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380" r:id="rId3"/>
    <p:sldId id="381" r:id="rId4"/>
    <p:sldId id="373" r:id="rId5"/>
    <p:sldId id="376" r:id="rId6"/>
    <p:sldId id="375" r:id="rId7"/>
    <p:sldId id="384" r:id="rId8"/>
    <p:sldId id="383" r:id="rId9"/>
    <p:sldId id="382" r:id="rId10"/>
    <p:sldId id="398" r:id="rId11"/>
    <p:sldId id="399" r:id="rId12"/>
    <p:sldId id="400" r:id="rId13"/>
    <p:sldId id="401" r:id="rId14"/>
    <p:sldId id="402" r:id="rId15"/>
    <p:sldId id="403" r:id="rId16"/>
    <p:sldId id="404" r:id="rId17"/>
    <p:sldId id="358" r:id="rId18"/>
    <p:sldId id="306" r:id="rId19"/>
    <p:sldId id="405" r:id="rId20"/>
    <p:sldId id="406" r:id="rId21"/>
    <p:sldId id="270" r:id="rId22"/>
  </p:sldIdLst>
  <p:sldSz cx="12192000" cy="6858000"/>
  <p:notesSz cx="6858000" cy="9144000"/>
  <p:embeddedFontLst>
    <p:embeddedFont>
      <p:font typeface=".VnAristote" panose="020B7200000000000000" pitchFamily="3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7" d="100"/>
          <a:sy n="67" d="100"/>
        </p:scale>
        <p:origin x="3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1:01.833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2:35.307"/>
    </inkml:context>
    <inkml:brush xml:id="br0">
      <inkml:brushProperty name="width" value="0.3" units="cm"/>
      <inkml:brushProperty name="height" value="0.6" units="cm"/>
      <inkml:brushProperty name="color" value="#FFF9E1"/>
      <inkml:brushProperty name="tip" value="rectangle"/>
      <inkml:brushProperty name="rasterOp" value="maskPen"/>
      <inkml:brushProperty name="ignorePressure" value="1"/>
    </inkml:brush>
  </inkml:definitions>
  <inkml:trace contextRef="#ctx0" brushRef="#br0">460 1,'0'8,"0"18,0 21,0 23,0 23,-8 28,-7 29,-8 29,-13 28,-12 20,-6 6,-6-4,-4-13,8-40,14-41,10-35,10-36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2:35.993"/>
    </inkml:context>
    <inkml:brush xml:id="br0">
      <inkml:brushProperty name="width" value="0.3" units="cm"/>
      <inkml:brushProperty name="height" value="0.6" units="cm"/>
      <inkml:brushProperty name="color" value="#FFF9E1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4235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7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48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54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8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53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028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4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4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649" r:id="rId12"/>
    <p:sldLayoutId id="2147483650" r:id="rId13"/>
    <p:sldLayoutId id="2147483685" r:id="rId14"/>
    <p:sldLayoutId id="2147483652" r:id="rId15"/>
    <p:sldLayoutId id="2147483651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5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customXml" Target="../ink/ink1.xml"/><Relationship Id="rId7" Type="http://schemas.openxmlformats.org/officeDocument/2006/relationships/image" Target="../media/image28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70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801216"/>
            <a:ext cx="9142810" cy="1155849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2957065"/>
            <a:ext cx="13410604" cy="1655762"/>
          </a:xfrm>
        </p:spPr>
        <p:txBody>
          <a:bodyPr>
            <a:normAutofit/>
          </a:bodyPr>
          <a:lstStyle/>
          <a:p>
            <a:r>
              <a:rPr lang="en-US" sz="6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80: Kể chuyện: Hàng xóm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669539" y="13612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IẾNG VIỆT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1988921"/>
            <a:ext cx="3152600" cy="3693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7" y="562634"/>
            <a:ext cx="3450223" cy="5496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502295" y="67560"/>
            <a:ext cx="5866067" cy="61410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01533" y="2247743"/>
            <a:ext cx="4588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TÌM HIỂU NỘI DUNG CHUYỆN</a:t>
            </a:r>
            <a:endParaRPr lang="en-US" altLang="zh-CN" sz="4000" b="1" dirty="0">
              <a:solidFill>
                <a:srgbClr val="00B0F0"/>
              </a:solidFill>
              <a:latin typeface="UTM Avo" panose="020406030505060202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09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59735-BBDA-4F21-9CB1-C4A72C3B49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04" y="694266"/>
            <a:ext cx="6691991" cy="5503333"/>
          </a:xfrm>
        </p:spPr>
      </p:pic>
    </p:spTree>
    <p:extLst>
      <p:ext uri="{BB962C8B-B14F-4D97-AF65-F5344CB8AC3E}">
        <p14:creationId xmlns:p14="http://schemas.microsoft.com/office/powerpoint/2010/main" val="245715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4E9F115-1047-46D7-9A56-4E2C8B54E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18" y="854601"/>
            <a:ext cx="6347163" cy="51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60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811" y="719666"/>
            <a:ext cx="7048378" cy="568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7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94" y="787399"/>
            <a:ext cx="6944811" cy="55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55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5" y="599016"/>
            <a:ext cx="7272669" cy="56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0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00" y="674168"/>
            <a:ext cx="7082399" cy="536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5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C3E6B-F87C-4A8C-8C3B-B1415836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67" y="1548555"/>
            <a:ext cx="8449514" cy="490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4BA83-840F-4E21-A255-B9360E8A4EF0}"/>
              </a:ext>
            </a:extLst>
          </p:cNvPr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THƯ GIÃN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09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492998" y="3021541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7D28C75-8CD9-4DE4-9BDE-40E6DA17E2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" y="698595"/>
            <a:ext cx="3751263" cy="2518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8C45A9-06E1-4B05-82A9-04117CEFE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00" y="629180"/>
            <a:ext cx="3864626" cy="2543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B5CA2029-53A7-4094-BAB0-3EB3BA8D3B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32" y="535944"/>
            <a:ext cx="4157768" cy="2716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B17FDEF-FF21-4BF4-B07F-BF5B61DDE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" y="3691467"/>
            <a:ext cx="3903901" cy="2683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7F9279D7-2EFB-439E-8558-59E6D21665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72" y="3721588"/>
            <a:ext cx="3864626" cy="2623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C9B611B-D92C-492A-A29D-0AF6317B47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18" y="3577855"/>
            <a:ext cx="4157768" cy="2797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C763C6BF-C289-4F36-BC0B-DD9C244934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3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1308" y="3150885"/>
            <a:ext cx="1571296" cy="6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3" y="1466359"/>
            <a:ext cx="3961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284171"/>
            <a:ext cx="6239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to,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rõ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ràng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9164" y="5083589"/>
            <a:ext cx="3272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3935911" y="3040750"/>
            <a:ext cx="5018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 CHUYỆN: HÀNG XÓM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492998" y="3021541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6A7ED784-8760-403F-BEF9-91062F7FC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" y="698595"/>
            <a:ext cx="3751263" cy="2518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D9FB44-149B-4ABD-B5D9-16F906E76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00" y="629180"/>
            <a:ext cx="3864626" cy="2543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D1FABED4-6336-4B44-AADF-BA021BD6A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32" y="535944"/>
            <a:ext cx="4157768" cy="2716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29148D34-3E6F-4859-98F5-CA118B048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" y="3691467"/>
            <a:ext cx="3903901" cy="2683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F68C6041-6B2D-4E44-A6BC-DEA5B4166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72" y="3721588"/>
            <a:ext cx="3864626" cy="2623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824F3D67-D3E0-4FF0-888A-E326069C9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18" y="3577855"/>
            <a:ext cx="4157768" cy="2797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32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769554" y="2717032"/>
            <a:ext cx="8029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KỂ CHUYỆN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59735-BBDA-4F21-9CB1-C4A72C3B49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40" y="465262"/>
            <a:ext cx="8021519" cy="538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314C1C-C751-4BB8-B5E2-FC339FA4936B}"/>
                  </a:ext>
                </a:extLst>
              </p14:cNvPr>
              <p14:cNvContentPartPr/>
              <p14:nvPr/>
            </p14:nvContentPartPr>
            <p14:xfrm>
              <a:off x="3481334" y="418611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314C1C-C751-4BB8-B5E2-FC339FA493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7334" y="40781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C67A265-576E-4F26-B8B5-7725EAB738D6}"/>
                  </a:ext>
                </a:extLst>
              </p14:cNvPr>
              <p14:cNvContentPartPr/>
              <p14:nvPr/>
            </p14:nvContentPartPr>
            <p14:xfrm>
              <a:off x="2450627" y="3013853"/>
              <a:ext cx="165600" cy="821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C67A265-576E-4F26-B8B5-7725EAB73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6627" y="2906213"/>
                <a:ext cx="273240" cy="10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DDBEE3D-4A4C-47A1-9863-095C3C2ED603}"/>
                  </a:ext>
                </a:extLst>
              </p14:cNvPr>
              <p14:cNvContentPartPr/>
              <p14:nvPr/>
            </p14:nvContentPartPr>
            <p14:xfrm>
              <a:off x="778427" y="3868853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DDBEE3D-4A4C-47A1-9863-095C3C2ED6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4787" y="3760853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384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4E9F115-1047-46D7-9A56-4E2C8B54E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69" y="562081"/>
            <a:ext cx="7898591" cy="5197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9686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22" y="657411"/>
            <a:ext cx="7796998" cy="5093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9802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64" y="510490"/>
            <a:ext cx="7726671" cy="5312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9742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0" y="639481"/>
            <a:ext cx="7762939" cy="5270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526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C53A13-399E-466F-973E-D3489418E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49" y="863599"/>
            <a:ext cx="7625501" cy="5130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9821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42</Words>
  <Application>Microsoft Office PowerPoint</Application>
  <PresentationFormat>Widescreen</PresentationFormat>
  <Paragraphs>13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.VnAristote</vt:lpstr>
      <vt:lpstr>Arial</vt:lpstr>
      <vt:lpstr>UTM Avo</vt:lpstr>
      <vt:lpstr>Office Theme</vt:lpstr>
      <vt:lpstr>Tuần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Nguyễn Nam Khánh</cp:lastModifiedBy>
  <cp:revision>98</cp:revision>
  <dcterms:created xsi:type="dcterms:W3CDTF">2021-11-01T08:16:43Z</dcterms:created>
  <dcterms:modified xsi:type="dcterms:W3CDTF">2021-12-18T15:17:49Z</dcterms:modified>
</cp:coreProperties>
</file>