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81" r:id="rId3"/>
    <p:sldId id="282" r:id="rId4"/>
    <p:sldId id="283" r:id="rId5"/>
    <p:sldId id="307" r:id="rId6"/>
    <p:sldId id="286" r:id="rId7"/>
    <p:sldId id="308" r:id="rId8"/>
    <p:sldId id="309" r:id="rId9"/>
    <p:sldId id="310" r:id="rId10"/>
    <p:sldId id="311" r:id="rId11"/>
    <p:sldId id="312" r:id="rId12"/>
    <p:sldId id="291" r:id="rId13"/>
    <p:sldId id="313" r:id="rId14"/>
    <p:sldId id="293" r:id="rId15"/>
    <p:sldId id="301" r:id="rId16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8"/>
      <p:bold r:id="rId19"/>
      <p:italic r:id="rId20"/>
      <p:boldItalic r:id="rId21"/>
    </p:embeddedFont>
    <p:embeddedFont>
      <p:font typeface=".VnTifani Heavy" panose="020B7200000000000000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VNI-Juni" panose="020B0604020202020204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FF33CC"/>
    <a:srgbClr val="FF0066"/>
    <a:srgbClr val="FF66CC"/>
    <a:srgbClr val="FF66FF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1152" y="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pPr/>
              <a:t>12/31/2021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2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tags" Target="../tags/tag3.xml"/><Relationship Id="rId7" Type="http://schemas.openxmlformats.org/officeDocument/2006/relationships/audio" Target="../media/audio2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ng¹c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nhiªn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19" y="1166138"/>
            <a:ext cx="3373574" cy="279368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1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quay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trë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l¹i, «m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khóc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gç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chøa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Çy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mËt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®Ó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tá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lßng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¬n.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9" y="1189585"/>
            <a:ext cx="3483430" cy="286552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035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19742" y="1547830"/>
            <a:ext cx="5386388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h·y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kÓ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l¹i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cho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b¹n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cïng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bµn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. Qua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em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nhËn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xÐt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g×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vÒ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c«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bÐ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 vµ con </a:t>
            </a:r>
            <a:r>
              <a:rPr lang="en-US" sz="2800" dirty="0" err="1">
                <a:solidFill>
                  <a:srgbClr val="FFFF00"/>
                </a:solidFill>
                <a:latin typeface=".VnAvant" pitchFamily="34" charset="0"/>
              </a:rPr>
              <a:t>gÊu</a:t>
            </a:r>
            <a:r>
              <a:rPr lang="en-US" sz="2800" dirty="0">
                <a:solidFill>
                  <a:srgbClr val="FFFF00"/>
                </a:solidFill>
                <a:latin typeface=".VnAvant" pitchFamily="34" charset="0"/>
              </a:rPr>
              <a:t>?</a:t>
            </a:r>
            <a:endParaRPr lang="vi-VN" sz="2800" dirty="0">
              <a:solidFill>
                <a:srgbClr val="FFFF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53"/>
          <a:stretch/>
        </p:blipFill>
        <p:spPr>
          <a:xfrm>
            <a:off x="5729288" y="1652397"/>
            <a:ext cx="3026765" cy="20893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47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82" b="4692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947" y="207161"/>
            <a:ext cx="9023511" cy="3243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.VnAvant" pitchFamily="34" charset="0"/>
              </a:rPr>
              <a:t>C« </a:t>
            </a:r>
            <a:r>
              <a:rPr lang="en-US" sz="2800" dirty="0" err="1">
                <a:latin typeface=".VnAvant" pitchFamily="34" charset="0"/>
              </a:rPr>
              <a:t>bÐ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nh©n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hËu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tèt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bông</a:t>
            </a:r>
            <a:r>
              <a:rPr lang="en-US" sz="2800" dirty="0">
                <a:latin typeface=".VnAvant" pitchFamily="34" charset="0"/>
              </a:rPr>
              <a:t>, s½n </a:t>
            </a:r>
            <a:r>
              <a:rPr lang="en-US" sz="2800" dirty="0" err="1">
                <a:latin typeface=".VnAvant" pitchFamily="34" charset="0"/>
              </a:rPr>
              <a:t>lßng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gióp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gÊu</a:t>
            </a:r>
            <a:r>
              <a:rPr lang="en-US" sz="2800" dirty="0">
                <a:latin typeface=".VnAvant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.VnAvant" pitchFamily="34" charset="0"/>
              </a:rPr>
              <a:t>GÊu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th«ng</a:t>
            </a:r>
            <a:r>
              <a:rPr lang="en-US" sz="2800" dirty="0">
                <a:latin typeface=".VnAvant" pitchFamily="34" charset="0"/>
              </a:rPr>
              <a:t> minh, </a:t>
            </a:r>
            <a:r>
              <a:rPr lang="en-US" sz="2800" dirty="0" err="1">
                <a:latin typeface=".VnAvant" pitchFamily="34" charset="0"/>
              </a:rPr>
              <a:t>bÞ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d»m</a:t>
            </a:r>
            <a:r>
              <a:rPr lang="en-US" sz="2800" dirty="0">
                <a:latin typeface=".VnAvant" pitchFamily="34" charset="0"/>
              </a:rPr>
              <a:t> ®©m </a:t>
            </a:r>
            <a:r>
              <a:rPr lang="en-US" sz="2800" dirty="0" err="1">
                <a:latin typeface=".VnAvant" pitchFamily="34" charset="0"/>
              </a:rPr>
              <a:t>vµo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ch©n</a:t>
            </a:r>
            <a:r>
              <a:rPr lang="en-US" sz="2800" dirty="0">
                <a:latin typeface=".VnAvant" pitchFamily="34" charset="0"/>
              </a:rPr>
              <a:t>, </a:t>
            </a:r>
            <a:r>
              <a:rPr lang="en-US" sz="2800" dirty="0" err="1">
                <a:latin typeface=".VnAvant" pitchFamily="34" charset="0"/>
              </a:rPr>
              <a:t>biÕt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t×m</a:t>
            </a:r>
            <a:r>
              <a:rPr lang="en-US" sz="2800" dirty="0">
                <a:latin typeface=".VnAvant" pitchFamily="34" charset="0"/>
              </a:rPr>
              <a:t> con </a:t>
            </a:r>
            <a:r>
              <a:rPr lang="en-US" sz="2800" dirty="0" err="1">
                <a:latin typeface=".VnAvant" pitchFamily="34" charset="0"/>
              </a:rPr>
              <a:t>ngưêi</a:t>
            </a:r>
            <a:r>
              <a:rPr lang="en-US" sz="2800" dirty="0">
                <a:latin typeface=".VnAvant" pitchFamily="34" charset="0"/>
              </a:rPr>
              <a:t> ®Ó  </a:t>
            </a:r>
            <a:r>
              <a:rPr lang="en-US" sz="2800" dirty="0" err="1">
                <a:latin typeface=".VnAvant" pitchFamily="34" charset="0"/>
              </a:rPr>
              <a:t>nhê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gióp</a:t>
            </a:r>
            <a:r>
              <a:rPr lang="en-US" sz="2800" dirty="0">
                <a:latin typeface=".VnAvant" pitchFamily="34" charset="0"/>
              </a:rPr>
              <a:t> ®ì, </a:t>
            </a:r>
            <a:r>
              <a:rPr lang="en-US" sz="2800" dirty="0" err="1">
                <a:latin typeface=".VnAvant" pitchFamily="34" charset="0"/>
              </a:rPr>
              <a:t>biÕt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tr</a:t>
            </a:r>
            <a:r>
              <a:rPr lang="en-US" sz="2800" dirty="0">
                <a:latin typeface=".VnAvant" pitchFamily="34" charset="0"/>
              </a:rPr>
              <a:t>¶ ¬n con </a:t>
            </a:r>
            <a:r>
              <a:rPr lang="en-US" sz="2800" dirty="0" err="1">
                <a:latin typeface=".VnAvant" pitchFamily="34" charset="0"/>
              </a:rPr>
              <a:t>ngưêi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GÊu</a:t>
            </a:r>
            <a:r>
              <a:rPr lang="en-US" sz="2800" dirty="0">
                <a:latin typeface=".VnAvant" pitchFamily="34" charset="0"/>
              </a:rPr>
              <a:t> lµ </a:t>
            </a:r>
            <a:r>
              <a:rPr lang="en-US" sz="2800" dirty="0" err="1">
                <a:latin typeface=".VnAvant" pitchFamily="34" charset="0"/>
              </a:rPr>
              <a:t>mét</a:t>
            </a:r>
            <a:r>
              <a:rPr lang="en-US" sz="2800" dirty="0">
                <a:latin typeface=".VnAvant" pitchFamily="34" charset="0"/>
              </a:rPr>
              <a:t> con </a:t>
            </a:r>
            <a:r>
              <a:rPr lang="en-US" sz="2800" dirty="0" err="1">
                <a:latin typeface=".VnAvant" pitchFamily="34" charset="0"/>
              </a:rPr>
              <a:t>vËt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nhưng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lßng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biÕt</a:t>
            </a:r>
            <a:r>
              <a:rPr lang="en-US" sz="2800" dirty="0">
                <a:latin typeface=".VnAvant" pitchFamily="34" charset="0"/>
              </a:rPr>
              <a:t> ¬n </a:t>
            </a:r>
            <a:r>
              <a:rPr lang="en-US" sz="2800" dirty="0" err="1">
                <a:latin typeface=".VnAvant" pitchFamily="34" charset="0"/>
              </a:rPr>
              <a:t>như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ngưêi</a:t>
            </a:r>
            <a:r>
              <a:rPr lang="en-US" sz="2800" dirty="0"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3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9313" y="1239611"/>
            <a:ext cx="5196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C«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bÐ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nh©n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hËu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ch÷a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ch©n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®au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GÊu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tá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lßng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¬n c«.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còng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lµ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lêi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khuyªn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th¸i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®é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th©n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thiÖn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vËt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chóng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kh«ng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g©y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nguy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hiÓm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vµ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cÇn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Õn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sù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gióp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®ì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cña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4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5527" y="29028"/>
            <a:ext cx="2004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.VnAvant" pitchFamily="34" charset="0"/>
              </a:rPr>
              <a:t>KÕt</a:t>
            </a:r>
            <a:r>
              <a:rPr lang="en-US" sz="36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.VnAvant" pitchFamily="34" charset="0"/>
              </a:rPr>
              <a:t>luËn</a:t>
            </a:r>
            <a:endParaRPr lang="en-US" sz="3600" b="1" dirty="0">
              <a:solidFill>
                <a:srgbClr val="C0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8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/>
        </p:blipFill>
        <p:spPr>
          <a:xfrm>
            <a:off x="-1" y="0"/>
            <a:ext cx="9144001" cy="567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2585" y="643540"/>
            <a:ext cx="3439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.VnAvant" pitchFamily="34" charset="0"/>
              </a:rPr>
              <a:t>BÀI 86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2585" y="3332912"/>
            <a:ext cx="3720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gian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Nga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" y="1649640"/>
            <a:ext cx="911383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50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38292" y="-1654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49" y="19485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0"/>
          <a:stretch/>
        </p:blipFill>
        <p:spPr>
          <a:xfrm>
            <a:off x="459876" y="1642798"/>
            <a:ext cx="2393956" cy="1615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2"/>
          <a:stretch/>
        </p:blipFill>
        <p:spPr>
          <a:xfrm>
            <a:off x="3372932" y="1642798"/>
            <a:ext cx="2315526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>
          <a:xfrm>
            <a:off x="6227039" y="1642797"/>
            <a:ext cx="2392045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436328" y="3646416"/>
            <a:ext cx="2417504" cy="1704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3"/>
          <a:stretch/>
        </p:blipFill>
        <p:spPr>
          <a:xfrm>
            <a:off x="3348751" y="3638861"/>
            <a:ext cx="2285529" cy="1712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8"/>
          <a:stretch/>
        </p:blipFill>
        <p:spPr>
          <a:xfrm>
            <a:off x="6236632" y="3620907"/>
            <a:ext cx="2382452" cy="1730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4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93276"/>
            <a:ext cx="9141569" cy="51217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8351"/>
            <a:ext cx="8868228" cy="4924079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49" y="48513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7320" y="4151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77" y="910281"/>
            <a:ext cx="2432236" cy="200923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67" y="910281"/>
            <a:ext cx="2487894" cy="203150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08" y="910281"/>
            <a:ext cx="2443367" cy="19647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1" y="3340044"/>
            <a:ext cx="2499025" cy="20358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90" y="3340304"/>
            <a:ext cx="2480071" cy="205376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73" y="3311016"/>
            <a:ext cx="2510157" cy="206489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8009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68232"/>
            <a:ext cx="9141569" cy="514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3681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694274"/>
            <a:ext cx="8868228" cy="49481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49" y="19485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38292" y="-16543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0"/>
          <a:stretch/>
        </p:blipFill>
        <p:spPr>
          <a:xfrm>
            <a:off x="502395" y="1207369"/>
            <a:ext cx="2393956" cy="161522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2"/>
          <a:stretch/>
        </p:blipFill>
        <p:spPr>
          <a:xfrm>
            <a:off x="3415451" y="1207369"/>
            <a:ext cx="2315526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0"/>
          <a:stretch/>
        </p:blipFill>
        <p:spPr>
          <a:xfrm>
            <a:off x="6269558" y="1207368"/>
            <a:ext cx="2392045" cy="161521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478847" y="3443211"/>
            <a:ext cx="2417504" cy="170490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3"/>
          <a:stretch/>
        </p:blipFill>
        <p:spPr>
          <a:xfrm>
            <a:off x="3391270" y="3435656"/>
            <a:ext cx="2285529" cy="171246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48"/>
          <a:stretch/>
        </p:blipFill>
        <p:spPr>
          <a:xfrm>
            <a:off x="6279151" y="3417702"/>
            <a:ext cx="2382452" cy="173041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815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Bè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®i v¾ng, 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thÈn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ch¬i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ngoµi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74" y="1244106"/>
            <a:ext cx="3433937" cy="283673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799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54" y="4175477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lín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xuÊt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hiÖn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chÕt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khiÕp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14" y="1200567"/>
            <a:ext cx="3453399" cy="281989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181" y="3778365"/>
            <a:ext cx="8383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®ì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khi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gÊu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hiÒn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lµnh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ch×a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tr­íc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giËm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giËm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ch¶y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m¸u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d»m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to c¾m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gi÷a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bµn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ch©n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42" y="1127996"/>
            <a:ext cx="3252315" cy="261518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8208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54" y="4349645"/>
            <a:ext cx="8667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dïng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kÑp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d»m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kÐo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m¹nh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51" y="1052954"/>
            <a:ext cx="3472620" cy="282902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294750" y="172139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bÐ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con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gÊu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89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1334</TotalTime>
  <Words>557</Words>
  <Application>Microsoft Office PowerPoint</Application>
  <PresentationFormat>On-screen Show (16:10)</PresentationFormat>
  <Paragraphs>71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.VnAvant</vt:lpstr>
      <vt:lpstr>VNI-Juni</vt:lpstr>
      <vt:lpstr>Arial</vt:lpstr>
      <vt:lpstr>.VnTifani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216</cp:revision>
  <dcterms:created xsi:type="dcterms:W3CDTF">2020-02-10T09:35:50Z</dcterms:created>
  <dcterms:modified xsi:type="dcterms:W3CDTF">2021-12-31T04:32:54Z</dcterms:modified>
</cp:coreProperties>
</file>