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364" r:id="rId4"/>
    <p:sldId id="379" r:id="rId5"/>
    <p:sldId id="380" r:id="rId6"/>
    <p:sldId id="308" r:id="rId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NI-Thufap2"/>
      <p:regular r:id="rId13"/>
    </p:embeddedFont>
  </p:embeddedFontLst>
  <p:custDataLst>
    <p:tags r:id="rId14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1D3"/>
    <a:srgbClr val="57C07F"/>
    <a:srgbClr val="49834D"/>
    <a:srgbClr val="00CC00"/>
    <a:srgbClr val="B9F5D3"/>
    <a:srgbClr val="FFAEFF"/>
    <a:srgbClr val="006600"/>
    <a:srgbClr val="0000CC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8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740" y="4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04648-48F7-4124-8AB9-3E445AF72B9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1EB1-EC3C-48DA-A6E5-0B20D59D4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3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1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5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3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1EB1-EC3C-48DA-A6E5-0B20D59D4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audio" Target="../media/media1.mp3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09784" y="155718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267619" y="1557845"/>
            <a:ext cx="67818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3779" y="4166134"/>
            <a:ext cx="249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(</a:t>
            </a:r>
            <a:r>
              <a:rPr lang="en-US" sz="2400" b="1" dirty="0" err="1">
                <a:solidFill>
                  <a:schemeClr val="bg1"/>
                </a:solidFill>
              </a:rPr>
              <a:t>tiết</a:t>
            </a:r>
            <a:r>
              <a:rPr lang="en-US" sz="2400" b="1" dirty="0">
                <a:solidFill>
                  <a:schemeClr val="bg1"/>
                </a:solidFill>
              </a:rPr>
              <a:t> 1, 2)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85AF3-75CC-4E77-84F7-C51D5DEF2E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" t="2582" b="1"/>
          <a:stretch/>
        </p:blipFill>
        <p:spPr>
          <a:xfrm>
            <a:off x="431800" y="1769533"/>
            <a:ext cx="7950200" cy="2235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6E108-F034-4A4E-9534-99299A934541}"/>
              </a:ext>
            </a:extLst>
          </p:cNvPr>
          <p:cNvSpPr txBox="1"/>
          <p:nvPr/>
        </p:nvSpPr>
        <p:spPr>
          <a:xfrm>
            <a:off x="118148" y="78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6B3A1-699F-4E19-A39A-4F14885A3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" y="678744"/>
            <a:ext cx="7206495" cy="49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824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6E108-F034-4A4E-9534-99299A934541}"/>
              </a:ext>
            </a:extLst>
          </p:cNvPr>
          <p:cNvSpPr txBox="1"/>
          <p:nvPr/>
        </p:nvSpPr>
        <p:spPr>
          <a:xfrm>
            <a:off x="118148" y="78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6B3A1-699F-4E19-A39A-4F14885A37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061" r="48900"/>
          <a:stretch/>
        </p:blipFill>
        <p:spPr>
          <a:xfrm>
            <a:off x="2256905" y="833189"/>
            <a:ext cx="4630189" cy="4484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6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>
            <a:extLst>
              <a:ext uri="{FF2B5EF4-FFF2-40B4-BE49-F238E27FC236}">
                <a16:creationId xmlns:a16="http://schemas.microsoft.com/office/drawing/2014/main" id="{DE992EEC-C425-4F75-B834-55D129FC6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48" y="54032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6E108-F034-4A4E-9534-99299A934541}"/>
              </a:ext>
            </a:extLst>
          </p:cNvPr>
          <p:cNvSpPr txBox="1"/>
          <p:nvPr/>
        </p:nvSpPr>
        <p:spPr>
          <a:xfrm>
            <a:off x="118148" y="78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6B3A1-699F-4E19-A39A-4F14885A37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08" t="25794" r="-2108" b="2267"/>
          <a:stretch/>
        </p:blipFill>
        <p:spPr>
          <a:xfrm>
            <a:off x="2256905" y="833189"/>
            <a:ext cx="4630189" cy="4484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3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  Chaân Thaønh Caùm 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09CACD9-CB0C-4146-B432-466F1EFA3068}"/>
  <p:tag name="ISPRING_RESOURCE_FOLDER" val="G:\Mau bai giang 2020_AQ\TNXH 1\Bai 10_ Tet nguyen dan_2 tiet\Bai 10_ Tet nguyen dan_2 tiet\"/>
  <p:tag name="ISPRING_PRESENTATION_PATH" val="G:\Mau bai giang 2020_AQ\TNXH 1\Bai 10_ Tet nguyen dan_2 tiet\Bai 10_ Tet nguyen dan_2 tiet.pptx"/>
  <p:tag name="ISPRING_PROJECT_VERSION" val="9.3"/>
  <p:tag name="ISPRING_PROJECT_FOLDER_UPDATED" val="1"/>
  <p:tag name="ISPRING_SCREEN_RECS_UPDATED" val="G:\Mau bai giang 2020_AQ\TNXH 1\Bai 10_ Tet nguyen dan_2 tiet\Bai 10_ Tet nguyen dan_2 tiet\"/>
  <p:tag name="FLASHSPRING_ZOOM_TAG" val="50"/>
  <p:tag name="ISPRING_PRESENTATION_INFO_2" val="&lt;?xml version=&quot;1.0&quot; encoding=&quot;UTF-8&quot; standalone=&quot;no&quot; ?&gt;&#10;&lt;presentation2&gt;&#10;&#10;  &lt;slides&gt;&#10;    &lt;slide id=&quot;{0A2A5761-A3DB-49C9-BB58-37DF2B7D18AC}&quot; pptId=&quot;280&quot;/&gt;&#10;    &lt;slide id=&quot;{934C773A-5FD6-46C2-9C67-1259FD9E98F6}&quot; pptId=&quot;309&quot;/&gt;&#10;    &lt;slide id=&quot;{029D7649-A639-47C4-B122-EB3D728C603D}&quot; pptId=&quot;284&quot;/&gt;&#10;    &lt;slide id=&quot;{C050DAE5-77E4-428D-992C-4F3D4245027C}&quot; pptId=&quot;256&quot;/&gt;&#10;    &lt;slide id=&quot;{795AFBEF-1090-43A0-9805-7F52495862A4}&quot; pptId=&quot;285&quot;/&gt;&#10;    &lt;slide id=&quot;{C4D911B9-7A41-40EE-97F4-475515B7734E}&quot; pptId=&quot;339&quot;/&gt;&#10;    &lt;slide id=&quot;{F3804E3C-6529-49E4-9E8D-7F324416D254}&quot; pptId=&quot;353&quot;/&gt;&#10;    &lt;slide id=&quot;{531A1724-C5FB-4114-BB45-F85610D8A098}&quot; pptId=&quot;354&quot;/&gt;&#10;    &lt;slide id=&quot;{ADEAA7B0-5785-4DC4-8ECB-6A260CFE8C97}&quot; pptId=&quot;344&quot;/&gt;&#10;    &lt;slide id=&quot;{E7611930-05B5-41BF-873F-7DC93BD59C2A}&quot; pptId=&quot;356&quot;/&gt;&#10;    &lt;slide id=&quot;{A2C9E2C4-2C81-4A56-A1C7-C4274F2C3AA1}&quot; pptId=&quot;357&quot;/&gt;&#10;    &lt;slide id=&quot;{B670A34C-137C-400A-B927-BA505ABB7559}&quot; pptId=&quot;346&quot;/&gt;&#10;    &lt;slide id=&quot;{7F5484BE-6B7E-4895-B4CE-A1D1F45D1D7A}&quot; pptId=&quot;358&quot;/&gt;&#10;    &lt;slide id=&quot;{E657FE64-08E3-484B-A4D0-F68AD1360995}&quot; pptId=&quot;359&quot;/&gt;&#10;    &lt;slide id=&quot;{8B0C6D70-F890-4392-A0B0-CCBD29E416F2}&quot; pptId=&quot;299&quot;/&gt;&#10;    &lt;slide id=&quot;{9BBC8C25-47A3-4622-89E7-FAD146504203}&quot; pptId=&quot;347&quot;/&gt;&#10;    &lt;slide id=&quot;{11F4E37C-D07C-443C-B44D-2D1537301CEE}&quot; pptId=&quot;348&quot;/&gt;&#10;    &lt;slide id=&quot;{FF479696-B7FC-4C04-A0E8-BEE43DF9EBDD}&quot; pptId=&quot;349&quot;/&gt;&#10;    &lt;slide id=&quot;{986F5F11-48B5-497B-9679-255EDF7997F4}&quot; pptId=&quot;350&quot;/&gt;&#10;    &lt;slide id=&quot;{8AD0BFE6-BD20-432A-BD64-04F5F5218C7D}&quot; pptId=&quot;351&quot;/&gt;&#10;    &lt;slide id=&quot;{FFC599AD-12F9-4CFD-97A2-E4BD6ABFCB22}&quot; pptId=&quot;352&quot;/&gt;&#10;    &lt;slide id=&quot;{42920ACE-5882-484F-8FB6-0E37B8FDA7B1}&quot; pptId=&quot;360&quot;/&gt;&#10;    &lt;slide id=&quot;{4C12FF8F-D1C1-4910-97B4-96733EFFB32E}&quot; pptId=&quot;308&quot;/&gt;&#10;  &lt;/slides&gt;&#10;&#10;  &lt;narration&gt;&#10;    &lt;audioTracks/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A2A5761-A3DB-49C9-BB58-37DF2B7D18AC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050DAE5-77E4-428D-992C-4F3D4245027C}"/>
  <p:tag name="GENSWF_ADVANCE_TIME" val="12.29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C4D911B9-7A41-40EE-97F4-475515B7734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C12FF8F-D1C1-4910-97B4-96733EFFB32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4781</TotalTime>
  <Words>59</Words>
  <Application>Microsoft Office PowerPoint</Application>
  <PresentationFormat>On-screen Show (16:10)</PresentationFormat>
  <Paragraphs>15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Calibri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166</cp:revision>
  <dcterms:created xsi:type="dcterms:W3CDTF">2020-02-10T09:35:50Z</dcterms:created>
  <dcterms:modified xsi:type="dcterms:W3CDTF">2021-12-14T15:40:18Z</dcterms:modified>
</cp:coreProperties>
</file>