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80" r:id="rId2"/>
    <p:sldId id="256" r:id="rId3"/>
    <p:sldId id="257" r:id="rId4"/>
    <p:sldId id="333" r:id="rId5"/>
    <p:sldId id="334" r:id="rId6"/>
    <p:sldId id="319" r:id="rId7"/>
    <p:sldId id="320" r:id="rId8"/>
    <p:sldId id="321" r:id="rId9"/>
    <p:sldId id="282" r:id="rId10"/>
    <p:sldId id="332" r:id="rId11"/>
    <p:sldId id="323" r:id="rId12"/>
    <p:sldId id="309" r:id="rId13"/>
    <p:sldId id="310" r:id="rId14"/>
    <p:sldId id="324" r:id="rId15"/>
    <p:sldId id="325" r:id="rId16"/>
    <p:sldId id="326" r:id="rId17"/>
    <p:sldId id="328" r:id="rId18"/>
    <p:sldId id="329" r:id="rId19"/>
    <p:sldId id="308" r:id="rId20"/>
  </p:sldIdLst>
  <p:sldSz cx="9144000" cy="5715000" type="screen16x10"/>
  <p:notesSz cx="6858000" cy="9144000"/>
  <p:embeddedFontLst>
    <p:embeddedFont>
      <p:font typeface=".VnArial" panose="020B7200000000000000" pitchFamily="34" charset="0"/>
      <p:regular r:id="rId22"/>
      <p:bold r:id="rId23"/>
      <p:italic r:id="rId24"/>
      <p:boldItalic r:id="rId25"/>
    </p:embeddedFon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.VnTifani Heavy" panose="020B7200000000000000" pitchFamily="34" charset="0"/>
      <p:regular r:id="rId30"/>
    </p:embeddedFont>
    <p:embeddedFont>
      <p:font typeface=".VnTifani HeavyH" panose="020B7200000000000000" pitchFamily="34" charset="0"/>
      <p:regular r:id="rId31"/>
    </p:embeddedFont>
    <p:embeddedFont>
      <p:font typeface="Arial Black" panose="020B0A04020102020204" pitchFamily="34" charset="0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VNI-Thufap2" pitchFamily="2" charset="0"/>
      <p:regular r:id="rId4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1421" y="91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 o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ô.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14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slide" Target="slide19.xml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18.xml"/><Relationship Id="rId5" Type="http://schemas.openxmlformats.org/officeDocument/2006/relationships/image" Target="../media/image23.png"/><Relationship Id="rId15" Type="http://schemas.openxmlformats.org/officeDocument/2006/relationships/slide" Target="slide15.xml"/><Relationship Id="rId10" Type="http://schemas.openxmlformats.org/officeDocument/2006/relationships/image" Target="../media/image27.png"/><Relationship Id="rId19" Type="http://schemas.openxmlformats.org/officeDocument/2006/relationships/image" Target="../media/image33.gif"/><Relationship Id="rId4" Type="http://schemas.openxmlformats.org/officeDocument/2006/relationships/slide" Target="slide17.xml"/><Relationship Id="rId9" Type="http://schemas.openxmlformats.org/officeDocument/2006/relationships/image" Target="../media/image26.jpe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gif"/><Relationship Id="rId18" Type="http://schemas.openxmlformats.org/officeDocument/2006/relationships/image" Target="../media/image41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4.xml"/><Relationship Id="rId7" Type="http://schemas.openxmlformats.org/officeDocument/2006/relationships/audio" Target="../media/audio5.wav"/><Relationship Id="rId12" Type="http://schemas.openxmlformats.org/officeDocument/2006/relationships/image" Target="../media/image35.gif"/><Relationship Id="rId17" Type="http://schemas.openxmlformats.org/officeDocument/2006/relationships/image" Target="../media/image40.gif"/><Relationship Id="rId2" Type="http://schemas.openxmlformats.org/officeDocument/2006/relationships/tags" Target="../tags/tag5.xml"/><Relationship Id="rId16" Type="http://schemas.openxmlformats.org/officeDocument/2006/relationships/image" Target="../media/image39.gif"/><Relationship Id="rId20" Type="http://schemas.openxmlformats.org/officeDocument/2006/relationships/image" Target="../media/image43.png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8.gif"/><Relationship Id="rId10" Type="http://schemas.openxmlformats.org/officeDocument/2006/relationships/audio" Target="../media/audio7.wav"/><Relationship Id="rId19" Type="http://schemas.openxmlformats.org/officeDocument/2006/relationships/image" Target="../media/image42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6.wav"/><Relationship Id="rId14" Type="http://schemas.openxmlformats.org/officeDocument/2006/relationships/image" Target="../media/image37.gif"/><Relationship Id="rId22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5.wav"/><Relationship Id="rId18" Type="http://schemas.openxmlformats.org/officeDocument/2006/relationships/image" Target="../media/image35.gif"/><Relationship Id="rId26" Type="http://schemas.openxmlformats.org/officeDocument/2006/relationships/image" Target="../media/image46.gif"/><Relationship Id="rId3" Type="http://schemas.openxmlformats.org/officeDocument/2006/relationships/tags" Target="../tags/tag8.xml"/><Relationship Id="rId21" Type="http://schemas.openxmlformats.org/officeDocument/2006/relationships/image" Target="../media/image38.gif"/><Relationship Id="rId7" Type="http://schemas.openxmlformats.org/officeDocument/2006/relationships/tags" Target="../tags/tag12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7.xml"/><Relationship Id="rId16" Type="http://schemas.openxmlformats.org/officeDocument/2006/relationships/audio" Target="../media/audio9.wav"/><Relationship Id="rId20" Type="http://schemas.openxmlformats.org/officeDocument/2006/relationships/image" Target="../media/image37.gif"/><Relationship Id="rId29" Type="http://schemas.openxmlformats.org/officeDocument/2006/relationships/image" Target="../media/image48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audio" Target="../media/audio8.wav"/><Relationship Id="rId24" Type="http://schemas.openxmlformats.org/officeDocument/2006/relationships/image" Target="../media/image41.gif"/><Relationship Id="rId5" Type="http://schemas.openxmlformats.org/officeDocument/2006/relationships/tags" Target="../tags/tag10.xml"/><Relationship Id="rId15" Type="http://schemas.openxmlformats.org/officeDocument/2006/relationships/audio" Target="../media/audio7.wav"/><Relationship Id="rId23" Type="http://schemas.openxmlformats.org/officeDocument/2006/relationships/image" Target="../media/image40.gif"/><Relationship Id="rId28" Type="http://schemas.openxmlformats.org/officeDocument/2006/relationships/image" Target="../media/image47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6.gif"/><Relationship Id="rId31" Type="http://schemas.openxmlformats.org/officeDocument/2006/relationships/image" Target="../media/image50.png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9.gif"/><Relationship Id="rId27" Type="http://schemas.openxmlformats.org/officeDocument/2006/relationships/slide" Target="slide14.xml"/><Relationship Id="rId30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6.wav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slide" Target="slide14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5.wav"/><Relationship Id="rId18" Type="http://schemas.openxmlformats.org/officeDocument/2006/relationships/image" Target="../media/image35.gif"/><Relationship Id="rId26" Type="http://schemas.openxmlformats.org/officeDocument/2006/relationships/image" Target="../media/image46.gif"/><Relationship Id="rId3" Type="http://schemas.openxmlformats.org/officeDocument/2006/relationships/tags" Target="../tags/tag16.xml"/><Relationship Id="rId21" Type="http://schemas.openxmlformats.org/officeDocument/2006/relationships/image" Target="../media/image38.gif"/><Relationship Id="rId7" Type="http://schemas.openxmlformats.org/officeDocument/2006/relationships/tags" Target="../tags/tag2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5.gif"/><Relationship Id="rId2" Type="http://schemas.openxmlformats.org/officeDocument/2006/relationships/tags" Target="../tags/tag15.xml"/><Relationship Id="rId16" Type="http://schemas.openxmlformats.org/officeDocument/2006/relationships/audio" Target="../media/audio9.wav"/><Relationship Id="rId20" Type="http://schemas.openxmlformats.org/officeDocument/2006/relationships/image" Target="../media/image37.gif"/><Relationship Id="rId29" Type="http://schemas.openxmlformats.org/officeDocument/2006/relationships/image" Target="../media/image55.jpe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8.wav"/><Relationship Id="rId24" Type="http://schemas.openxmlformats.org/officeDocument/2006/relationships/image" Target="../media/image41.gif"/><Relationship Id="rId5" Type="http://schemas.openxmlformats.org/officeDocument/2006/relationships/tags" Target="../tags/tag18.xml"/><Relationship Id="rId15" Type="http://schemas.openxmlformats.org/officeDocument/2006/relationships/audio" Target="../media/audio7.wav"/><Relationship Id="rId23" Type="http://schemas.openxmlformats.org/officeDocument/2006/relationships/image" Target="../media/image40.gif"/><Relationship Id="rId28" Type="http://schemas.openxmlformats.org/officeDocument/2006/relationships/image" Target="../media/image54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6.gif"/><Relationship Id="rId31" Type="http://schemas.openxmlformats.org/officeDocument/2006/relationships/image" Target="../media/image57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9.gif"/><Relationship Id="rId27" Type="http://schemas.openxmlformats.org/officeDocument/2006/relationships/slide" Target="slide14.xml"/><Relationship Id="rId30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slide" Target="slide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3" name="Text Box 99">
            <a:extLst>
              <a:ext uri="{FF2B5EF4-FFF2-40B4-BE49-F238E27FC236}">
                <a16:creationId xmlns:a16="http://schemas.microsoft.com/office/drawing/2014/main" id="{C54C1CC7-3088-4F16-B200-9372C9A6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721" y="275884"/>
            <a:ext cx="7358683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zh-CN"/>
            </a:defPPr>
            <a:lvl1pPr marL="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141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«.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28662"/>
            <a:ext cx="80010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4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753417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" y="1370919"/>
            <a:ext cx="7107293" cy="20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«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 descr="Hình ảnh con hổ 3D đẹp vô cùng dũng mãnh | Hổ bengal, Hình ảnh, Con hổ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59" y="1893095"/>
            <a:ext cx="3758682" cy="25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Chuét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Dª</a:t>
            </a: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Thá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Gµ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Trại Thỏ Kim Kiều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12" y="3454137"/>
            <a:ext cx="2162689" cy="148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30" y="1326848"/>
            <a:ext cx="1538514" cy="145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28" y="1380554"/>
            <a:ext cx="2101056" cy="134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5" y="3378373"/>
            <a:ext cx="2405064" cy="153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«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0458" y="653143"/>
            <a:ext cx="676365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 - «</a:t>
            </a:r>
            <a:endParaRPr lang="en-US" sz="199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85" y="2526473"/>
            <a:ext cx="5530431" cy="18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4046" y="65430"/>
            <a:ext cx="2784185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4: « - ¬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81607" y="3763453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270" y="3785227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6886" y="3763349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3549" y="3785123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92951"/>
            <a:ext cx="5248235" cy="2037943"/>
          </a:xfrm>
          <a:prstGeom prst="rect">
            <a:avLst/>
          </a:prstGeom>
        </p:spPr>
      </p:pic>
      <p:pic>
        <p:nvPicPr>
          <p:cNvPr id="1026" name="Picture 2" descr="D:\LOP 1 CANH DIEU\TV 1 canh dieu\Bai 4. o - o\tv1b004tr012h02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21" y="1304290"/>
            <a:ext cx="2691078" cy="25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4240" y="3993335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65000"/>
                  </a:schemeClr>
                </a:solidFill>
                <a:latin typeface=".VnArial" pitchFamily="34" charset="0"/>
              </a:rPr>
              <a:t>(</a:t>
            </a:r>
            <a:r>
              <a:rPr lang="en-US" sz="5400" b="1" dirty="0" err="1">
                <a:solidFill>
                  <a:schemeClr val="bg1">
                    <a:lumMod val="65000"/>
                  </a:schemeClr>
                </a:solidFill>
                <a:latin typeface=".VnArial" pitchFamily="34" charset="0"/>
              </a:rPr>
              <a:t>kÐo</a:t>
            </a:r>
            <a:r>
              <a:rPr lang="en-US" sz="5400" b="1" dirty="0">
                <a:solidFill>
                  <a:schemeClr val="bg1">
                    <a:lumMod val="65000"/>
                  </a:schemeClr>
                </a:solidFill>
                <a:latin typeface=".Vn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6911" y="3520950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co</a:t>
            </a: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73239" y="4132084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49907" y="4084211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591" y="1232307"/>
            <a:ext cx="5248235" cy="2037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4708" y="3942514"/>
            <a:ext cx="3111749" cy="76944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4400" dirty="0" err="1">
                <a:latin typeface=".VnAvant" pitchFamily="34" charset="0"/>
              </a:rPr>
              <a:t>cê</a:t>
            </a:r>
            <a:r>
              <a:rPr lang="en-US" sz="4400" dirty="0">
                <a:latin typeface=".VnAvant" pitchFamily="34" charset="0"/>
              </a:rPr>
              <a:t> - o - co</a:t>
            </a:r>
          </a:p>
        </p:txBody>
      </p:sp>
    </p:spTree>
    <p:extLst>
      <p:ext uri="{BB962C8B-B14F-4D97-AF65-F5344CB8AC3E}">
        <p14:creationId xmlns:p14="http://schemas.microsoft.com/office/powerpoint/2010/main" val="9340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39237" y="65430"/>
            <a:ext cx="2793803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1: a - c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3408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2. §¸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nh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vÇn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21638" y="1638628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c«</a:t>
            </a: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987966" y="2249762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964634" y="2201889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0263" y="4073142"/>
            <a:ext cx="3018775" cy="76944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4400" dirty="0" err="1">
                <a:latin typeface=".VnAvant" pitchFamily="34" charset="0"/>
              </a:rPr>
              <a:t>cê</a:t>
            </a:r>
            <a:r>
              <a:rPr lang="en-US" sz="4400" dirty="0">
                <a:latin typeface=".VnAvant" pitchFamily="34" charset="0"/>
              </a:rPr>
              <a:t> - « - c«</a:t>
            </a:r>
          </a:p>
        </p:txBody>
      </p:sp>
      <p:pic>
        <p:nvPicPr>
          <p:cNvPr id="15" name="Picture 2" descr="D:\LOP 1 CANH DIEU\TV 1 canh dieu\Bai 4. o - o\tv1b004tr012h02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865" y="1231720"/>
            <a:ext cx="2691078" cy="25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3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5" y="85057"/>
            <a:ext cx="6212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2.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Võa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võa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vç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.VnAvant" pitchFamily="34" charset="0"/>
              </a:rPr>
              <a:t>tay</a:t>
            </a:r>
            <a:r>
              <a:rPr lang="en-US" sz="2600" b="1" dirty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83827" y="231502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dª</a:t>
            </a:r>
          </a:p>
        </p:txBody>
      </p:sp>
      <p:sp>
        <p:nvSpPr>
          <p:cNvPr id="17" name="Oval 16"/>
          <p:cNvSpPr/>
          <p:nvPr/>
        </p:nvSpPr>
        <p:spPr>
          <a:xfrm>
            <a:off x="3135085" y="4818726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3518" y="328023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gµ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18032" y="1364347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69426" y="4521187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30" y="851489"/>
            <a:ext cx="4648197" cy="365360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682341" y="636816"/>
            <a:ext cx="2002972" cy="7275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chuét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03" y="760999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66922" y="137224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r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45943" y="2858374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76941" y="4658144"/>
            <a:ext cx="1567543" cy="5651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å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9082" y="3800862"/>
            <a:ext cx="1254513" cy="6966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x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9" name="Oval 18"/>
          <p:cNvSpPr/>
          <p:nvPr/>
        </p:nvSpPr>
        <p:spPr>
          <a:xfrm>
            <a:off x="1023264" y="177074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95" y="1298028"/>
            <a:ext cx="4382348" cy="3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141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«.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28662"/>
            <a:ext cx="80010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61533" y="1678459"/>
            <a:ext cx="6168571" cy="184851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÷ </a:t>
            </a: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÷ </a:t>
            </a:r>
            <a:r>
              <a:rPr lang="en-US" sz="36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3600" b="1" dirty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«.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102394" y="3759898"/>
            <a:ext cx="8991600" cy="178510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ứng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mỗi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568</Words>
  <Application>Microsoft Office PowerPoint</Application>
  <PresentationFormat>On-screen Show (16:10)</PresentationFormat>
  <Paragraphs>119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Comic Sans MS</vt:lpstr>
      <vt:lpstr>.VnTifani HeavyH</vt:lpstr>
      <vt:lpstr>.VnArial</vt:lpstr>
      <vt:lpstr>VNI-Thufap2</vt:lpstr>
      <vt:lpstr>Arial Black</vt:lpstr>
      <vt:lpstr>Times New Roman</vt:lpstr>
      <vt:lpstr>Arial</vt:lpstr>
      <vt:lpstr>.VnAvant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180</cp:revision>
  <dcterms:created xsi:type="dcterms:W3CDTF">2020-02-10T09:35:50Z</dcterms:created>
  <dcterms:modified xsi:type="dcterms:W3CDTF">2020-09-12T13:58:33Z</dcterms:modified>
</cp:coreProperties>
</file>