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257" r:id="rId4"/>
    <p:sldId id="319" r:id="rId5"/>
    <p:sldId id="330" r:id="rId6"/>
    <p:sldId id="331" r:id="rId7"/>
    <p:sldId id="332" r:id="rId8"/>
    <p:sldId id="320" r:id="rId9"/>
    <p:sldId id="333" r:id="rId10"/>
    <p:sldId id="323" r:id="rId11"/>
    <p:sldId id="308" r:id="rId12"/>
  </p:sldIdLst>
  <p:sldSz cx="9144000" cy="5715000" type="screen16x1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.VnAvant" pitchFamily="34" charset="0"/>
      <p:regular r:id="rId18"/>
      <p:bold r:id="rId19"/>
      <p:italic r:id="rId20"/>
      <p:boldItalic r:id="rId21"/>
    </p:embeddedFont>
    <p:embeddedFont>
      <p:font typeface="Tahoma" pitchFamily="34" charset="0"/>
      <p:regular r:id="rId22"/>
      <p:bold r:id="rId23"/>
    </p:embeddedFont>
    <p:embeddedFont>
      <p:font typeface=".VnTifani Heavy" pitchFamily="34" charset="0"/>
      <p:regular r:id="rId24"/>
    </p:embeddedFont>
    <p:embeddedFont>
      <p:font typeface=".VnArial" pitchFamily="34" charset="0"/>
      <p:regular r:id="rId25"/>
      <p:bold r:id="rId26"/>
      <p:italic r:id="rId27"/>
      <p:boldItalic r:id="rId28"/>
    </p:embeddedFont>
    <p:embeddedFont>
      <p:font typeface="VNI-Thufap2" pitchFamily="2" charset="0"/>
      <p:regular r:id="rId29"/>
    </p:embeddedFont>
    <p:embeddedFont>
      <p:font typeface="宋体" pitchFamily="2" charset="-122"/>
      <p:regular r:id="rId30"/>
    </p:embeddedFont>
  </p:embeddedFontLst>
  <p:custDataLst>
    <p:tags r:id="rId31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0000CC"/>
    <a:srgbClr val="006600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7" d="100"/>
          <a:sy n="77" d="100"/>
        </p:scale>
        <p:origin x="-1344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thanh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thanh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nặng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6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178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3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431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5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  <p:sp>
        <p:nvSpPr>
          <p:cNvPr id="3" name="Text Box 99">
            <a:extLst>
              <a:ext uri="{FF2B5EF4-FFF2-40B4-BE49-F238E27FC236}">
                <a16:creationId xmlns:a16="http://schemas.microsoft.com/office/drawing/2014/main" xmlns="" id="{2DB1ADFE-5C58-4565-A733-6BD88F9B3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17" y="248230"/>
            <a:ext cx="73586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xmlns="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268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5.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753417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727" y="1554616"/>
            <a:ext cx="7747585" cy="16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80458" y="653143"/>
            <a:ext cx="676365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cä</a:t>
            </a:r>
            <a:endParaRPr lang="en-US" sz="199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6573" y="2551581"/>
            <a:ext cx="2590800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3284" y="2423627"/>
            <a:ext cx="2146605" cy="20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694874"/>
            <a:ext cx="9141569" cy="50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15431" y="65430"/>
            <a:ext cx="3441417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5: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cä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83558"/>
            <a:ext cx="8868228" cy="47189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6292" y="2573359"/>
            <a:ext cx="1488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c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6605" y="2544173"/>
            <a:ext cx="1540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c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ä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5294" y="1023830"/>
            <a:ext cx="2125094" cy="1515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4319" y="951260"/>
            <a:ext cx="1966309" cy="187148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12955" y="3439888"/>
            <a:ext cx="2287282" cy="724646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cá</a:t>
            </a:r>
            <a:endParaRPr lang="en-US" sz="4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1784767" y="3914911"/>
            <a:ext cx="719117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>
                <a:solidFill>
                  <a:srgbClr val="0066CC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761438" y="3867036"/>
            <a:ext cx="719232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á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9637" y="4983999"/>
            <a:ext cx="3826136" cy="50290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dirty="0" err="1">
                <a:latin typeface=".VnAvant" pitchFamily="34" charset="0"/>
                <a:cs typeface="Arial" pitchFamily="34" charset="0"/>
              </a:rPr>
              <a:t>cê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– o – co –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-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cá</a:t>
            </a:r>
            <a:endParaRPr lang="en-US" sz="2800" dirty="0">
              <a:latin typeface=".VnAvant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84319" y="3461958"/>
            <a:ext cx="2287282" cy="724646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cä</a:t>
            </a:r>
            <a:endParaRPr lang="en-US" sz="4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1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6056131" y="3936981"/>
            <a:ext cx="719117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>
                <a:solidFill>
                  <a:srgbClr val="0066CC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22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7032802" y="3889106"/>
            <a:ext cx="719232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76568" y="4977041"/>
            <a:ext cx="4225284" cy="50290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dirty="0" err="1">
                <a:latin typeface=".VnAvant" pitchFamily="34" charset="0"/>
                <a:cs typeface="Arial" pitchFamily="34" charset="0"/>
              </a:rPr>
              <a:t>cê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– o – co –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nÆng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-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cä</a:t>
            </a:r>
            <a:endParaRPr lang="en-US" sz="2800" dirty="0"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1745" y="1213598"/>
            <a:ext cx="4147454" cy="33059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203369" y="1000580"/>
            <a:ext cx="1480458" cy="5959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085" y="85057"/>
            <a:ext cx="6212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CC"/>
                </a:solidFill>
                <a:latin typeface=".VnAvant" pitchFamily="34" charset="0"/>
              </a:rPr>
              <a:t>2. §è </a:t>
            </a:r>
            <a:r>
              <a:rPr lang="en-US" sz="2600" b="1" dirty="0" err="1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.VnAvant" pitchFamily="34" charset="0"/>
              </a:rPr>
              <a:t>thanh</a:t>
            </a:r>
            <a:r>
              <a:rPr lang="en-US" sz="2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.VnAvant" pitchFamily="34" charset="0"/>
              </a:rPr>
              <a:t>hái</a:t>
            </a:r>
            <a:r>
              <a:rPr lang="en-US" sz="2600" b="1" dirty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83827" y="2315026"/>
            <a:ext cx="128451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14171" y="4519540"/>
            <a:ext cx="1857829" cy="682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vâng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3518" y="3280230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bß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26032" y="1088575"/>
            <a:ext cx="1059542" cy="639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æ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07740" y="4376027"/>
            <a:ext cx="1865088" cy="718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¶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9633" y="1365718"/>
            <a:ext cx="5437670" cy="356261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005492" y="820064"/>
            <a:ext cx="1894115" cy="7492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chuét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085" y="85057"/>
            <a:ext cx="6212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600" b="1" dirty="0" err="1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.VnAvant" pitchFamily="34" charset="0"/>
              </a:rPr>
              <a:t>thanh</a:t>
            </a:r>
            <a:r>
              <a:rPr lang="en-US" sz="2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.VnAvant" pitchFamily="34" charset="0"/>
              </a:rPr>
              <a:t>nÆng</a:t>
            </a:r>
            <a:r>
              <a:rPr lang="en-US" sz="2600" b="1" dirty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98861" y="1040499"/>
            <a:ext cx="128451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vÑt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30673" y="4011540"/>
            <a:ext cx="1857829" cy="682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chuèi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52550" y="4941926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vÞt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6400" y="2879350"/>
            <a:ext cx="1770744" cy="8526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ngùa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05160" y="2587215"/>
            <a:ext cx="1865088" cy="718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qu¹t</a:t>
            </a:r>
          </a:p>
        </p:txBody>
      </p:sp>
    </p:spTree>
    <p:extLst>
      <p:ext uri="{BB962C8B-B14F-4D97-AF65-F5344CB8AC3E}">
        <p14:creationId xmlns:p14="http://schemas.microsoft.com/office/powerpoint/2010/main" xmlns="" val="33322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411514" y="1533319"/>
            <a:ext cx="6168571" cy="208143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thanh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hái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thanh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nÆng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102394" y="3759898"/>
            <a:ext cx="8991600" cy="178510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hình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ứng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mỗi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729113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5829" y="97054"/>
            <a:ext cx="4049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nÆng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915" y="852715"/>
            <a:ext cx="2873828" cy="383177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53" r="10322"/>
          <a:stretch/>
        </p:blipFill>
        <p:spPr bwMode="auto">
          <a:xfrm>
            <a:off x="4390571" y="852714"/>
            <a:ext cx="4339771" cy="383177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2397" y="4746172"/>
            <a:ext cx="795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66CC"/>
                </a:solidFill>
                <a:latin typeface=".VnAvant" pitchFamily="34" charset="0"/>
              </a:rPr>
              <a:t>lä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5314" y="4746172"/>
            <a:ext cx="1279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66CC"/>
                </a:solidFill>
                <a:latin typeface=".VnAvant" pitchFamily="34" charset="0"/>
              </a:rPr>
              <a:t>mÑ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1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506" y="651820"/>
            <a:ext cx="3152775" cy="1933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4842" y="651820"/>
            <a:ext cx="3209925" cy="1950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506" y="3172338"/>
            <a:ext cx="3190875" cy="1909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403" y="3186852"/>
            <a:ext cx="3171825" cy="189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6176" y="244994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ß...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1080" y="245720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ã...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46956" y="246446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o...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2135" y="2449938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.VnArial" pitchFamily="34" charset="0"/>
              </a:rPr>
              <a:t>cß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1738" y="510871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«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8291" y="5123226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.VnArial" pitchFamily="34" charset="0"/>
              </a:rPr>
              <a:t>c</a:t>
            </a:r>
            <a:r>
              <a:rPr lang="en-US" sz="4000" dirty="0" err="1" smtClean="0">
                <a:latin typeface=".VnArial" pitchFamily="34" charset="0"/>
              </a:rPr>
              <a:t>æ</a:t>
            </a:r>
            <a:endParaRPr lang="en-US" sz="40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6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75177" y="99084"/>
            <a:ext cx="605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®¸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d­ưíi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¶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506" y="651820"/>
            <a:ext cx="3152775" cy="1933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4842" y="651820"/>
            <a:ext cx="3209925" cy="1950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506" y="3172338"/>
            <a:ext cx="3190875" cy="1909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403" y="3186852"/>
            <a:ext cx="3171825" cy="189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6176" y="244994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ß...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1080" y="245720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ã...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46956" y="246446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o...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2135" y="2449938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.VnArial" pitchFamily="34" charset="0"/>
              </a:rPr>
              <a:t>cß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1738" y="510871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«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8291" y="512322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.VnArial" pitchFamily="34" charset="0"/>
              </a:rPr>
              <a:t>hæ</a:t>
            </a:r>
            <a:endParaRPr lang="en-US" sz="40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7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319&quot;/&gt;&lt;/object&gt;&lt;object type=&quot;3&quot; unique_id=&quot;10008&quot;&gt;&lt;property id=&quot;20148&quot; value=&quot;5&quot;/&gt;&lt;property id=&quot;20300&quot; value=&quot;Slide 5&quot;/&gt;&lt;property id=&quot;20307&quot; value=&quot;330&quot;/&gt;&lt;/object&gt;&lt;object type=&quot;3&quot; unique_id=&quot;10009&quot;&gt;&lt;property id=&quot;20148&quot; value=&quot;5&quot;/&gt;&lt;property id=&quot;20300&quot; value=&quot;Slide 6&quot;/&gt;&lt;property id=&quot;20307&quot; value=&quot;331&quot;/&gt;&lt;/object&gt;&lt;object type=&quot;3&quot; unique_id=&quot;10010&quot;&gt;&lt;property id=&quot;20148&quot; value=&quot;5&quot;/&gt;&lt;property id=&quot;20300&quot; value=&quot;Slide 7&quot;/&gt;&lt;property id=&quot;20307&quot; value=&quot;332&quot;/&gt;&lt;/object&gt;&lt;object type=&quot;3&quot; unique_id=&quot;10011&quot;&gt;&lt;property id=&quot;20148&quot; value=&quot;5&quot;/&gt;&lt;property id=&quot;20300&quot; value=&quot;Slide 8&quot;/&gt;&lt;property id=&quot;20307&quot; value=&quot;320&quot;/&gt;&lt;/object&gt;&lt;object type=&quot;3&quot; unique_id=&quot;10012&quot;&gt;&lt;property id=&quot;20148&quot; value=&quot;5&quot;/&gt;&lt;property id=&quot;20300&quot; value=&quot;Slide 9&quot;/&gt;&lt;property id=&quot;20307&quot; value=&quot;333&quot;/&gt;&lt;/object&gt;&lt;object type=&quot;3&quot; unique_id=&quot;10013&quot;&gt;&lt;property id=&quot;20148&quot; value=&quot;5&quot;/&gt;&lt;property id=&quot;20300&quot; value=&quot;Slide 10&quot;/&gt;&lt;property id=&quot;20307&quot; value=&quot;323&quot;/&gt;&lt;/object&gt;&lt;object type=&quot;3&quot; unique_id=&quot;10014&quot;&gt;&lt;property id=&quot;20148&quot; value=&quot;5&quot;/&gt;&lt;property id=&quot;20300&quot; value=&quot;Slide 11&quot;/&gt;&lt;property id=&quot;20307&quot; value=&quot;308&quot;/&gt;&lt;/object&gt;&lt;/object&gt;&lt;/object&gt;&lt;/database&gt;"/>
  <p:tag name="SECTOMILLISECCONVERTED" val="1"/>
  <p:tag name="ISPRING_RESOURCE_PATHS_HASH_PRESENTER" val="691c187e885f78470ab7d5e7d76e75ee27be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</TotalTime>
  <Words>296</Words>
  <Application>Microsoft Office PowerPoint</Application>
  <PresentationFormat>On-screen Show (16:10)</PresentationFormat>
  <Paragraphs>91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.VnAvant</vt:lpstr>
      <vt:lpstr>Tahoma</vt:lpstr>
      <vt:lpstr>Times New Roman</vt:lpstr>
      <vt:lpstr>.VnTifani Heavy</vt:lpstr>
      <vt:lpstr>.VnArial</vt:lpstr>
      <vt:lpstr>VNI-Thufap2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186</cp:revision>
  <dcterms:created xsi:type="dcterms:W3CDTF">2020-02-10T09:35:50Z</dcterms:created>
  <dcterms:modified xsi:type="dcterms:W3CDTF">2020-09-15T01:20:12Z</dcterms:modified>
</cp:coreProperties>
</file>