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324" r:id="rId3"/>
    <p:sldId id="339" r:id="rId4"/>
    <p:sldId id="312" r:id="rId5"/>
    <p:sldId id="362" r:id="rId6"/>
    <p:sldId id="319" r:id="rId7"/>
    <p:sldId id="372" r:id="rId8"/>
    <p:sldId id="320" r:id="rId9"/>
    <p:sldId id="322" r:id="rId10"/>
    <p:sldId id="279" r:id="rId11"/>
  </p:sldIdLst>
  <p:sldSz cx="9144000" cy="5715000" type="screen16x10"/>
  <p:notesSz cx="6858000" cy="9144000"/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0000CC"/>
    <a:srgbClr val="FF9999"/>
    <a:srgbClr val="FF5050"/>
    <a:srgbClr val="FFCCCC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66" d="100"/>
          <a:sy n="66" d="100"/>
        </p:scale>
        <p:origin x="-1530" y="-50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55114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33328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420208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04637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97017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6" y="3399155"/>
            <a:ext cx="3231873" cy="191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41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8"/>
            <a:ext cx="9144000" cy="569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01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6" y="570820"/>
            <a:ext cx="72548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232403"/>
            <a:ext cx="2402114" cy="2622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83" y="1678479"/>
            <a:ext cx="6175375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8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2017559"/>
            <a:ext cx="4577661" cy="3105030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9779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0" y="43448"/>
            <a:ext cx="1795237" cy="68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619" y="735624"/>
            <a:ext cx="2201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6027" y="1292137"/>
            <a:ext cx="2440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57" y="1989528"/>
            <a:ext cx="5583936" cy="270662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88823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9317" y="964091"/>
            <a:ext cx="5907314" cy="2514689"/>
          </a:xfrm>
          <a:prstGeom prst="roundRect">
            <a:avLst/>
          </a:prstGeom>
          <a:solidFill>
            <a:srgbClr val="0066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6764" y="157490"/>
            <a:ext cx="388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40115" y="851925"/>
            <a:ext cx="5522687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64" y="3609406"/>
            <a:ext cx="3986784" cy="1999488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9618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4" y="12700"/>
            <a:ext cx="2144409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850" y="213734"/>
            <a:ext cx="558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1195976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6" y="2258561"/>
            <a:ext cx="3710345" cy="2719837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312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90"/>
            <a:ext cx="2133600" cy="6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68036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634304"/>
            <a:ext cx="873760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85" y="1481825"/>
            <a:ext cx="3464716" cy="2008269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1261" y="3599544"/>
            <a:ext cx="6017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hả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năng</a:t>
            </a:r>
            <a:endParaRPr lang="en-US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4" y="3881293"/>
            <a:ext cx="1833705" cy="183370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69" y="157928"/>
            <a:ext cx="8540137" cy="3723367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905221" y="1152667"/>
              <a:ext cx="4409979" cy="1207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mếm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tiến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bọ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hằng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ngày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việc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nhờ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thay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9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136</Words>
  <Application>Microsoft Office PowerPoint</Application>
  <PresentationFormat>On-screen Show (16:10)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SONGNGOC</cp:lastModifiedBy>
  <cp:revision>151</cp:revision>
  <dcterms:created xsi:type="dcterms:W3CDTF">2020-02-10T09:35:50Z</dcterms:created>
  <dcterms:modified xsi:type="dcterms:W3CDTF">2020-11-18T05:48:32Z</dcterms:modified>
</cp:coreProperties>
</file>