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32" r:id="rId3"/>
    <p:sldId id="333" r:id="rId4"/>
    <p:sldId id="256" r:id="rId5"/>
    <p:sldId id="257" r:id="rId6"/>
    <p:sldId id="319" r:id="rId7"/>
    <p:sldId id="330" r:id="rId8"/>
    <p:sldId id="331" r:id="rId9"/>
    <p:sldId id="320" r:id="rId10"/>
    <p:sldId id="335" r:id="rId11"/>
    <p:sldId id="334" r:id="rId12"/>
    <p:sldId id="323" r:id="rId13"/>
    <p:sldId id="336" r:id="rId14"/>
    <p:sldId id="308" r:id="rId15"/>
  </p:sldIdLst>
  <p:sldSz cx="9144000" cy="5715000" type="screen16x1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.VnAvant" pitchFamily="34" charset="0"/>
      <p:regular r:id="rId21"/>
      <p:bold r:id="rId22"/>
      <p:italic r:id="rId23"/>
      <p:boldItalic r:id="rId24"/>
    </p:embeddedFont>
    <p:embeddedFont>
      <p:font typeface=".VnArial" pitchFamily="34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.VnTifani Heavy" pitchFamily="34" charset="0"/>
      <p:regular r:id="rId31"/>
    </p:embeddedFont>
    <p:embeddedFont>
      <p:font typeface="VNI-Thufap2" pitchFamily="2" charset="0"/>
      <p:regular r:id="rId32"/>
    </p:embeddedFont>
    <p:embeddedFont>
      <p:font typeface="宋体" pitchFamily="2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66CC"/>
    <a:srgbClr val="0000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-1344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ơ.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d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0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3257" y="27370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4673" y="3773715"/>
            <a:ext cx="1319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600" b="1" dirty="0">
                <a:solidFill>
                  <a:srgbClr val="0066CC"/>
                </a:solidFill>
                <a:latin typeface=".VnAvant" pitchFamily="34" charset="0"/>
              </a:rPr>
              <a:t>ª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5112" y="3610383"/>
            <a:ext cx="18453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600" b="1" dirty="0" err="1">
                <a:solidFill>
                  <a:srgbClr val="0066CC"/>
                </a:solidFill>
                <a:latin typeface=".VnAvant" pitchFamily="34" charset="0"/>
              </a:rPr>
              <a:t>õa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69" y="77107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1224" b="89031" l="20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02" t="11175" r="13429" b="10625"/>
          <a:stretch/>
        </p:blipFill>
        <p:spPr bwMode="auto">
          <a:xfrm>
            <a:off x="5546305" y="771072"/>
            <a:ext cx="3276531" cy="256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63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497" y="2449943"/>
            <a:ext cx="78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rial" pitchFamily="34" charset="0"/>
              </a:rPr>
              <a:t>cê</a:t>
            </a:r>
            <a:endParaRPr lang="en-US" sz="4000" b="1" dirty="0">
              <a:latin typeface=".Vn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0927" y="5094198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rial" pitchFamily="34" charset="0"/>
              </a:rPr>
              <a:t>cæ</a:t>
            </a:r>
            <a:r>
              <a:rPr lang="en-US" sz="4000" b="1" dirty="0">
                <a:latin typeface=".VnArial" pitchFamily="34" charset="0"/>
              </a:rPr>
              <a:t> </a:t>
            </a:r>
            <a:r>
              <a:rPr lang="en-US" sz="4000" b="1" dirty="0" err="1">
                <a:latin typeface=".VnArial" pitchFamily="34" charset="0"/>
              </a:rPr>
              <a:t>cß</a:t>
            </a:r>
            <a:endParaRPr lang="en-US" sz="4000" b="1" dirty="0">
              <a:latin typeface=".Vn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59" y="675731"/>
            <a:ext cx="3006840" cy="186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8658" y="675731"/>
            <a:ext cx="2788027" cy="1862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492" y="3068361"/>
            <a:ext cx="2767373" cy="2040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657" y="3283358"/>
            <a:ext cx="1915886" cy="182535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92820" y="2538219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c¸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32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84816" y="5061481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da c¸</a:t>
            </a:r>
          </a:p>
        </p:txBody>
      </p:sp>
    </p:spTree>
    <p:extLst>
      <p:ext uri="{BB962C8B-B14F-4D97-AF65-F5344CB8AC3E}">
        <p14:creationId xmlns:p14="http://schemas.microsoft.com/office/powerpoint/2010/main" xmlns="" val="20048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4" grpId="0"/>
      <p:bldP spid="24" grpId="1"/>
      <p:bldP spid="19" grpId="0"/>
      <p:bldP spid="19" grpId="1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268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025" y="1725839"/>
            <a:ext cx="6181950" cy="156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-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12263" b="12817"/>
          <a:stretch/>
        </p:blipFill>
        <p:spPr>
          <a:xfrm>
            <a:off x="638627" y="580570"/>
            <a:ext cx="8188271" cy="4601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1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1085" y="0"/>
            <a:ext cx="621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KIỂM TRA BÀI CŨ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629" y="1395750"/>
            <a:ext cx="19800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3580" y="1269999"/>
            <a:ext cx="194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9029" y="3594664"/>
            <a:ext cx="194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5980" y="3454399"/>
            <a:ext cx="194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CỘ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4411" y="746779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l¹i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809996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506" y="651820"/>
            <a:ext cx="3152775" cy="1933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4842" y="651820"/>
            <a:ext cx="3209925" cy="195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506" y="3172338"/>
            <a:ext cx="3190875" cy="1909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5403" y="3186852"/>
            <a:ext cx="3171825" cy="1892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6176" y="244994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ß...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01080" y="245720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ã...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46956" y="246446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o...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2135" y="2449938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.VnArial" pitchFamily="34" charset="0"/>
              </a:rPr>
              <a:t>cß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1738" y="510871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rial" pitchFamily="34" charset="0"/>
              </a:rPr>
              <a:t>«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8291" y="512322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.VnArial" pitchFamily="34" charset="0"/>
              </a:rPr>
              <a:t>hæ</a:t>
            </a:r>
            <a:endParaRPr lang="en-US" sz="4000" dirty="0">
              <a:latin typeface=".Vn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4411" y="99084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l¹i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4387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- d</a:t>
            </a:r>
            <a:endParaRPr lang="en-US" sz="199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3790" y="2469243"/>
            <a:ext cx="33432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6: o - d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31" y="1014185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237" y="3110632"/>
            <a:ext cx="1954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ê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3684" y="3190127"/>
            <a:ext cx="1969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>
                <a:latin typeface=".VnAvant" pitchFamily="34" charset="0"/>
              </a:rPr>
              <a:t>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627" y="1163526"/>
            <a:ext cx="2847643" cy="1947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081" y="1062114"/>
            <a:ext cx="2498787" cy="21499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9499" y="3959568"/>
            <a:ext cx="2433000" cy="655975"/>
          </a:xfrm>
          <a:prstGeom prst="rect">
            <a:avLst/>
          </a:prstGeom>
          <a:noFill/>
          <a:ln w="2857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499" y="4615543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</a:rPr>
              <a:t>c¬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75999" y="4637314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540320" y="4855028"/>
            <a:ext cx="187472" cy="1451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0142" y="3966824"/>
            <a:ext cx="2433000" cy="655975"/>
          </a:xfrm>
          <a:prstGeom prst="rect">
            <a:avLst/>
          </a:prstGeom>
          <a:noFill/>
          <a:ln w="2857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.VnAvant" pitchFamily="34" charset="0"/>
              </a:rPr>
              <a:t>da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50142" y="4622799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66642" y="4615542"/>
            <a:ext cx="1216500" cy="624114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8546" y="1088575"/>
            <a:ext cx="5101242" cy="354298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640284" y="1103089"/>
            <a:ext cx="1480458" cy="595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9199" y="4034933"/>
            <a:ext cx="128451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4742" y="3693839"/>
            <a:ext cx="1857829" cy="682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18" name="Oval 17"/>
          <p:cNvSpPr/>
          <p:nvPr/>
        </p:nvSpPr>
        <p:spPr>
          <a:xfrm>
            <a:off x="903518" y="202474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661234" y="702584"/>
            <a:ext cx="1059542" cy="63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12" name="Oval 11"/>
          <p:cNvSpPr/>
          <p:nvPr/>
        </p:nvSpPr>
        <p:spPr>
          <a:xfrm>
            <a:off x="3439884" y="4659013"/>
            <a:ext cx="1865088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ph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ë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3213" y="1196030"/>
            <a:ext cx="5077685" cy="398154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952665" y="516368"/>
            <a:ext cx="1894115" cy="749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50012" y="2051970"/>
            <a:ext cx="128451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khØ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93142" y="5090492"/>
            <a:ext cx="1857829" cy="682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õa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6400" y="3555624"/>
            <a:ext cx="1263778" cy="6535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t¸o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7085" y="934559"/>
            <a:ext cx="1770744" cy="8526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2" name="Oval 11"/>
          <p:cNvSpPr/>
          <p:nvPr/>
        </p:nvSpPr>
        <p:spPr>
          <a:xfrm>
            <a:off x="6299199" y="4103644"/>
            <a:ext cx="1865088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©u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2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411514" y="1533319"/>
            <a:ext cx="6168571" cy="208143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d.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11453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3257" y="27370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7565" l="4390" r="89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2" r="9111"/>
          <a:stretch/>
        </p:blipFill>
        <p:spPr bwMode="auto">
          <a:xfrm>
            <a:off x="0" y="838030"/>
            <a:ext cx="2843011" cy="25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50" r="13429"/>
          <a:stretch/>
        </p:blipFill>
        <p:spPr bwMode="auto">
          <a:xfrm>
            <a:off x="3085817" y="983173"/>
            <a:ext cx="2865040" cy="229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7446" y="944504"/>
            <a:ext cx="2755926" cy="23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540" y="3628572"/>
            <a:ext cx="12859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66CC"/>
                </a:solidFill>
                <a:latin typeface=".VnAvant" pitchFamily="34" charset="0"/>
              </a:rPr>
              <a:t>b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5372" y="3418624"/>
            <a:ext cx="1487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66CC"/>
                </a:solidFill>
                <a:latin typeface=".VnAvant" pitchFamily="34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455" y="3418624"/>
            <a:ext cx="10983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66CC"/>
                </a:solidFill>
                <a:latin typeface=".VnAvant" pitchFamily="34" charset="0"/>
              </a:rPr>
              <a:t>s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î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0&quot;/&gt;&lt;/object&gt;&lt;object type=&quot;3&quot; unique_id=&quot;10005&quot;&gt;&lt;property id=&quot;20148&quot; value=&quot;5&quot;/&gt;&lt;property id=&quot;20300&quot; value=&quot;Slide 2&quot;/&gt;&lt;property id=&quot;20307&quot; value=&quot;332&quot;/&gt;&lt;/object&gt;&lt;object type=&quot;3&quot; unique_id=&quot;10006&quot;&gt;&lt;property id=&quot;20148&quot; value=&quot;5&quot;/&gt;&lt;property id=&quot;20300&quot; value=&quot;Slide 3&quot;/&gt;&lt;property id=&quot;20307&quot; value=&quot;333&quot;/&gt;&lt;/object&gt;&lt;object type=&quot;3&quot; unique_id=&quot;10007&quot;&gt;&lt;property id=&quot;20148&quot; value=&quot;5&quot;/&gt;&lt;property id=&quot;20300&quot; value=&quot;Slide 4&quot;/&gt;&lt;property id=&quot;20307&quot; value=&quot;256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319&quot;/&gt;&lt;/object&gt;&lt;object type=&quot;3&quot; unique_id=&quot;10010&quot;&gt;&lt;property id=&quot;20148&quot; value=&quot;5&quot;/&gt;&lt;property id=&quot;20300&quot; value=&quot;Slide 7&quot;/&gt;&lt;property id=&quot;20307&quot; value=&quot;330&quot;/&gt;&lt;/object&gt;&lt;object type=&quot;3&quot; unique_id=&quot;10011&quot;&gt;&lt;property id=&quot;20148&quot; value=&quot;5&quot;/&gt;&lt;property id=&quot;20300&quot; value=&quot;Slide 8&quot;/&gt;&lt;property id=&quot;20307&quot; value=&quot;331&quot;/&gt;&lt;/object&gt;&lt;object type=&quot;3&quot; unique_id=&quot;10012&quot;&gt;&lt;property id=&quot;20148&quot; value=&quot;5&quot;/&gt;&lt;property id=&quot;20300&quot; value=&quot;Slide 9&quot;/&gt;&lt;property id=&quot;20307&quot; value=&quot;320&quot;/&gt;&lt;/object&gt;&lt;object type=&quot;3&quot; unique_id=&quot;10013&quot;&gt;&lt;property id=&quot;20148&quot; value=&quot;5&quot;/&gt;&lt;property id=&quot;20300&quot; value=&quot;Slide 10&quot;/&gt;&lt;property id=&quot;20307&quot; value=&quot;335&quot;/&gt;&lt;/object&gt;&lt;object type=&quot;3&quot; unique_id=&quot;10014&quot;&gt;&lt;property id=&quot;20148&quot; value=&quot;5&quot;/&gt;&lt;property id=&quot;20300&quot; value=&quot;Slide 11&quot;/&gt;&lt;property id=&quot;20307&quot; value=&quot;334&quot;/&gt;&lt;/object&gt;&lt;object type=&quot;3&quot; unique_id=&quot;10015&quot;&gt;&lt;property id=&quot;20148&quot; value=&quot;5&quot;/&gt;&lt;property id=&quot;20300&quot; value=&quot;Slide 12&quot;/&gt;&lt;property id=&quot;20307&quot; value=&quot;323&quot;/&gt;&lt;/object&gt;&lt;object type=&quot;3&quot; unique_id=&quot;10016&quot;&gt;&lt;property id=&quot;20148&quot; value=&quot;5&quot;/&gt;&lt;property id=&quot;20300&quot; value=&quot;Slide 13&quot;/&gt;&lt;property id=&quot;20307&quot; value=&quot;336&quot;/&gt;&lt;/object&gt;&lt;object type=&quot;3&quot; unique_id=&quot;10017&quot;&gt;&lt;property id=&quot;20148&quot; value=&quot;5&quot;/&gt;&lt;property id=&quot;20300&quot; value=&quot;Slide 14&quot;/&gt;&lt;property id=&quot;20307&quot; value=&quot;308&quot;/&gt;&lt;/object&gt;&lt;/object&gt;&lt;/object&gt;&lt;/database&gt;"/>
  <p:tag name="SECTOMILLISECCONVERTED" val="1"/>
  <p:tag name="ISPRING_RESOURCE_PATHS_HASH_PRESENTER" val="123aacee41ba7dda6cbff7e8c0c37af194e4bb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307</Words>
  <Application>Microsoft Office PowerPoint</Application>
  <PresentationFormat>On-screen Show (16:10)</PresentationFormat>
  <Paragraphs>99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.VnAvant</vt:lpstr>
      <vt:lpstr>.VnArial</vt:lpstr>
      <vt:lpstr>Tahoma</vt:lpstr>
      <vt:lpstr>Times New Roman</vt:lpstr>
      <vt:lpstr>.VnTifani Heavy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190</cp:revision>
  <dcterms:created xsi:type="dcterms:W3CDTF">2020-02-10T09:35:50Z</dcterms:created>
  <dcterms:modified xsi:type="dcterms:W3CDTF">2020-09-16T01:53:52Z</dcterms:modified>
</cp:coreProperties>
</file>