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281" r:id="rId3"/>
    <p:sldId id="282" r:id="rId4"/>
    <p:sldId id="283" r:id="rId5"/>
    <p:sldId id="307" r:id="rId6"/>
    <p:sldId id="319" r:id="rId7"/>
    <p:sldId id="286" r:id="rId8"/>
    <p:sldId id="320" r:id="rId9"/>
    <p:sldId id="321" r:id="rId10"/>
    <p:sldId id="322" r:id="rId11"/>
    <p:sldId id="323" r:id="rId12"/>
    <p:sldId id="291" r:id="rId13"/>
    <p:sldId id="293" r:id="rId14"/>
    <p:sldId id="301" r:id="rId15"/>
  </p:sldIdLst>
  <p:sldSz cx="9144000" cy="5715000" type="screen16x10"/>
  <p:notesSz cx="6858000" cy="9144000"/>
  <p:embeddedFontLst>
    <p:embeddedFont>
      <p:font typeface=".VnAvant" pitchFamily="34" charset="0"/>
      <p:regular r:id="rId17"/>
      <p:bold r:id="rId18"/>
      <p:italic r:id="rId19"/>
    </p:embeddedFont>
    <p:embeddedFont>
      <p:font typeface=".VnTifani Heavy" pitchFamily="34" charset="0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宋体" pitchFamily="2" charset="-122"/>
      <p:regular r:id="rId25"/>
    </p:embeddedFont>
    <p:embeddedFont>
      <p:font typeface="VNI-Juni"/>
      <p:regular r:id="rId2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6600"/>
    <a:srgbClr val="FF33CC"/>
    <a:srgbClr val="FF0066"/>
    <a:srgbClr val="FF66CC"/>
    <a:srgbClr val="FF66FF"/>
    <a:srgbClr val="0066CC"/>
    <a:srgbClr val="FFCCFF"/>
    <a:srgbClr val="99FF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56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2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628" y="4349645"/>
            <a:ext cx="8868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MÆt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trêi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to¶ n¾ng,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lóc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nãng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khiÕn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ngưêi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®i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bé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v·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må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h«i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lµ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anh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ta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tù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cëi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bá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¸o.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0085" y="132098"/>
            <a:ext cx="361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vµ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mÆt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trêi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02" y="1057726"/>
            <a:ext cx="2711401" cy="277812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1158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51672"/>
          </a:xfrm>
          <a:prstGeom prst="rect">
            <a:avLst/>
          </a:prstGeom>
        </p:spPr>
      </p:pic>
      <p:pic>
        <p:nvPicPr>
          <p:cNvPr id="5" name="Bai 7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570" y="440871"/>
            <a:ext cx="7634515" cy="485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3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417285" y="1620400"/>
            <a:ext cx="8269515" cy="1543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kÓ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l¹i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cho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b¹n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cïng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bµn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. Qua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nhËn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.VnAvant" pitchFamily="34" charset="0"/>
              </a:rPr>
              <a:t>xÐt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 g</a:t>
            </a:r>
            <a:r>
              <a:rPr lang="en-US" sz="2800" dirty="0" smtClean="0">
                <a:solidFill>
                  <a:srgbClr val="FFFF00"/>
                </a:solidFill>
                <a:latin typeface=".VnAvant" pitchFamily="34" charset="0"/>
              </a:rPr>
              <a:t>×?</a:t>
            </a:r>
            <a:endParaRPr lang="vi-VN" sz="2800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996" y="3545321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199" y="1341201"/>
            <a:ext cx="5471885" cy="223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ThÇn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giã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kiªu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ng¹o, hung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h¨ng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nh­ng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cëi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ưîc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¸o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cña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ng­êi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®i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bé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MÆt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trêi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rÊt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kh«n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ngoan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®·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khiÕn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ngu­êi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®i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bé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cëi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¸o </a:t>
            </a:r>
            <a:r>
              <a:rPr lang="en-US" sz="2400" dirty="0" err="1" smtClean="0">
                <a:solidFill>
                  <a:srgbClr val="0000CC"/>
                </a:solidFill>
                <a:latin typeface=".VnAvant" pitchFamily="34" charset="0"/>
              </a:rPr>
              <a:t>ra.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4629" y="25177"/>
            <a:ext cx="201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C00000"/>
                </a:solidFill>
                <a:latin typeface=".VnAvant" pitchFamily="34" charset="0"/>
              </a:rPr>
              <a:t>KÕt</a:t>
            </a:r>
            <a:r>
              <a:rPr lang="en-US" sz="3600" b="1" u="sng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600" b="1" u="sng" dirty="0" err="1" smtClean="0">
                <a:solidFill>
                  <a:srgbClr val="C00000"/>
                </a:solidFill>
                <a:latin typeface=".VnAvant" pitchFamily="34" charset="0"/>
              </a:rPr>
              <a:t>luËn</a:t>
            </a:r>
            <a:endParaRPr lang="en-US" sz="3600" b="1" u="sng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 smtClean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2585" y="643540"/>
            <a:ext cx="3439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latin typeface=".VnAvant" pitchFamily="34" charset="0"/>
              </a:rPr>
              <a:t>BÀI </a:t>
            </a:r>
            <a:r>
              <a:rPr lang="en-US" sz="6600" b="1" dirty="0" smtClean="0">
                <a:solidFill>
                  <a:srgbClr val="FFFF00"/>
                </a:solidFill>
                <a:latin typeface=".VnAvant" pitchFamily="34" charset="0"/>
              </a:rPr>
              <a:t>74</a:t>
            </a:r>
            <a:endParaRPr lang="en-US" sz="66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28287" y="3089088"/>
            <a:ext cx="3344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  <a:cs typeface="Arial" pitchFamily="34" charset="0"/>
              </a:rPr>
              <a:t>Ngô</a:t>
            </a:r>
            <a:r>
              <a:rPr lang="en-US" sz="2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  <a:cs typeface="Arial" pitchFamily="34" charset="0"/>
              </a:rPr>
              <a:t>ng«n</a:t>
            </a:r>
            <a:r>
              <a:rPr lang="en-US" sz="2800" b="1" dirty="0" smtClean="0">
                <a:latin typeface=".VnAvant" pitchFamily="34" charset="0"/>
                <a:cs typeface="Arial" pitchFamily="34" charset="0"/>
              </a:rPr>
              <a:t> £ - </a:t>
            </a:r>
            <a:r>
              <a:rPr lang="en-US" sz="2800" b="1" dirty="0" err="1" smtClean="0">
                <a:latin typeface=".VnAvant" pitchFamily="34" charset="0"/>
                <a:cs typeface="Arial" pitchFamily="34" charset="0"/>
              </a:rPr>
              <a:t>d«p</a:t>
            </a:r>
            <a:endParaRPr lang="en-US" sz="2800" b="1" dirty="0">
              <a:latin typeface=".VnAvant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" y="1936403"/>
            <a:ext cx="9158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THẦN GIÓ VÀ MẶT TRỜI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5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3627" y="1472"/>
            <a:ext cx="361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vµ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mÆt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trêi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629" y="652601"/>
            <a:ext cx="886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19485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2"/>
          <a:stretch/>
        </p:blipFill>
        <p:spPr>
          <a:xfrm>
            <a:off x="1377714" y="1542991"/>
            <a:ext cx="2575192" cy="1842123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8"/>
          <a:stretch/>
        </p:blipFill>
        <p:spPr>
          <a:xfrm>
            <a:off x="5169834" y="1572019"/>
            <a:ext cx="2529512" cy="181168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r="-375" b="25563"/>
          <a:stretch/>
        </p:blipFill>
        <p:spPr>
          <a:xfrm>
            <a:off x="1361590" y="3708156"/>
            <a:ext cx="2603741" cy="1805476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8"/>
          <a:stretch/>
        </p:blipFill>
        <p:spPr>
          <a:xfrm>
            <a:off x="5168518" y="3708156"/>
            <a:ext cx="2552352" cy="182178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93276"/>
            <a:ext cx="9141569" cy="51217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8351"/>
            <a:ext cx="8868228" cy="492407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48513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44" y="859971"/>
            <a:ext cx="2131293" cy="2154921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36" y="832628"/>
            <a:ext cx="2093487" cy="2145470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44" y="3270250"/>
            <a:ext cx="2154921" cy="2154921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136" y="3180390"/>
            <a:ext cx="2112390" cy="2164373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49" y="19485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2935" y="-42070"/>
            <a:ext cx="2186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xóm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2"/>
          <a:stretch/>
        </p:blipFill>
        <p:spPr>
          <a:xfrm>
            <a:off x="1399238" y="1122076"/>
            <a:ext cx="2575192" cy="1842123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8"/>
          <a:stretch/>
        </p:blipFill>
        <p:spPr>
          <a:xfrm>
            <a:off x="5191358" y="1151104"/>
            <a:ext cx="2529512" cy="181168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r="-375" b="25563"/>
          <a:stretch/>
        </p:blipFill>
        <p:spPr>
          <a:xfrm>
            <a:off x="1383114" y="3287241"/>
            <a:ext cx="2603741" cy="1805476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8"/>
          <a:stretch/>
        </p:blipFill>
        <p:spPr>
          <a:xfrm>
            <a:off x="5190042" y="3287241"/>
            <a:ext cx="2552352" cy="182178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981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51672"/>
          </a:xfrm>
          <a:prstGeom prst="rect">
            <a:avLst/>
          </a:prstGeom>
        </p:spPr>
      </p:pic>
      <p:pic>
        <p:nvPicPr>
          <p:cNvPr id="5" name="Bai 7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570" y="440871"/>
            <a:ext cx="7634515" cy="485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7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349645"/>
            <a:ext cx="866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kiªu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ng¹o v×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lµ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m×nh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rÊt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m¹nh.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0085" y="132098"/>
            <a:ext cx="361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vµ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mÆt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trêi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60" y="1178375"/>
            <a:ext cx="2811353" cy="2842520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4114" y="1022551"/>
            <a:ext cx="57186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ThÇn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giã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nãi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m×nh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lµ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kÎ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m¹nh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nhÊt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MÆt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trêi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ngưêi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kho¸c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chiÕc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¸o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ang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®i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dưíi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mÆ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Êt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“Ta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hÔ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ai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lµm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chµng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kia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ph¶i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cëi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¸o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kho¸c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ra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kÎ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®ã lµ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ngưêi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m¹nh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nhÊt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”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0085" y="132098"/>
            <a:ext cx="361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vµ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mÆt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trêi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4" y="1413199"/>
            <a:ext cx="2700159" cy="276720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1717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137" y="4349645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lín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ng­êi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®i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bé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cè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÷ ¸o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chÆt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ThÇn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kh«ng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tµi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¸o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anh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ta.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0085" y="132098"/>
            <a:ext cx="3618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vµ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mÆt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trêi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47" y="1137101"/>
            <a:ext cx="2819956" cy="281995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91696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1611</TotalTime>
  <Words>385</Words>
  <Application>Microsoft Office PowerPoint</Application>
  <PresentationFormat>On-screen Show (16:10)</PresentationFormat>
  <Paragraphs>66</Paragraphs>
  <Slides>14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.VnAvant</vt:lpstr>
      <vt:lpstr>.VnTifani Heavy</vt:lpstr>
      <vt:lpstr>Calibri</vt:lpstr>
      <vt:lpstr>宋体</vt:lpstr>
      <vt:lpstr>VNI-Juni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230</cp:revision>
  <dcterms:created xsi:type="dcterms:W3CDTF">2020-02-10T09:35:50Z</dcterms:created>
  <dcterms:modified xsi:type="dcterms:W3CDTF">2020-09-18T04:44:37Z</dcterms:modified>
</cp:coreProperties>
</file>