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39" r:id="rId5"/>
    <p:sldId id="312" r:id="rId6"/>
    <p:sldId id="362" r:id="rId7"/>
    <p:sldId id="381" r:id="rId8"/>
    <p:sldId id="382" r:id="rId9"/>
    <p:sldId id="384" r:id="rId10"/>
    <p:sldId id="385" r:id="rId11"/>
    <p:sldId id="386" r:id="rId12"/>
    <p:sldId id="319" r:id="rId13"/>
    <p:sldId id="320" r:id="rId14"/>
    <p:sldId id="322" r:id="rId15"/>
    <p:sldId id="279" r:id="rId16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588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5174" y="842560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599" y="4646808"/>
            <a:ext cx="8723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1" y="1395124"/>
            <a:ext cx="4602625" cy="304399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039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3" y="769283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2285" y="4741311"/>
            <a:ext cx="440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60" y="1849858"/>
            <a:ext cx="4042014" cy="267322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876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1454" y="1689806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96" y="984804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1454" y="1824383"/>
            <a:ext cx="5522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bận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306285" y="1354511"/>
              <a:ext cx="7082281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cần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chăm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sóc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323689"/>
              <a:ext cx="63717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96" y="2204423"/>
            <a:ext cx="3235967" cy="2863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4" y="643391"/>
            <a:ext cx="54752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n muốn sống chung với ông bà nhưng cha ngại ở rể - Tâm tì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2272619"/>
            <a:ext cx="3802743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769" y="735626"/>
            <a:ext cx="873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/>
          <a:stretch/>
        </p:blipFill>
        <p:spPr>
          <a:xfrm>
            <a:off x="0" y="1153748"/>
            <a:ext cx="2301607" cy="1778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81" y="1972917"/>
            <a:ext cx="2235803" cy="170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87" y="2636790"/>
            <a:ext cx="2303320" cy="194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7" y="3581972"/>
            <a:ext cx="2455583" cy="21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031" y="769283"/>
            <a:ext cx="862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7" y="1882997"/>
            <a:ext cx="3978366" cy="297399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300912" y="4994033"/>
            <a:ext cx="654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làm gì khi thấy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3" y="769283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7" y="1882997"/>
            <a:ext cx="3978366" cy="297399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700861" y="4994033"/>
            <a:ext cx="5742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xách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164" y="825254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0912" y="4516180"/>
            <a:ext cx="6978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40" y="1562501"/>
            <a:ext cx="4310743" cy="25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3" y="769283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304225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1071" y="4610170"/>
            <a:ext cx="484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7" y="1896330"/>
            <a:ext cx="4310743" cy="25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255</Words>
  <Application>Microsoft Office PowerPoint</Application>
  <PresentationFormat>On-screen Show (16:10)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164</cp:revision>
  <dcterms:created xsi:type="dcterms:W3CDTF">2020-02-10T09:35:50Z</dcterms:created>
  <dcterms:modified xsi:type="dcterms:W3CDTF">2020-12-27T09:34:18Z</dcterms:modified>
</cp:coreProperties>
</file>