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257" r:id="rId5"/>
    <p:sldId id="368" r:id="rId6"/>
    <p:sldId id="347" r:id="rId7"/>
    <p:sldId id="333" r:id="rId8"/>
    <p:sldId id="332" r:id="rId9"/>
    <p:sldId id="334" r:id="rId10"/>
    <p:sldId id="335" r:id="rId11"/>
    <p:sldId id="369" r:id="rId12"/>
    <p:sldId id="373" r:id="rId13"/>
    <p:sldId id="370" r:id="rId14"/>
    <p:sldId id="375" r:id="rId15"/>
    <p:sldId id="377" r:id="rId16"/>
    <p:sldId id="378" r:id="rId17"/>
    <p:sldId id="379" r:id="rId18"/>
    <p:sldId id="380" r:id="rId19"/>
    <p:sldId id="376" r:id="rId20"/>
    <p:sldId id="279" r:id="rId21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1300" y="-3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.xml"/><Relationship Id="rId7" Type="http://schemas.openxmlformats.org/officeDocument/2006/relationships/image" Target="../media/image2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OP%201%20CANH%20DIEU\Dao%20Duc%201%20moi\Bai%208\chau%20yeu%20b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779464" y="4419490"/>
            <a:ext cx="7704137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mơ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44" y="830950"/>
            <a:ext cx="4620137" cy="35357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7" name="Oval 36"/>
          <p:cNvSpPr/>
          <p:nvPr/>
        </p:nvSpPr>
        <p:spPr>
          <a:xfrm>
            <a:off x="2217906" y="860163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672307" y="4419490"/>
            <a:ext cx="7862094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hớn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sớm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6" y="891878"/>
            <a:ext cx="3865789" cy="32725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7" name="Oval 36"/>
          <p:cNvSpPr/>
          <p:nvPr/>
        </p:nvSpPr>
        <p:spPr>
          <a:xfrm>
            <a:off x="5723684" y="884415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672307" y="4168036"/>
            <a:ext cx="7862094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lòng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5" y="1152933"/>
            <a:ext cx="7297958" cy="27831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8" name="Oval 37"/>
          <p:cNvSpPr/>
          <p:nvPr/>
        </p:nvSpPr>
        <p:spPr>
          <a:xfrm>
            <a:off x="1092995" y="1273637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21" y="876625"/>
            <a:ext cx="295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254" y="2265177"/>
            <a:ext cx="52836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05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6" y="1561215"/>
            <a:ext cx="3701823" cy="240118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Oval 48"/>
          <p:cNvSpPr/>
          <p:nvPr/>
        </p:nvSpPr>
        <p:spPr>
          <a:xfrm>
            <a:off x="5302935" y="3323921"/>
            <a:ext cx="660245" cy="5513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96" y="860163"/>
            <a:ext cx="5405098" cy="34903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29255" y="4555318"/>
            <a:ext cx="7495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thấy bà đang ngồi khâu, bạn đề nghị: “Để cháu xâu kim giúp bà ạ!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48" y="991093"/>
            <a:ext cx="5282405" cy="343512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31569" y="4524226"/>
            <a:ext cx="7218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bóp vai cho ông, bạn hỏi: “Ông đỡ đau chưa ạ</a:t>
            </a:r>
            <a:r>
              <a:rPr lang="vi-VN" sz="2800" dirty="0" smtClean="0">
                <a:solidFill>
                  <a:srgbClr val="008000"/>
                </a:solidFill>
              </a:rPr>
              <a:t>?</a:t>
            </a:r>
            <a:r>
              <a:rPr lang="en-US" sz="2800" dirty="0" smtClean="0">
                <a:solidFill>
                  <a:srgbClr val="008000"/>
                </a:solidFill>
              </a:rPr>
              <a:t>”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91" y="891878"/>
            <a:ext cx="4796217" cy="336344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0375" y="4497264"/>
            <a:ext cx="8204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mang nước mời mẹ uống. Bạn nói: “Con mời mẹ uổng nước ạ</a:t>
            </a:r>
            <a:r>
              <a:rPr lang="vi-VN" sz="2800" dirty="0" smtClean="0">
                <a:solidFill>
                  <a:srgbClr val="008000"/>
                </a:solidFill>
              </a:rPr>
              <a:t>!</a:t>
            </a:r>
            <a:r>
              <a:rPr lang="en-US" sz="2800" dirty="0" smtClean="0">
                <a:solidFill>
                  <a:srgbClr val="008000"/>
                </a:solidFill>
              </a:rPr>
              <a:t>”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2" y="1045115"/>
            <a:ext cx="4971217" cy="331761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9512" y="4378023"/>
            <a:ext cx="8135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mang khăn cho bố lau mồ hôi khi bố đi làm đồng về. Bạn nói: “</a:t>
            </a:r>
            <a:r>
              <a:rPr lang="vi-VN" sz="2800" dirty="0" smtClean="0">
                <a:solidFill>
                  <a:srgbClr val="008000"/>
                </a:solidFill>
              </a:rPr>
              <a:t>Bố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lau </a:t>
            </a:r>
            <a:r>
              <a:rPr lang="vi-VN" sz="2800" dirty="0">
                <a:solidFill>
                  <a:srgbClr val="008000"/>
                </a:solidFill>
              </a:rPr>
              <a:t>mồ hôi đi ạ!</a:t>
            </a:r>
          </a:p>
        </p:txBody>
      </p:sp>
    </p:spTree>
    <p:extLst>
      <p:ext uri="{BB962C8B-B14F-4D97-AF65-F5344CB8AC3E}">
        <p14:creationId xmlns:p14="http://schemas.microsoft.com/office/powerpoint/2010/main" val="14593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825500"/>
            <a:ext cx="9144000" cy="488950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117600"/>
            <a:ext cx="6792684" cy="359954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900"/>
              </a:lnSpc>
            </a:pP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1380" y="1401868"/>
            <a:ext cx="6172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 </a:t>
            </a:r>
            <a:r>
              <a:rPr lang="vi-VN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 của các bạn trong tranh thể hiện sự quan tâm và thái độ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phép đối với ông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bà,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cha </a:t>
            </a:r>
            <a:r>
              <a:rPr lang="vi-VN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mẹ.</a:t>
            </a:r>
          </a:p>
          <a:p>
            <a:pPr algn="just"/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 </a:t>
            </a:r>
            <a:r>
              <a:rPr lang="vi-VN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bà, cha mẹ sẽ cảm thấy vui, ấm lòng vì có con, cháu hiếu thảo, lễ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323689"/>
              <a:ext cx="63717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96" y="2204423"/>
            <a:ext cx="3235967" cy="2863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4" y="643391"/>
            <a:ext cx="54752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on muốn sống chung với ông bà nhưng cha ngại ở rể - Tâm tì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6" y="2272619"/>
            <a:ext cx="3802743" cy="2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" y="77710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7822" y="985512"/>
            <a:ext cx="851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điệu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0" y="1808987"/>
            <a:ext cx="7369219" cy="312587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chau yeu 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668485" y="1997529"/>
            <a:ext cx="687614" cy="6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7132" y="77352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3429" y="593276"/>
            <a:ext cx="256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028" y="1096054"/>
            <a:ext cx="2188464" cy="2236886"/>
            <a:chOff x="29028" y="1096054"/>
            <a:chExt cx="2188464" cy="2236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8" y="1096054"/>
              <a:ext cx="2188464" cy="1748599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642257" y="2875740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97187" y="1173885"/>
            <a:ext cx="2456688" cy="2107680"/>
            <a:chOff x="1997187" y="1173885"/>
            <a:chExt cx="2456688" cy="21076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187" y="1173885"/>
              <a:ext cx="2456688" cy="167076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2434297" y="2824365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75375" y="1189706"/>
            <a:ext cx="2504946" cy="2098970"/>
            <a:chOff x="4275375" y="1189706"/>
            <a:chExt cx="2504946" cy="209897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375" y="1189706"/>
              <a:ext cx="2504946" cy="1663078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5342790" y="2831476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60755" y="1171826"/>
            <a:ext cx="2339703" cy="2123173"/>
            <a:chOff x="6760755" y="1171826"/>
            <a:chExt cx="2339703" cy="21231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755" y="1171826"/>
              <a:ext cx="2339703" cy="1703914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702006" y="2837799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713" y="3396597"/>
            <a:ext cx="2493264" cy="2321958"/>
            <a:chOff x="21713" y="3396597"/>
            <a:chExt cx="2493264" cy="23219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3" y="3396597"/>
              <a:ext cx="2493264" cy="1908048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870857" y="5261355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34297" y="3189228"/>
            <a:ext cx="2383536" cy="2521996"/>
            <a:chOff x="2434297" y="3189228"/>
            <a:chExt cx="2383536" cy="25219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297" y="3189228"/>
              <a:ext cx="2383536" cy="2017776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3327132" y="5254024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52746" y="3465210"/>
            <a:ext cx="4491254" cy="2198994"/>
            <a:chOff x="4652746" y="3465210"/>
            <a:chExt cx="4491254" cy="21989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746" y="3465210"/>
              <a:ext cx="4491254" cy="1712766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6742344" y="5207004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8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52675" y="4354991"/>
            <a:ext cx="3756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4" y="964448"/>
            <a:ext cx="3795593" cy="30327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9" name="Oval 48"/>
          <p:cNvSpPr/>
          <p:nvPr/>
        </p:nvSpPr>
        <p:spPr>
          <a:xfrm>
            <a:off x="5302935" y="3323921"/>
            <a:ext cx="660245" cy="5513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214439" y="4369505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mãi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41" y="860163"/>
            <a:ext cx="4679384" cy="31824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8" name="Oval 37"/>
          <p:cNvSpPr/>
          <p:nvPr/>
        </p:nvSpPr>
        <p:spPr>
          <a:xfrm>
            <a:off x="2105674" y="891878"/>
            <a:ext cx="657246" cy="6155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364968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58" y="1159863"/>
            <a:ext cx="4559635" cy="30272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7" name="Oval 36"/>
          <p:cNvSpPr/>
          <p:nvPr/>
        </p:nvSpPr>
        <p:spPr>
          <a:xfrm>
            <a:off x="6007329" y="3657315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57326" y="4556528"/>
            <a:ext cx="5896429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chậu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9" y="961852"/>
            <a:ext cx="4555445" cy="33175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7" name="Oval 36"/>
          <p:cNvSpPr/>
          <p:nvPr/>
        </p:nvSpPr>
        <p:spPr>
          <a:xfrm>
            <a:off x="2367189" y="3694142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391</Words>
  <Application>Microsoft Office PowerPoint</Application>
  <PresentationFormat>On-screen Show (16:10)</PresentationFormat>
  <Paragraphs>78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164</cp:revision>
  <dcterms:created xsi:type="dcterms:W3CDTF">2020-02-10T09:35:50Z</dcterms:created>
  <dcterms:modified xsi:type="dcterms:W3CDTF">2020-12-12T15:37:37Z</dcterms:modified>
</cp:coreProperties>
</file>