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9"/>
  </p:notesMasterIdLst>
  <p:sldIdLst>
    <p:sldId id="280" r:id="rId2"/>
    <p:sldId id="256" r:id="rId3"/>
    <p:sldId id="355" r:id="rId4"/>
    <p:sldId id="257" r:id="rId5"/>
    <p:sldId id="351" r:id="rId6"/>
    <p:sldId id="378" r:id="rId7"/>
    <p:sldId id="360" r:id="rId8"/>
    <p:sldId id="359" r:id="rId9"/>
    <p:sldId id="370" r:id="rId10"/>
    <p:sldId id="356" r:id="rId11"/>
    <p:sldId id="323" r:id="rId12"/>
    <p:sldId id="379" r:id="rId13"/>
    <p:sldId id="380" r:id="rId14"/>
    <p:sldId id="381" r:id="rId15"/>
    <p:sldId id="382" r:id="rId16"/>
    <p:sldId id="383" r:id="rId17"/>
    <p:sldId id="308" r:id="rId18"/>
  </p:sldIdLst>
  <p:sldSz cx="9144000" cy="5715000" type="screen16x10"/>
  <p:notesSz cx="6858000" cy="9144000"/>
  <p:embeddedFontLs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.VnAvant" pitchFamily="34" charset="0"/>
      <p:regular r:id="rId24"/>
      <p:bold r:id="rId25"/>
      <p:italic r:id="rId26"/>
      <p:boldItalic r:id="rId27"/>
    </p:embeddedFont>
    <p:embeddedFont>
      <p:font typeface="Tahoma" pitchFamily="34" charset="0"/>
      <p:regular r:id="rId28"/>
      <p:bold r:id="rId29"/>
    </p:embeddedFont>
    <p:embeddedFont>
      <p:font typeface=".VnTifani Heavy" pitchFamily="34" charset="0"/>
      <p:regular r:id="rId30"/>
    </p:embeddedFont>
    <p:embeddedFont>
      <p:font typeface="VNI-Thufap2" pitchFamily="2" charset="0"/>
      <p:regular r:id="rId31"/>
    </p:embeddedFont>
    <p:embeddedFont>
      <p:font typeface="宋体" pitchFamily="2" charset="-122"/>
      <p:regular r:id="rId32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00"/>
    <a:srgbClr val="FFCCFF"/>
    <a:srgbClr val="0000CC"/>
    <a:srgbClr val="CCFFCC"/>
    <a:srgbClr val="99FFCC"/>
    <a:srgbClr val="FF7C80"/>
    <a:srgbClr val="CCFFFF"/>
    <a:srgbClr val="FF33CC"/>
    <a:srgbClr val="FF5050"/>
    <a:srgbClr val="3333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1471" autoAdjust="0"/>
    <p:restoredTop sz="88434" autoAdjust="0"/>
  </p:normalViewPr>
  <p:slideViewPr>
    <p:cSldViewPr snapToGrid="0">
      <p:cViewPr>
        <p:scale>
          <a:sx n="66" d="100"/>
          <a:sy n="66" d="100"/>
        </p:scale>
        <p:origin x="-1446" y="-38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pPr/>
              <a:t>12/13/2020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ec.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ieng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iec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wmf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6" Type="http://schemas.openxmlformats.org/officeDocument/2006/relationships/image" Target="../media/image4.wmf"/><Relationship Id="rId11" Type="http://schemas.openxmlformats.org/officeDocument/2006/relationships/image" Target="../media/image8.jpeg"/><Relationship Id="rId5" Type="http://schemas.openxmlformats.org/officeDocument/2006/relationships/image" Target="../media/image3.wmf"/><Relationship Id="rId10" Type="http://schemas.openxmlformats.org/officeDocument/2006/relationships/image" Target="../media/image7.png"/><Relationship Id="rId4" Type="http://schemas.openxmlformats.org/officeDocument/2006/relationships/image" Target="../media/image2.wmf"/><Relationship Id="rId9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32.jpeg"/><Relationship Id="rId3" Type="http://schemas.openxmlformats.org/officeDocument/2006/relationships/image" Target="../media/image25.jpeg"/><Relationship Id="rId7" Type="http://schemas.openxmlformats.org/officeDocument/2006/relationships/image" Target="../media/image27.gif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26.gif"/><Relationship Id="rId11" Type="http://schemas.microsoft.com/office/2007/relationships/media" Target="../media/media2.wav"/><Relationship Id="rId5" Type="http://schemas.microsoft.com/office/2007/relationships/hdphoto" Target="../media/hdphoto1.wdp"/><Relationship Id="rId10" Type="http://schemas.openxmlformats.org/officeDocument/2006/relationships/image" Target="../media/image30.png"/><Relationship Id="rId9" Type="http://schemas.openxmlformats.org/officeDocument/2006/relationships/image" Target="../media/image29.gif"/><Relationship Id="rId1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openxmlformats.org/officeDocument/2006/relationships/image" Target="../media/image40.gif"/><Relationship Id="rId18" Type="http://schemas.openxmlformats.org/officeDocument/2006/relationships/image" Target="../media/image43.jpeg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39.gif"/><Relationship Id="rId17" Type="http://schemas.openxmlformats.org/officeDocument/2006/relationships/image" Target="../media/image42.gif"/><Relationship Id="rId2" Type="http://schemas.openxmlformats.org/officeDocument/2006/relationships/audio" Target="../media/audio3.wav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38.gif"/><Relationship Id="rId5" Type="http://schemas.openxmlformats.org/officeDocument/2006/relationships/audio" Target="../media/audio6.wav"/><Relationship Id="rId15" Type="http://schemas.microsoft.com/office/2007/relationships/hdphoto" Target="../media/hdphoto3.wdp"/><Relationship Id="rId10" Type="http://schemas.openxmlformats.org/officeDocument/2006/relationships/image" Target="../media/image26.gif"/><Relationship Id="rId4" Type="http://schemas.openxmlformats.org/officeDocument/2006/relationships/audio" Target="../media/audio5.wav"/><Relationship Id="rId9" Type="http://schemas.openxmlformats.org/officeDocument/2006/relationships/image" Target="../media/image27.gif"/><Relationship Id="rId1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openxmlformats.org/officeDocument/2006/relationships/image" Target="../media/image40.gif"/><Relationship Id="rId3" Type="http://schemas.openxmlformats.org/officeDocument/2006/relationships/audio" Target="../media/audio6.wav"/><Relationship Id="rId7" Type="http://schemas.microsoft.com/office/2007/relationships/hdphoto" Target="../media/hdphoto2.wdp"/><Relationship Id="rId12" Type="http://schemas.openxmlformats.org/officeDocument/2006/relationships/image" Target="../media/image39.gif"/><Relationship Id="rId17" Type="http://schemas.openxmlformats.org/officeDocument/2006/relationships/image" Target="../media/image44.gif"/><Relationship Id="rId2" Type="http://schemas.openxmlformats.org/officeDocument/2006/relationships/audio" Target="../media/audio3.wav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38.gif"/><Relationship Id="rId5" Type="http://schemas.openxmlformats.org/officeDocument/2006/relationships/audio" Target="../media/audio5.wav"/><Relationship Id="rId15" Type="http://schemas.microsoft.com/office/2007/relationships/hdphoto" Target="../media/hdphoto3.wdp"/><Relationship Id="rId10" Type="http://schemas.openxmlformats.org/officeDocument/2006/relationships/image" Target="../media/image26.gif"/><Relationship Id="rId4" Type="http://schemas.openxmlformats.org/officeDocument/2006/relationships/audio" Target="../media/audio4.wav"/><Relationship Id="rId9" Type="http://schemas.openxmlformats.org/officeDocument/2006/relationships/image" Target="../media/image27.gif"/><Relationship Id="rId1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9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7">
            <a:grayscl/>
            <a:biLevel thresh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7">
            <a:grayscl/>
            <a:biLevel thresh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=""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14" y="0"/>
            <a:ext cx="9144000" cy="5715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514" y="8409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Nãi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l¹i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c©u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sau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cho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®ñ ý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14514" y="607313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10974" y="1318008"/>
            <a:ext cx="5863768" cy="461665"/>
          </a:xfrm>
          <a:prstGeom prst="rect">
            <a:avLst/>
          </a:prstGeom>
          <a:solidFill>
            <a:srgbClr val="FFCCFF"/>
          </a:solidFill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.VnAvant" pitchFamily="34" charset="0"/>
              </a:rPr>
              <a:t>a) </a:t>
            </a:r>
            <a:r>
              <a:rPr lang="en-US" sz="2400" dirty="0" err="1" smtClean="0">
                <a:latin typeface=".VnAvant" pitchFamily="34" charset="0"/>
              </a:rPr>
              <a:t>Sãc</a:t>
            </a:r>
            <a:r>
              <a:rPr lang="en-US" sz="2400" dirty="0" smtClean="0">
                <a:latin typeface=".VnAvant" pitchFamily="34" charset="0"/>
              </a:rPr>
              <a:t>, </a:t>
            </a:r>
            <a:r>
              <a:rPr lang="en-US" sz="2400" dirty="0" err="1" smtClean="0">
                <a:latin typeface=".VnAvant" pitchFamily="34" charset="0"/>
              </a:rPr>
              <a:t>nhÝm</a:t>
            </a:r>
            <a:r>
              <a:rPr lang="en-US" sz="2400" dirty="0" smtClean="0">
                <a:latin typeface=".VnAvant" pitchFamily="34" charset="0"/>
              </a:rPr>
              <a:t> vµ </a:t>
            </a:r>
            <a:r>
              <a:rPr lang="en-US" sz="2400" dirty="0" err="1" smtClean="0">
                <a:latin typeface=".VnAvant" pitchFamily="34" charset="0"/>
              </a:rPr>
              <a:t>thá</a:t>
            </a:r>
            <a:r>
              <a:rPr lang="en-US" sz="2400" dirty="0" smtClean="0">
                <a:latin typeface=".VnAvant" pitchFamily="34" charset="0"/>
              </a:rPr>
              <a:t>….......</a:t>
            </a:r>
            <a:endParaRPr lang="en-US" sz="2400" dirty="0"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0973" y="2341266"/>
            <a:ext cx="5863769" cy="461665"/>
          </a:xfrm>
          <a:prstGeom prst="rect">
            <a:avLst/>
          </a:prstGeom>
          <a:solidFill>
            <a:srgbClr val="FFCCFF"/>
          </a:solidFill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.VnAvant" pitchFamily="34" charset="0"/>
              </a:rPr>
              <a:t>b) ………….....®</a:t>
            </a:r>
            <a:r>
              <a:rPr lang="en-US" sz="2400" dirty="0" err="1" smtClean="0">
                <a:latin typeface=".VnAvant" pitchFamily="34" charset="0"/>
              </a:rPr>
              <a:t>ưa</a:t>
            </a:r>
            <a:r>
              <a:rPr lang="en-US" sz="2400" dirty="0" smtClean="0">
                <a:latin typeface=".VnAvant" pitchFamily="34" charset="0"/>
              </a:rPr>
              <a:t> c¶ </a:t>
            </a:r>
            <a:r>
              <a:rPr lang="en-US" sz="2400" dirty="0" err="1" smtClean="0">
                <a:latin typeface=".VnAvant" pitchFamily="34" charset="0"/>
              </a:rPr>
              <a:t>ba</a:t>
            </a:r>
            <a:r>
              <a:rPr lang="en-US" sz="2400" dirty="0" smtClean="0">
                <a:latin typeface=".VnAvant" pitchFamily="34" charset="0"/>
              </a:rPr>
              <a:t> b¹n ®i </a:t>
            </a:r>
            <a:r>
              <a:rPr lang="en-US" sz="2400" dirty="0" err="1" smtClean="0">
                <a:latin typeface=".VnAvant" pitchFamily="34" charset="0"/>
              </a:rPr>
              <a:t>häc</a:t>
            </a:r>
            <a:endParaRPr lang="en-US" sz="2400" dirty="0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0974" y="3391735"/>
            <a:ext cx="5863768" cy="461665"/>
          </a:xfrm>
          <a:prstGeom prst="rect">
            <a:avLst/>
          </a:prstGeom>
          <a:solidFill>
            <a:srgbClr val="FFCCFF"/>
          </a:solidFill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.VnAvant" pitchFamily="34" charset="0"/>
              </a:rPr>
              <a:t>c) 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Ba b¹n </a:t>
            </a:r>
            <a:r>
              <a:rPr lang="en-US" sz="2400" dirty="0" err="1">
                <a:latin typeface=".VnAvant" pitchFamily="34" charset="0"/>
                <a:cs typeface="Arial" pitchFamily="34" charset="0"/>
              </a:rPr>
              <a:t>høa</a:t>
            </a:r>
            <a:r>
              <a:rPr lang="en-US" sz="2400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  <a:cs typeface="Arial" pitchFamily="34" charset="0"/>
              </a:rPr>
              <a:t>häc</a:t>
            </a:r>
            <a:r>
              <a:rPr lang="en-US" sz="2400" dirty="0" smtClean="0"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  <a:cs typeface="Arial" pitchFamily="34" charset="0"/>
              </a:rPr>
              <a:t>tËp</a:t>
            </a:r>
            <a:r>
              <a:rPr lang="en-US" sz="2400" dirty="0" smtClean="0">
                <a:latin typeface=".VnAvant" pitchFamily="34" charset="0"/>
                <a:cs typeface="Arial" pitchFamily="34" charset="0"/>
              </a:rPr>
              <a:t>……..</a:t>
            </a:r>
            <a:endParaRPr lang="en-US" sz="2400" dirty="0">
              <a:latin typeface=".VnAvan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46465" y="1278839"/>
            <a:ext cx="9797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dirty="0" err="1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ngäc</a:t>
            </a:r>
            <a:endParaRPr lang="en-US" sz="2400" dirty="0">
              <a:solidFill>
                <a:srgbClr val="C0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39909" y="2287441"/>
            <a:ext cx="16466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B¸c</a:t>
            </a:r>
            <a:r>
              <a:rPr lang="en-US" sz="2400" dirty="0" smtClean="0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ngùa</a:t>
            </a:r>
            <a:endParaRPr lang="en-US" sz="2400" dirty="0">
              <a:solidFill>
                <a:srgbClr val="C0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979886" y="3391734"/>
            <a:ext cx="22926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dirty="0" err="1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thËt</a:t>
            </a:r>
            <a:r>
              <a:rPr lang="en-US" sz="2400" dirty="0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ch</a:t>
            </a:r>
            <a:r>
              <a:rPr lang="en-US" sz="2400" dirty="0" err="1">
                <a:solidFill>
                  <a:srgbClr val="C00000"/>
                </a:solidFill>
                <a:latin typeface=".VnAvant" pitchFamily="34" charset="0"/>
              </a:rPr>
              <a:t>¨</a:t>
            </a:r>
            <a:r>
              <a:rPr lang="en-US" sz="2400" dirty="0" err="1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m</a:t>
            </a:r>
            <a:r>
              <a:rPr lang="en-US" sz="2400" dirty="0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chØ</a:t>
            </a:r>
            <a:endParaRPr lang="en-US" sz="2400" dirty="0">
              <a:solidFill>
                <a:srgbClr val="C00000"/>
              </a:solidFill>
              <a:latin typeface=".VnAvant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587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9073" y="1335316"/>
            <a:ext cx="8430312" cy="171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5883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4000" cy="57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26938" y="92937"/>
            <a:ext cx="2708752" cy="4397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9000" y="1672167"/>
            <a:ext cx="2039956" cy="1854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8697" y="2776370"/>
            <a:ext cx="1485873" cy="1729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612666" y="2114198"/>
            <a:ext cx="6096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0956"/>
          <a:stretch/>
        </p:blipFill>
        <p:spPr>
          <a:xfrm>
            <a:off x="-13290" y="5045369"/>
            <a:ext cx="9157290" cy="682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4200" y="317500"/>
            <a:ext cx="7480300" cy="14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95145" y="5042065"/>
            <a:ext cx="7941154" cy="686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32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B                  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                 D</a:t>
            </a:r>
            <a:endParaRPr lang="en-US" sz="32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1052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9151889" cy="5715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2672" y="1164167"/>
            <a:ext cx="7810499" cy="412750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nhổ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màn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qua slide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theo.</a:t>
            </a:r>
            <a:endParaRPr lang="en-US" sz="2800" b="1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6807" y="317500"/>
            <a:ext cx="5102225" cy="178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11664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5719" y="362255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FF00"/>
                </a:solidFill>
              </a:rPr>
              <a:t>Từ nào sau đây chứa vần </a:t>
            </a:r>
            <a:r>
              <a:rPr lang="vi-VN" sz="3200" b="1" dirty="0">
                <a:solidFill>
                  <a:schemeClr val="bg1"/>
                </a:solidFill>
              </a:rPr>
              <a:t>ong</a:t>
            </a:r>
            <a:r>
              <a:rPr lang="vi-VN" sz="3200" b="1" dirty="0">
                <a:solidFill>
                  <a:srgbClr val="FFFF00"/>
                </a:solidFill>
              </a:rPr>
              <a:t>?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39" name="Bevel 38"/>
          <p:cNvSpPr/>
          <p:nvPr/>
        </p:nvSpPr>
        <p:spPr>
          <a:xfrm>
            <a:off x="2179422" y="1219911"/>
            <a:ext cx="216002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0" name="Bevel 39"/>
          <p:cNvSpPr/>
          <p:nvPr/>
        </p:nvSpPr>
        <p:spPr>
          <a:xfrm>
            <a:off x="6036332" y="1219910"/>
            <a:ext cx="216002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M</a:t>
            </a:r>
            <a:r>
              <a:rPr lang="vi-VN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ong </a:t>
            </a:r>
            <a:r>
              <a:rPr lang="vi-VN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đợi 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Bevel 40"/>
          <p:cNvSpPr/>
          <p:nvPr/>
        </p:nvSpPr>
        <p:spPr>
          <a:xfrm>
            <a:off x="2162247" y="1999755"/>
            <a:ext cx="216002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vi-VN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iêng năng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Bevel 41"/>
          <p:cNvSpPr/>
          <p:nvPr/>
        </p:nvSpPr>
        <p:spPr>
          <a:xfrm>
            <a:off x="6046993" y="2062635"/>
            <a:ext cx="216002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Tiếng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nói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0474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0" grpId="0" animBg="1"/>
      <p:bldP spid="41" grpId="0" animBg="1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12721" y="2846685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1" y="331822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1" y="148167"/>
            <a:ext cx="1929501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6935" y="3773042"/>
            <a:ext cx="1442555" cy="10917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261"/>
          <a:stretch/>
        </p:blipFill>
        <p:spPr>
          <a:xfrm rot="3519568">
            <a:off x="3836562" y="4492209"/>
            <a:ext cx="685859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738" y="3619423"/>
            <a:ext cx="1102519" cy="1133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FF00"/>
                </a:solidFill>
              </a:rPr>
              <a:t>Từ nào sau đây chứa vần </a:t>
            </a:r>
            <a:r>
              <a:rPr lang="vi-VN" sz="2800" b="1" dirty="0" smtClean="0">
                <a:solidFill>
                  <a:schemeClr val="bg1"/>
                </a:solidFill>
              </a:rPr>
              <a:t>oc</a:t>
            </a:r>
            <a:r>
              <a:rPr lang="en-US" sz="2800" b="1" dirty="0" smtClean="0">
                <a:solidFill>
                  <a:schemeClr val="bg1"/>
                </a:solidFill>
              </a:rPr>
              <a:t>.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5" name="Bevel 34"/>
          <p:cNvSpPr/>
          <p:nvPr/>
        </p:nvSpPr>
        <p:spPr>
          <a:xfrm>
            <a:off x="1558854" y="1219910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Mái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tóc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Bevel 35"/>
          <p:cNvSpPr/>
          <p:nvPr/>
        </p:nvSpPr>
        <p:spPr>
          <a:xfrm>
            <a:off x="6420013" y="1182891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L</a:t>
            </a:r>
            <a:r>
              <a:rPr lang="vi-VN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ái </a:t>
            </a:r>
            <a:r>
              <a:rPr lang="vi-VN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đò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Bevel 36"/>
          <p:cNvSpPr/>
          <p:nvPr/>
        </p:nvSpPr>
        <p:spPr>
          <a:xfrm>
            <a:off x="1545986" y="1947020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R</a:t>
            </a:r>
            <a:r>
              <a:rPr lang="vi-VN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ong </a:t>
            </a:r>
            <a:r>
              <a:rPr lang="vi-VN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chơi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Bevel 37"/>
          <p:cNvSpPr/>
          <p:nvPr/>
        </p:nvSpPr>
        <p:spPr>
          <a:xfrm>
            <a:off x="6420013" y="1976048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Tiền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tệ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4075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7" grpId="0" animBg="1"/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9320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05543" y="464463"/>
            <a:ext cx="7532913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84</a:t>
            </a:r>
            <a:endParaRPr lang="en-US" sz="2800" b="1" dirty="0" smtClean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6600" b="1" dirty="0" err="1" smtClean="0">
                <a:solidFill>
                  <a:srgbClr val="0000CC"/>
                </a:solidFill>
                <a:latin typeface=".VnAvant" pitchFamily="34" charset="0"/>
              </a:rPr>
              <a:t>ong</a:t>
            </a:r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</a:rPr>
              <a:t> – </a:t>
            </a:r>
            <a:r>
              <a:rPr lang="en-US" sz="6600" b="1" dirty="0" err="1" smtClean="0">
                <a:solidFill>
                  <a:srgbClr val="0000CC"/>
                </a:solidFill>
                <a:latin typeface=".VnAvant" pitchFamily="34" charset="0"/>
              </a:rPr>
              <a:t>oc</a:t>
            </a:r>
            <a:endParaRPr lang="en-US" sz="6600" b="1" dirty="0" smtClean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3133" y="1959433"/>
            <a:ext cx="3317732" cy="307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2429" y="825500"/>
            <a:ext cx="9141569" cy="4889500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21425" y="1047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84: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ong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-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oc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2668" y="4129950"/>
            <a:ext cx="21547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 smtClean="0">
                <a:latin typeface=".VnAvant" pitchFamily="34" charset="0"/>
              </a:rPr>
              <a:t>b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ãng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6385" y="940377"/>
            <a:ext cx="2860221" cy="293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859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-1" y="915066"/>
            <a:ext cx="9057373" cy="4799933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83977" y="4152342"/>
            <a:ext cx="2328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006600"/>
                </a:solidFill>
                <a:latin typeface=".VnAvant" pitchFamily="34" charset="0"/>
              </a:rPr>
              <a:t>s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ãc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21425" y="1047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84: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ong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- </a:t>
            </a:r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oc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83977" y="928633"/>
            <a:ext cx="3317732" cy="307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673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12487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o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?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o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56882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60455" y="2550516"/>
            <a:ext cx="872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latin typeface=".VnAvant" pitchFamily="34" charset="0"/>
              </a:rPr>
              <a:t>cãc</a:t>
            </a:r>
            <a:endParaRPr lang="en-US" sz="2800" b="1" dirty="0">
              <a:latin typeface=".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7611" y="626568"/>
            <a:ext cx="1992719" cy="185137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9606" y="615049"/>
            <a:ext cx="2030748" cy="1862896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91949" y="597359"/>
            <a:ext cx="2132730" cy="188058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107" y="3216620"/>
            <a:ext cx="2013223" cy="181983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5607" y="3202105"/>
            <a:ext cx="2034121" cy="1834349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7530" y="3202106"/>
            <a:ext cx="2057149" cy="183434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7" name="TextBox 26"/>
          <p:cNvSpPr txBox="1"/>
          <p:nvPr/>
        </p:nvSpPr>
        <p:spPr>
          <a:xfrm>
            <a:off x="3174219" y="2536001"/>
            <a:ext cx="2587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latin typeface=".VnAvant" pitchFamily="34" charset="0"/>
              </a:rPr>
              <a:t>chong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chãng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325343" y="2554481"/>
            <a:ext cx="865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latin typeface=".VnAvant" pitchFamily="34" charset="0"/>
              </a:rPr>
              <a:t>ong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53243" y="5181595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latin typeface=".VnAvant" pitchFamily="34" charset="0"/>
              </a:rPr>
              <a:t>®</a:t>
            </a:r>
            <a:r>
              <a:rPr lang="en-US" sz="2800" b="1" dirty="0" err="1" smtClean="0">
                <a:latin typeface=".VnAvant" pitchFamily="34" charset="0"/>
              </a:rPr>
              <a:t>äc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70435" y="5156198"/>
            <a:ext cx="17844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latin typeface=".VnAvant" pitchFamily="34" charset="0"/>
              </a:rPr>
              <a:t>h¹t </a:t>
            </a:r>
            <a:r>
              <a:rPr lang="en-US" sz="2800" b="1" dirty="0" err="1" smtClean="0">
                <a:latin typeface=".VnAvant" pitchFamily="34" charset="0"/>
              </a:rPr>
              <a:t>ngäc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77460" y="5087605"/>
            <a:ext cx="1066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latin typeface=".VnAvant" pitchFamily="34" charset="0"/>
              </a:rPr>
              <a:t>vâng</a:t>
            </a:r>
            <a:endParaRPr lang="en-US" sz="28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515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12487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o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?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o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56882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99448" y="2554481"/>
            <a:ext cx="1587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.VnAvant" pitchFamily="34" charset="0"/>
              </a:rPr>
              <a:t>c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ãc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1" name="Line 45"/>
          <p:cNvSpPr>
            <a:spLocks noChangeShapeType="1"/>
          </p:cNvSpPr>
          <p:nvPr/>
        </p:nvSpPr>
        <p:spPr bwMode="auto">
          <a:xfrm>
            <a:off x="14516" y="556882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7611" y="626568"/>
            <a:ext cx="1992719" cy="185137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9606" y="615049"/>
            <a:ext cx="2030748" cy="1862896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91949" y="597359"/>
            <a:ext cx="2132730" cy="188058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107" y="3216620"/>
            <a:ext cx="2013223" cy="181983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5607" y="3202105"/>
            <a:ext cx="2034121" cy="1834349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7530" y="3202106"/>
            <a:ext cx="2057149" cy="183434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5" name="TextBox 34"/>
          <p:cNvSpPr txBox="1"/>
          <p:nvPr/>
        </p:nvSpPr>
        <p:spPr>
          <a:xfrm>
            <a:off x="3069111" y="2513317"/>
            <a:ext cx="2729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.VnAvant" pitchFamily="34" charset="0"/>
              </a:rPr>
              <a:t>ch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ong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latin typeface=".VnAvant" pitchFamily="34" charset="0"/>
              </a:rPr>
              <a:t>ch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ãng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299491" y="2521486"/>
            <a:ext cx="2729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ong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02237" y="5079997"/>
            <a:ext cx="1364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.VnAvant" pitchFamily="34" charset="0"/>
              </a:rPr>
              <a:t>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203460" y="5094510"/>
            <a:ext cx="2402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.VnAvant" pitchFamily="34" charset="0"/>
              </a:rPr>
              <a:t>h¹t </a:t>
            </a:r>
            <a:r>
              <a:rPr lang="en-US" sz="2800" b="1" dirty="0" err="1">
                <a:latin typeface=".VnAvant" pitchFamily="34" charset="0"/>
              </a:rPr>
              <a:t>ng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594953" y="5109024"/>
            <a:ext cx="2402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.VnAvant" pitchFamily="34" charset="0"/>
              </a:rPr>
              <a:t>v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âng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310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519972" y="1620401"/>
            <a:ext cx="6677877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ong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vµ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oc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5011226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0629" y="-2027"/>
            <a:ext cx="2409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77488" y="-13455"/>
            <a:ext cx="1311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§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i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häc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49882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4169" y="477140"/>
            <a:ext cx="4397832" cy="4811780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just"/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Sãc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nhÝm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vµ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thá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ngäc</a:t>
            </a:r>
            <a:endParaRPr lang="en-US" sz="2200" dirty="0" smtClean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Häc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líp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c«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s¬n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ca</a:t>
            </a:r>
            <a:endParaRPr lang="en-US" sz="2200" dirty="0" smtClean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B¸c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ngùa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®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ãn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tõ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µ</a:t>
            </a:r>
          </a:p>
          <a:p>
            <a:pPr algn="just"/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</a:rPr>
              <a:t>§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</a:rPr>
              <a:t>ư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a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c¶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ba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®i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häc</a:t>
            </a:r>
            <a:endParaRPr lang="en-US" sz="2200" dirty="0" smtClean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  <a:p>
            <a:pPr algn="just"/>
            <a:endParaRPr lang="en-US" sz="2200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Vã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ngùa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va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lãc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cãc</a:t>
            </a:r>
            <a:endParaRPr lang="en-US" sz="2200" dirty="0" smtClean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Xe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cø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</a:rPr>
              <a:t>¨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bon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bon</a:t>
            </a:r>
            <a:endParaRPr lang="en-US" sz="2200" dirty="0" smtClean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Chim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chãc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liÖng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vßng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trßn</a:t>
            </a:r>
            <a:endParaRPr lang="en-US" sz="2200" dirty="0" smtClean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H¸t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ca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vang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rén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r·</a:t>
            </a:r>
          </a:p>
          <a:p>
            <a:pPr algn="just"/>
            <a:endParaRPr lang="en-US" sz="2200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</a:rPr>
              <a:t>§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i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häc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l¾m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sù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l¹</a:t>
            </a:r>
          </a:p>
          <a:p>
            <a:pPr algn="just"/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Cha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mÑ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vÉn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chê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mong</a:t>
            </a:r>
            <a:endParaRPr lang="en-US" sz="2200" dirty="0" smtClean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Ba b¹n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høa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trong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lßng</a:t>
            </a:r>
            <a:endParaRPr lang="en-US" sz="2200" dirty="0" smtClean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  <a:p>
            <a:pPr algn="just"/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Häc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tËp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thËt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</a:rPr>
              <a:t>¨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m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chØ</a:t>
            </a:r>
            <a:r>
              <a:rPr lang="en-US" sz="22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.</a:t>
            </a:r>
            <a:endParaRPr lang="en-US" sz="2200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01619" y="5297926"/>
            <a:ext cx="886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.VnAvant" pitchFamily="34" charset="0"/>
              </a:rPr>
              <a:t>H¶i</a:t>
            </a:r>
            <a:r>
              <a:rPr lang="en-US" sz="2000" dirty="0" smtClean="0">
                <a:latin typeface=".VnAvant" pitchFamily="34" charset="0"/>
              </a:rPr>
              <a:t> lª</a:t>
            </a:r>
            <a:endParaRPr lang="en-US" sz="2000" dirty="0">
              <a:latin typeface=".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8401" y="521192"/>
            <a:ext cx="5155600" cy="517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786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10115" y="55433"/>
            <a:ext cx="362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LuyÖn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tõ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÷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75774" y="827314"/>
            <a:ext cx="2032000" cy="740230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®i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häc</a:t>
            </a:r>
            <a:endParaRPr lang="en-US" sz="2400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283865" y="798285"/>
            <a:ext cx="2304141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thá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ngäc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669315" y="885368"/>
            <a:ext cx="2126341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vã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ngùa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32230" y="2166255"/>
            <a:ext cx="2518231" cy="869048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va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lãc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cãc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118765" y="2200729"/>
            <a:ext cx="2844799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¨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bon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bon</a:t>
            </a:r>
            <a:endParaRPr lang="en-US" sz="2400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346375" y="2198913"/>
            <a:ext cx="2652482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chim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chãc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32230" y="3497890"/>
            <a:ext cx="2561773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liÖng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vßng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trßn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452590" y="3541228"/>
            <a:ext cx="2267852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rén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r·</a:t>
            </a:r>
          </a:p>
        </p:txBody>
      </p:sp>
      <p:sp>
        <p:nvSpPr>
          <p:cNvPr id="13" name="Oval 12"/>
          <p:cNvSpPr/>
          <p:nvPr/>
        </p:nvSpPr>
        <p:spPr>
          <a:xfrm>
            <a:off x="6346374" y="3621193"/>
            <a:ext cx="2652482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chê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mong</a:t>
            </a:r>
            <a:endParaRPr lang="en-US" sz="2400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245759" y="4749678"/>
            <a:ext cx="2652482" cy="812801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høa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trong</a:t>
            </a:r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lßng</a:t>
            </a:r>
            <a:endParaRPr lang="en-US" sz="2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596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12" grpId="0" animBg="1"/>
      <p:bldP spid="13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3163</TotalTime>
  <Words>514</Words>
  <Application>Microsoft Office PowerPoint</Application>
  <PresentationFormat>On-screen Show (16:10)</PresentationFormat>
  <Paragraphs>117</Paragraphs>
  <Slides>17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.VnAvant</vt:lpstr>
      <vt:lpstr>Tahoma</vt:lpstr>
      <vt:lpstr>Times New Roman</vt:lpstr>
      <vt:lpstr>.VnTifani Heavy</vt:lpstr>
      <vt:lpstr>VNI-Thufap2</vt:lpstr>
      <vt:lpstr>宋体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Giangnth</cp:lastModifiedBy>
  <cp:revision>376</cp:revision>
  <dcterms:created xsi:type="dcterms:W3CDTF">2020-02-10T09:35:50Z</dcterms:created>
  <dcterms:modified xsi:type="dcterms:W3CDTF">2020-12-13T07:21:40Z</dcterms:modified>
</cp:coreProperties>
</file>