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257" r:id="rId4"/>
    <p:sldId id="331" r:id="rId5"/>
    <p:sldId id="335" r:id="rId6"/>
    <p:sldId id="334" r:id="rId7"/>
    <p:sldId id="330" r:id="rId8"/>
    <p:sldId id="332" r:id="rId9"/>
    <p:sldId id="333" r:id="rId10"/>
    <p:sldId id="309" r:id="rId11"/>
    <p:sldId id="310" r:id="rId12"/>
    <p:sldId id="324" r:id="rId13"/>
    <p:sldId id="325" r:id="rId14"/>
    <p:sldId id="326" r:id="rId15"/>
    <p:sldId id="328" r:id="rId16"/>
    <p:sldId id="329" r:id="rId17"/>
    <p:sldId id="308" r:id="rId18"/>
  </p:sldIdLst>
  <p:sldSz cx="9144000" cy="5715000" type="screen16x10"/>
  <p:notesSz cx="6858000" cy="9144000"/>
  <p:embeddedFontLst>
    <p:embeddedFont>
      <p:font typeface=".VnArial" panose="020B7200000000000000" pitchFamily="34" charset="0"/>
      <p:regular r:id="rId20"/>
      <p:bold r:id="rId21"/>
      <p:italic r:id="rId22"/>
      <p:boldItalic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.VnTifani HeavyH" panose="020B7200000000000000" pitchFamily="34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VNI-Thufap2" pitchFamily="2" charset="0"/>
      <p:regular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91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slide" Target="slide17.xm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16.xml"/><Relationship Id="rId5" Type="http://schemas.openxmlformats.org/officeDocument/2006/relationships/image" Target="../media/image20.png"/><Relationship Id="rId15" Type="http://schemas.openxmlformats.org/officeDocument/2006/relationships/slide" Target="slide13.xml"/><Relationship Id="rId10" Type="http://schemas.openxmlformats.org/officeDocument/2006/relationships/image" Target="../media/image24.png"/><Relationship Id="rId19" Type="http://schemas.openxmlformats.org/officeDocument/2006/relationships/image" Target="../media/image30.gif"/><Relationship Id="rId4" Type="http://schemas.openxmlformats.org/officeDocument/2006/relationships/slide" Target="slide15.xml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2.xml"/><Relationship Id="rId7" Type="http://schemas.openxmlformats.org/officeDocument/2006/relationships/audio" Target="../media/audio4.wav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tags" Target="../tags/tag2.xml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5.gif"/><Relationship Id="rId10" Type="http://schemas.openxmlformats.org/officeDocument/2006/relationships/audio" Target="../media/audio7.wav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6.wav"/><Relationship Id="rId14" Type="http://schemas.openxmlformats.org/officeDocument/2006/relationships/image" Target="../media/image34.gif"/><Relationship Id="rId2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5.xml"/><Relationship Id="rId21" Type="http://schemas.openxmlformats.org/officeDocument/2006/relationships/image" Target="../media/image35.gif"/><Relationship Id="rId7" Type="http://schemas.openxmlformats.org/officeDocument/2006/relationships/tags" Target="../tags/tag9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4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45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7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44.jpe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3.gif"/><Relationship Id="rId31" Type="http://schemas.openxmlformats.org/officeDocument/2006/relationships/image" Target="../media/image47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6.gif"/><Relationship Id="rId27" Type="http://schemas.openxmlformats.org/officeDocument/2006/relationships/slide" Target="slide12.xml"/><Relationship Id="rId30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6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slide" Target="slide12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4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13.xml"/><Relationship Id="rId21" Type="http://schemas.openxmlformats.org/officeDocument/2006/relationships/image" Target="../media/image35.gif"/><Relationship Id="rId7" Type="http://schemas.openxmlformats.org/officeDocument/2006/relationships/tags" Target="../tags/tag17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12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46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15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51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3.gif"/><Relationship Id="rId31" Type="http://schemas.openxmlformats.org/officeDocument/2006/relationships/image" Target="../media/image53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6.gif"/><Relationship Id="rId27" Type="http://schemas.openxmlformats.org/officeDocument/2006/relationships/slide" Target="slide12.xml"/><Relationship Id="rId30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3B8BD8E7-BEC5-49B2-A207-92EC3B66D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56" y="261199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L¹c ®µ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«n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tËp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3" y="2552490"/>
            <a:ext cx="4376738" cy="20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1068" y="73841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8" y="8505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a)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®·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thµnh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4" y="1161148"/>
            <a:ext cx="7822664" cy="35913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12806" y="3064108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6688" y="3049594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5716" y="2233042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1201" y="2233042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c«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6686" y="2227825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c¬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9602" y="3064108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d«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7195" y="3064108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2634" y="305538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27007" y="3948018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78959" y="3974120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49601" y="3968267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67195" y="3974120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9092" y="3974120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®e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10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901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b)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Thªm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®Ó t¹o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4716" y="133573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ca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69457" y="1454009"/>
            <a:ext cx="711200" cy="4644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rial" pitchFamily="34" charset="0"/>
              </a:rPr>
              <a:t>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625" y="1671660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92598" y="136482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cµ,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96530" y="1357567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21976" y="2054177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co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420885" y="2390106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99858" y="2039725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29236" y="272908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c«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428145" y="3065010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07118" y="2714629"/>
            <a:ext cx="112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cè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83514" y="2698902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cç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25558" y="2714628"/>
            <a:ext cx="1193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cå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01028" y="2026163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83514" y="2012044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cä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21712" y="2714627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cé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89947" y="3405661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c¬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467198" y="3716011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933557" y="3397412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cí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21370" y="3369928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cê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09953" y="3394596"/>
            <a:ext cx="147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cì</a:t>
            </a:r>
            <a:endParaRPr lang="en-US" sz="3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34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10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901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b)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Thªm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®Ó t¹o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1769457" y="1454009"/>
            <a:ext cx="711200" cy="4644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rial" pitchFamily="34" charset="0"/>
              </a:rPr>
              <a:t>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21976" y="140830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da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420885" y="1744230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99858" y="139384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4722" y="2083205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84603" y="2375592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92604" y="206875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dß</a:t>
            </a:r>
            <a:r>
              <a:rPr lang="en-US" sz="3200" dirty="0">
                <a:latin typeface=".VnAvant" pitchFamily="34" charset="0"/>
              </a:rPr>
              <a:t>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98768" y="205580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dä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9236" y="265651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7118" y="264205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då</a:t>
            </a:r>
            <a:endParaRPr lang="en-US" sz="3200" dirty="0"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413631" y="2934384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21982" y="327335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d¬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493461" y="4247904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99864" y="3258907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dì</a:t>
            </a:r>
            <a:r>
              <a:rPr lang="en-US" sz="3200" dirty="0">
                <a:latin typeface=".VnAvant" pitchFamily="34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33451" y="3226834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dî</a:t>
            </a:r>
            <a:r>
              <a:rPr lang="en-US" sz="3200" dirty="0">
                <a:latin typeface=".VnAvant" pitchFamily="34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3756" y="394826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de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471687" y="3594774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921638" y="393381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dÌ</a:t>
            </a:r>
            <a:r>
              <a:rPr lang="en-US" sz="3200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321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7" grpId="0"/>
      <p:bldP spid="19" grpId="0"/>
      <p:bldP spid="21" grpId="0"/>
      <p:bldP spid="26" grpId="0"/>
      <p:bldP spid="27" grpId="0"/>
      <p:bldP spid="29" grpId="0"/>
      <p:bldP spid="31" grpId="0"/>
      <p:bldP spid="37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10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901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b)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Thªm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®·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®Ó t¹o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1769457" y="1454009"/>
            <a:ext cx="711200" cy="4644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rial" pitchFamily="34" charset="0"/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75678" y="1408302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®a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374587" y="1744231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53560" y="1393850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®¸,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29956" y="137812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®·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2000" y="139384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®µ,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82938" y="1996122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81847" y="2332051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60820" y="1981670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®ã,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7216" y="196594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9260" y="198166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®ß,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1170" y="2569428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®«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360079" y="2905357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39052" y="2554976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®è,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15448" y="253924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®é,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57492" y="2554975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®å,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33894" y="2502967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®ç,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82944" y="3142734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®¬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60826" y="3128282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®í,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37222" y="3112555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®î,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9266" y="3128281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®ê,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55668" y="307627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®ì,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323797" y="3536719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46662" y="3774096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®e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345571" y="4110025"/>
            <a:ext cx="424119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93050" y="3759643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®Ì,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21972" y="3727509"/>
            <a:ext cx="87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®Ï</a:t>
            </a:r>
          </a:p>
        </p:txBody>
      </p:sp>
    </p:spTree>
    <p:extLst>
      <p:ext uri="{BB962C8B-B14F-4D97-AF65-F5344CB8AC3E}">
        <p14:creationId xmlns:p14="http://schemas.microsoft.com/office/powerpoint/2010/main" val="208321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  <p:bldP spid="17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1" grpId="0"/>
      <p:bldP spid="37" grpId="0"/>
      <p:bldP spid="43" grpId="0"/>
      <p:bldP spid="44" grpId="0"/>
      <p:bldP spid="46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8900" y="2682096"/>
            <a:ext cx="218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cê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®á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8239" y="2696280"/>
            <a:ext cx="164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cè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®«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1320" y="5179642"/>
            <a:ext cx="149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®å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1554" y="5130264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0" y="746902"/>
            <a:ext cx="2522397" cy="196005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46" y="761415"/>
            <a:ext cx="2673370" cy="194426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8" y="3219500"/>
            <a:ext cx="2409739" cy="199664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10" y="3205316"/>
            <a:ext cx="2657206" cy="193845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78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4180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927779"/>
            <a:ext cx="89249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4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5"/>
          <a:stretch/>
        </p:blipFill>
        <p:spPr>
          <a:xfrm>
            <a:off x="110217" y="2104583"/>
            <a:ext cx="8924925" cy="1855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8599"/>
            <a:ext cx="4180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62857" y="928914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dÎ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902855" y="870858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®¸</a:t>
            </a:r>
          </a:p>
        </p:txBody>
      </p:sp>
      <p:sp>
        <p:nvSpPr>
          <p:cNvPr id="9" name="Cloud 8"/>
          <p:cNvSpPr/>
          <p:nvPr/>
        </p:nvSpPr>
        <p:spPr>
          <a:xfrm>
            <a:off x="5203370" y="892630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cä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7416798" y="870858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5058229" y="3952660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dÎ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7416798" y="3952660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®¸</a:t>
            </a:r>
          </a:p>
        </p:txBody>
      </p:sp>
      <p:sp>
        <p:nvSpPr>
          <p:cNvPr id="30" name="Cloud 29"/>
          <p:cNvSpPr/>
          <p:nvPr/>
        </p:nvSpPr>
        <p:spPr>
          <a:xfrm>
            <a:off x="2670627" y="3959916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cä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362857" y="3959916"/>
            <a:ext cx="1277257" cy="8273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28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529</Words>
  <Application>Microsoft Office PowerPoint</Application>
  <PresentationFormat>On-screen Show (16:10)</PresentationFormat>
  <Paragraphs>128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Comic Sans MS</vt:lpstr>
      <vt:lpstr>.VnTifani HeavyH</vt:lpstr>
      <vt:lpstr>VNI-Thufap2</vt:lpstr>
      <vt:lpstr>Arial Black</vt:lpstr>
      <vt:lpstr>.VnAvant</vt:lpstr>
      <vt:lpstr>Arial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163</cp:revision>
  <dcterms:created xsi:type="dcterms:W3CDTF">2020-02-10T09:35:50Z</dcterms:created>
  <dcterms:modified xsi:type="dcterms:W3CDTF">2020-09-12T14:00:04Z</dcterms:modified>
</cp:coreProperties>
</file>