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39" r:id="rId4"/>
    <p:sldId id="312" r:id="rId5"/>
    <p:sldId id="415" r:id="rId6"/>
    <p:sldId id="427" r:id="rId7"/>
    <p:sldId id="416" r:id="rId8"/>
    <p:sldId id="428" r:id="rId9"/>
    <p:sldId id="320" r:id="rId10"/>
    <p:sldId id="421" r:id="rId11"/>
    <p:sldId id="322" r:id="rId12"/>
    <p:sldId id="279" r:id="rId13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588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8986" cy="7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4171" y="857519"/>
            <a:ext cx="87956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bọc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kệ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nhwungx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654811" y="1100393"/>
              <a:ext cx="6595014" cy="135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do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nhọn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3023" y="2023682"/>
            <a:ext cx="437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nhọn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28" y="2977789"/>
            <a:ext cx="3178629" cy="21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140" y="827314"/>
            <a:ext cx="752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4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7" y="1553028"/>
            <a:ext cx="6269394" cy="347218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1" y="734651"/>
            <a:ext cx="91454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63" y="1736697"/>
            <a:ext cx="5786927" cy="255284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0775" y="121083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251" y="4447601"/>
            <a:ext cx="850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Các bạn chơi trò trốn tìm. Bạn Linh rủ bạn Tâm trốn sau bụi tre.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Theo em, Tâm nên làm gì? Vì sao?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8942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6" y="1249766"/>
            <a:ext cx="5786927" cy="255284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73004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312" y="4142797"/>
            <a:ext cx="8447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8000"/>
                </a:solidFill>
              </a:rPr>
              <a:t>Tâm nên bảo bạn đừng trốn sau bụi tre để tránh bị gai tre đâm vào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người, gây thương tích</a:t>
            </a:r>
          </a:p>
        </p:txBody>
      </p:sp>
    </p:spTree>
    <p:extLst>
      <p:ext uri="{BB962C8B-B14F-4D97-AF65-F5344CB8AC3E}">
        <p14:creationId xmlns:p14="http://schemas.microsoft.com/office/powerpoint/2010/main" val="1828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1" y="856345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03" y="1318010"/>
            <a:ext cx="4479254" cy="288600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7371" y="4404053"/>
            <a:ext cx="8403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Huy rủ Chính dùng đũa nấu ăn để chơi đấu kiếm. Theo em,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Chính nên làm gì? Vì sao?</a:t>
            </a:r>
          </a:p>
        </p:txBody>
      </p:sp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6260" y="69487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59" y="1287165"/>
            <a:ext cx="3942226" cy="253999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7085" y="3882894"/>
            <a:ext cx="8911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Chính nên từ chối và khuyên Huy không nên dùng đũa nấu ăn để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chơi đấu kiếm vì rất nguy hiểm, dễ làm hai bạn bị thương, nhất là khi vô tình chọc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phải mắt hoặc người nhau</a:t>
            </a: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96688"/>
            <a:ext cx="8795657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921" y="93037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45" y="1611159"/>
            <a:ext cx="4753310" cy="33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338</Words>
  <Application>Microsoft Office PowerPoint</Application>
  <PresentationFormat>On-screen Show (16:10)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218</cp:revision>
  <dcterms:created xsi:type="dcterms:W3CDTF">2020-02-10T09:35:50Z</dcterms:created>
  <dcterms:modified xsi:type="dcterms:W3CDTF">2021-04-04T12:52:37Z</dcterms:modified>
</cp:coreProperties>
</file>