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87" r:id="rId2"/>
    <p:sldId id="256" r:id="rId3"/>
    <p:sldId id="294" r:id="rId4"/>
    <p:sldId id="298" r:id="rId5"/>
    <p:sldId id="286" r:id="rId6"/>
    <p:sldId id="296" r:id="rId7"/>
    <p:sldId id="297" r:id="rId8"/>
    <p:sldId id="295" r:id="rId9"/>
    <p:sldId id="285" r:id="rId10"/>
    <p:sldId id="276" r:id="rId11"/>
    <p:sldId id="277" r:id="rId12"/>
    <p:sldId id="278" r:id="rId13"/>
    <p:sldId id="279" r:id="rId14"/>
  </p:sldIdLst>
  <p:sldSz cx="9144000" cy="5715000" type="screen16x10"/>
  <p:notesSz cx="6858000" cy="9144000"/>
  <p:defaultTextStyle>
    <a:defPPr>
      <a:defRPr lang="zh-CN"/>
    </a:defPPr>
    <a:lvl1pPr marL="0" algn="l" defTabSz="713232" rtl="0" eaLnBrk="1" latinLnBrk="0" hangingPunct="1">
      <a:defRPr sz="1400" kern="1200">
        <a:solidFill>
          <a:schemeClr val="tx1"/>
        </a:solidFill>
        <a:latin typeface="+mn-lt"/>
        <a:ea typeface="+mn-ea"/>
        <a:cs typeface="+mn-cs"/>
      </a:defRPr>
    </a:lvl1pPr>
    <a:lvl2pPr marL="356616" algn="l" defTabSz="713232" rtl="0" eaLnBrk="1" latinLnBrk="0" hangingPunct="1">
      <a:defRPr sz="1400" kern="1200">
        <a:solidFill>
          <a:schemeClr val="tx1"/>
        </a:solidFill>
        <a:latin typeface="+mn-lt"/>
        <a:ea typeface="+mn-ea"/>
        <a:cs typeface="+mn-cs"/>
      </a:defRPr>
    </a:lvl2pPr>
    <a:lvl3pPr marL="713232" algn="l" defTabSz="713232" rtl="0" eaLnBrk="1" latinLnBrk="0" hangingPunct="1">
      <a:defRPr sz="1400" kern="1200">
        <a:solidFill>
          <a:schemeClr val="tx1"/>
        </a:solidFill>
        <a:latin typeface="+mn-lt"/>
        <a:ea typeface="+mn-ea"/>
        <a:cs typeface="+mn-cs"/>
      </a:defRPr>
    </a:lvl3pPr>
    <a:lvl4pPr marL="1069848" algn="l" defTabSz="713232" rtl="0" eaLnBrk="1" latinLnBrk="0" hangingPunct="1">
      <a:defRPr sz="1400" kern="1200">
        <a:solidFill>
          <a:schemeClr val="tx1"/>
        </a:solidFill>
        <a:latin typeface="+mn-lt"/>
        <a:ea typeface="+mn-ea"/>
        <a:cs typeface="+mn-cs"/>
      </a:defRPr>
    </a:lvl4pPr>
    <a:lvl5pPr marL="1426464" algn="l" defTabSz="713232" rtl="0" eaLnBrk="1" latinLnBrk="0" hangingPunct="1">
      <a:defRPr sz="1400" kern="1200">
        <a:solidFill>
          <a:schemeClr val="tx1"/>
        </a:solidFill>
        <a:latin typeface="+mn-lt"/>
        <a:ea typeface="+mn-ea"/>
        <a:cs typeface="+mn-cs"/>
      </a:defRPr>
    </a:lvl5pPr>
    <a:lvl6pPr marL="1783080" algn="l" defTabSz="713232" rtl="0" eaLnBrk="1" latinLnBrk="0" hangingPunct="1">
      <a:defRPr sz="1400" kern="1200">
        <a:solidFill>
          <a:schemeClr val="tx1"/>
        </a:solidFill>
        <a:latin typeface="+mn-lt"/>
        <a:ea typeface="+mn-ea"/>
        <a:cs typeface="+mn-cs"/>
      </a:defRPr>
    </a:lvl6pPr>
    <a:lvl7pPr marL="2139696" algn="l" defTabSz="713232" rtl="0" eaLnBrk="1" latinLnBrk="0" hangingPunct="1">
      <a:defRPr sz="1400" kern="1200">
        <a:solidFill>
          <a:schemeClr val="tx1"/>
        </a:solidFill>
        <a:latin typeface="+mn-lt"/>
        <a:ea typeface="+mn-ea"/>
        <a:cs typeface="+mn-cs"/>
      </a:defRPr>
    </a:lvl7pPr>
    <a:lvl8pPr marL="2496312" algn="l" defTabSz="713232" rtl="0" eaLnBrk="1" latinLnBrk="0" hangingPunct="1">
      <a:defRPr sz="1400" kern="1200">
        <a:solidFill>
          <a:schemeClr val="tx1"/>
        </a:solidFill>
        <a:latin typeface="+mn-lt"/>
        <a:ea typeface="+mn-ea"/>
        <a:cs typeface="+mn-cs"/>
      </a:defRPr>
    </a:lvl8pPr>
    <a:lvl9pPr marL="2852928" algn="l" defTabSz="713232" rtl="0" eaLnBrk="1" latinLnBrk="0" hangingPunct="1">
      <a:defRPr sz="1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0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00"/>
    <a:srgbClr val="FF9999"/>
    <a:srgbClr val="FFAEFF"/>
    <a:srgbClr val="FFCCCC"/>
    <a:srgbClr val="0000CC"/>
    <a:srgbClr val="FF5050"/>
    <a:srgbClr val="FF9393"/>
    <a:srgbClr val="2E3B39"/>
    <a:srgbClr val="E9E532"/>
    <a:srgbClr val="EEBD1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471" autoAdjust="0"/>
    <p:restoredTop sz="94660"/>
  </p:normalViewPr>
  <p:slideViewPr>
    <p:cSldViewPr snapToGrid="0">
      <p:cViewPr varScale="1">
        <p:scale>
          <a:sx n="82" d="100"/>
          <a:sy n="82" d="100"/>
        </p:scale>
        <p:origin x="976" y="64"/>
      </p:cViewPr>
      <p:guideLst>
        <p:guide orient="horz" pos="180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75355"/>
            <a:ext cx="7772400" cy="1225021"/>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238500"/>
            <a:ext cx="6400800" cy="1460500"/>
          </a:xfrm>
        </p:spPr>
        <p:txBody>
          <a:bodyPr/>
          <a:lstStyle>
            <a:lvl1pPr marL="0" indent="0" algn="ctr">
              <a:buNone/>
              <a:defRPr>
                <a:solidFill>
                  <a:schemeClr val="tx1">
                    <a:tint val="75000"/>
                  </a:schemeClr>
                </a:solidFill>
              </a:defRPr>
            </a:lvl1pPr>
            <a:lvl2pPr marL="356616" indent="0" algn="ctr">
              <a:buNone/>
              <a:defRPr>
                <a:solidFill>
                  <a:schemeClr val="tx1">
                    <a:tint val="75000"/>
                  </a:schemeClr>
                </a:solidFill>
              </a:defRPr>
            </a:lvl2pPr>
            <a:lvl3pPr marL="713232" indent="0" algn="ctr">
              <a:buNone/>
              <a:defRPr>
                <a:solidFill>
                  <a:schemeClr val="tx1">
                    <a:tint val="75000"/>
                  </a:schemeClr>
                </a:solidFill>
              </a:defRPr>
            </a:lvl3pPr>
            <a:lvl4pPr marL="1069848" indent="0" algn="ctr">
              <a:buNone/>
              <a:defRPr>
                <a:solidFill>
                  <a:schemeClr val="tx1">
                    <a:tint val="75000"/>
                  </a:schemeClr>
                </a:solidFill>
              </a:defRPr>
            </a:lvl4pPr>
            <a:lvl5pPr marL="1426464" indent="0" algn="ctr">
              <a:buNone/>
              <a:defRPr>
                <a:solidFill>
                  <a:schemeClr val="tx1">
                    <a:tint val="75000"/>
                  </a:schemeClr>
                </a:solidFill>
              </a:defRPr>
            </a:lvl5pPr>
            <a:lvl6pPr marL="1783080" indent="0" algn="ctr">
              <a:buNone/>
              <a:defRPr>
                <a:solidFill>
                  <a:schemeClr val="tx1">
                    <a:tint val="75000"/>
                  </a:schemeClr>
                </a:solidFill>
              </a:defRPr>
            </a:lvl6pPr>
            <a:lvl7pPr marL="2139696" indent="0" algn="ctr">
              <a:buNone/>
              <a:defRPr>
                <a:solidFill>
                  <a:schemeClr val="tx1">
                    <a:tint val="75000"/>
                  </a:schemeClr>
                </a:solidFill>
              </a:defRPr>
            </a:lvl7pPr>
            <a:lvl8pPr marL="2496312" indent="0" algn="ctr">
              <a:buNone/>
              <a:defRPr>
                <a:solidFill>
                  <a:schemeClr val="tx1">
                    <a:tint val="75000"/>
                  </a:schemeClr>
                </a:solidFill>
              </a:defRPr>
            </a:lvl8pPr>
            <a:lvl9pPr marL="2852928"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29C64D2-274B-45A3-8200-54197C530B48}" type="datetimeFigureOut">
              <a:rPr lang="zh-CN" altLang="en-US" smtClean="0"/>
              <a:pPr/>
              <a:t>2020/9/18</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38DEB520-2D59-4F6B-9AE7-E477211A8885}" type="slidenum">
              <a:rPr lang="zh-CN" altLang="en-US" smtClean="0"/>
              <a:pPr/>
              <a:t>‹#›</a:t>
            </a:fld>
            <a:endParaRPr lang="zh-CN" altLang="en-US"/>
          </a:p>
        </p:txBody>
      </p:sp>
    </p:spTree>
    <p:extLst>
      <p:ext uri="{BB962C8B-B14F-4D97-AF65-F5344CB8AC3E}">
        <p14:creationId xmlns:p14="http://schemas.microsoft.com/office/powerpoint/2010/main" val="29726748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29C64D2-274B-45A3-8200-54197C530B48}" type="datetimeFigureOut">
              <a:rPr lang="zh-CN" altLang="en-US" smtClean="0"/>
              <a:pPr/>
              <a:t>2020/9/18</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38DEB520-2D59-4F6B-9AE7-E477211A8885}" type="slidenum">
              <a:rPr lang="zh-CN" altLang="en-US" smtClean="0"/>
              <a:pPr/>
              <a:t>‹#›</a:t>
            </a:fld>
            <a:endParaRPr lang="zh-CN" altLang="en-US"/>
          </a:p>
        </p:txBody>
      </p:sp>
    </p:spTree>
    <p:extLst>
      <p:ext uri="{BB962C8B-B14F-4D97-AF65-F5344CB8AC3E}">
        <p14:creationId xmlns:p14="http://schemas.microsoft.com/office/powerpoint/2010/main" val="1400972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28866"/>
            <a:ext cx="2057400" cy="4876271"/>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28866"/>
            <a:ext cx="6019800" cy="487627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29C64D2-274B-45A3-8200-54197C530B48}" type="datetimeFigureOut">
              <a:rPr lang="zh-CN" altLang="en-US" smtClean="0"/>
              <a:pPr/>
              <a:t>2020/9/18</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38DEB520-2D59-4F6B-9AE7-E477211A8885}" type="slidenum">
              <a:rPr lang="zh-CN" altLang="en-US" smtClean="0"/>
              <a:pPr/>
              <a:t>‹#›</a:t>
            </a:fld>
            <a:endParaRPr lang="zh-CN" altLang="en-US"/>
          </a:p>
        </p:txBody>
      </p:sp>
    </p:spTree>
    <p:extLst>
      <p:ext uri="{BB962C8B-B14F-4D97-AF65-F5344CB8AC3E}">
        <p14:creationId xmlns:p14="http://schemas.microsoft.com/office/powerpoint/2010/main" val="15296958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865"/>
            <a:ext cx="8229600" cy="9525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333500"/>
            <a:ext cx="4038600" cy="377163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333501"/>
            <a:ext cx="4038600" cy="182165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282158"/>
            <a:ext cx="4038600" cy="182297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457200" y="5204354"/>
            <a:ext cx="2133600" cy="396875"/>
          </a:xfrm>
        </p:spPr>
        <p:txBody>
          <a:bodyPr/>
          <a:lstStyle>
            <a:lvl1pPr>
              <a:defRPr/>
            </a:lvl1pPr>
          </a:lstStyle>
          <a:p>
            <a:endParaRPr lang="vi-VN"/>
          </a:p>
        </p:txBody>
      </p:sp>
      <p:sp>
        <p:nvSpPr>
          <p:cNvPr id="7" name="Footer Placeholder 6"/>
          <p:cNvSpPr>
            <a:spLocks noGrp="1"/>
          </p:cNvSpPr>
          <p:nvPr>
            <p:ph type="ftr" sz="quarter" idx="11"/>
          </p:nvPr>
        </p:nvSpPr>
        <p:spPr>
          <a:xfrm>
            <a:off x="3124200" y="5204354"/>
            <a:ext cx="2895600" cy="396875"/>
          </a:xfrm>
        </p:spPr>
        <p:txBody>
          <a:bodyPr/>
          <a:lstStyle>
            <a:lvl1pPr>
              <a:defRPr/>
            </a:lvl1pPr>
          </a:lstStyle>
          <a:p>
            <a:endParaRPr lang="vi-VN"/>
          </a:p>
        </p:txBody>
      </p:sp>
      <p:sp>
        <p:nvSpPr>
          <p:cNvPr id="8" name="Slide Number Placeholder 7"/>
          <p:cNvSpPr>
            <a:spLocks noGrp="1"/>
          </p:cNvSpPr>
          <p:nvPr>
            <p:ph type="sldNum" sz="quarter" idx="12"/>
          </p:nvPr>
        </p:nvSpPr>
        <p:spPr>
          <a:xfrm>
            <a:off x="6553200" y="5204354"/>
            <a:ext cx="2133600" cy="396875"/>
          </a:xfrm>
        </p:spPr>
        <p:txBody>
          <a:bodyPr/>
          <a:lstStyle>
            <a:lvl1pPr>
              <a:defRPr/>
            </a:lvl1pPr>
          </a:lstStyle>
          <a:p>
            <a:fld id="{C91BDDEE-AC63-44B8-94EC-FCB0EBBC2A3F}" type="slidenum">
              <a:rPr lang="vi-VN"/>
              <a:pPr/>
              <a:t>‹#›</a:t>
            </a:fld>
            <a:endParaRPr lang="vi-VN"/>
          </a:p>
        </p:txBody>
      </p:sp>
    </p:spTree>
    <p:extLst>
      <p:ext uri="{BB962C8B-B14F-4D97-AF65-F5344CB8AC3E}">
        <p14:creationId xmlns:p14="http://schemas.microsoft.com/office/powerpoint/2010/main" val="3340526436"/>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29C64D2-274B-45A3-8200-54197C530B48}" type="datetimeFigureOut">
              <a:rPr lang="zh-CN" altLang="en-US" smtClean="0"/>
              <a:pPr/>
              <a:t>2020/9/18</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38DEB520-2D59-4F6B-9AE7-E477211A8885}" type="slidenum">
              <a:rPr lang="zh-CN" altLang="en-US" smtClean="0"/>
              <a:pPr/>
              <a:t>‹#›</a:t>
            </a:fld>
            <a:endParaRPr lang="zh-CN" altLang="en-US"/>
          </a:p>
        </p:txBody>
      </p:sp>
    </p:spTree>
    <p:extLst>
      <p:ext uri="{BB962C8B-B14F-4D97-AF65-F5344CB8AC3E}">
        <p14:creationId xmlns:p14="http://schemas.microsoft.com/office/powerpoint/2010/main" val="18813435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672418"/>
            <a:ext cx="7772400" cy="1135063"/>
          </a:xfrm>
        </p:spPr>
        <p:txBody>
          <a:bodyPr anchor="t"/>
          <a:lstStyle>
            <a:lvl1pPr algn="l">
              <a:defRPr sz="31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422261"/>
            <a:ext cx="7772400" cy="1250156"/>
          </a:xfrm>
        </p:spPr>
        <p:txBody>
          <a:bodyPr anchor="b"/>
          <a:lstStyle>
            <a:lvl1pPr marL="0" indent="0">
              <a:buNone/>
              <a:defRPr sz="1600">
                <a:solidFill>
                  <a:schemeClr val="tx1">
                    <a:tint val="75000"/>
                  </a:schemeClr>
                </a:solidFill>
              </a:defRPr>
            </a:lvl1pPr>
            <a:lvl2pPr marL="356616" indent="0">
              <a:buNone/>
              <a:defRPr sz="1400">
                <a:solidFill>
                  <a:schemeClr val="tx1">
                    <a:tint val="75000"/>
                  </a:schemeClr>
                </a:solidFill>
              </a:defRPr>
            </a:lvl2pPr>
            <a:lvl3pPr marL="713232" indent="0">
              <a:buNone/>
              <a:defRPr sz="1200">
                <a:solidFill>
                  <a:schemeClr val="tx1">
                    <a:tint val="75000"/>
                  </a:schemeClr>
                </a:solidFill>
              </a:defRPr>
            </a:lvl3pPr>
            <a:lvl4pPr marL="1069848" indent="0">
              <a:buNone/>
              <a:defRPr sz="1100">
                <a:solidFill>
                  <a:schemeClr val="tx1">
                    <a:tint val="75000"/>
                  </a:schemeClr>
                </a:solidFill>
              </a:defRPr>
            </a:lvl4pPr>
            <a:lvl5pPr marL="1426464" indent="0">
              <a:buNone/>
              <a:defRPr sz="1100">
                <a:solidFill>
                  <a:schemeClr val="tx1">
                    <a:tint val="75000"/>
                  </a:schemeClr>
                </a:solidFill>
              </a:defRPr>
            </a:lvl5pPr>
            <a:lvl6pPr marL="1783080" indent="0">
              <a:buNone/>
              <a:defRPr sz="1100">
                <a:solidFill>
                  <a:schemeClr val="tx1">
                    <a:tint val="75000"/>
                  </a:schemeClr>
                </a:solidFill>
              </a:defRPr>
            </a:lvl6pPr>
            <a:lvl7pPr marL="2139696" indent="0">
              <a:buNone/>
              <a:defRPr sz="1100">
                <a:solidFill>
                  <a:schemeClr val="tx1">
                    <a:tint val="75000"/>
                  </a:schemeClr>
                </a:solidFill>
              </a:defRPr>
            </a:lvl7pPr>
            <a:lvl8pPr marL="2496312" indent="0">
              <a:buNone/>
              <a:defRPr sz="1100">
                <a:solidFill>
                  <a:schemeClr val="tx1">
                    <a:tint val="75000"/>
                  </a:schemeClr>
                </a:solidFill>
              </a:defRPr>
            </a:lvl8pPr>
            <a:lvl9pPr marL="2852928" indent="0">
              <a:buNone/>
              <a:defRPr sz="11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29C64D2-274B-45A3-8200-54197C530B48}" type="datetimeFigureOut">
              <a:rPr lang="zh-CN" altLang="en-US" smtClean="0"/>
              <a:pPr/>
              <a:t>2020/9/18</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38DEB520-2D59-4F6B-9AE7-E477211A8885}" type="slidenum">
              <a:rPr lang="zh-CN" altLang="en-US" smtClean="0"/>
              <a:pPr/>
              <a:t>‹#›</a:t>
            </a:fld>
            <a:endParaRPr lang="zh-CN" altLang="en-US"/>
          </a:p>
        </p:txBody>
      </p:sp>
    </p:spTree>
    <p:extLst>
      <p:ext uri="{BB962C8B-B14F-4D97-AF65-F5344CB8AC3E}">
        <p14:creationId xmlns:p14="http://schemas.microsoft.com/office/powerpoint/2010/main" val="33933315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333501"/>
            <a:ext cx="4038600" cy="3771636"/>
          </a:xfrm>
        </p:spPr>
        <p:txBody>
          <a:bodyPr/>
          <a:lstStyle>
            <a:lvl1pPr>
              <a:defRPr sz="22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333501"/>
            <a:ext cx="4038600" cy="3771636"/>
          </a:xfrm>
        </p:spPr>
        <p:txBody>
          <a:bodyPr/>
          <a:lstStyle>
            <a:lvl1pPr>
              <a:defRPr sz="22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29C64D2-274B-45A3-8200-54197C530B48}" type="datetimeFigureOut">
              <a:rPr lang="zh-CN" altLang="en-US" smtClean="0"/>
              <a:pPr/>
              <a:t>2020/9/18</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38DEB520-2D59-4F6B-9AE7-E477211A8885}" type="slidenum">
              <a:rPr lang="zh-CN" altLang="en-US" smtClean="0"/>
              <a:pPr/>
              <a:t>‹#›</a:t>
            </a:fld>
            <a:endParaRPr lang="zh-CN" altLang="en-US"/>
          </a:p>
        </p:txBody>
      </p:sp>
    </p:spTree>
    <p:extLst>
      <p:ext uri="{BB962C8B-B14F-4D97-AF65-F5344CB8AC3E}">
        <p14:creationId xmlns:p14="http://schemas.microsoft.com/office/powerpoint/2010/main" val="3247888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279261"/>
            <a:ext cx="4040188" cy="533135"/>
          </a:xfrm>
        </p:spPr>
        <p:txBody>
          <a:bodyPr anchor="b"/>
          <a:lstStyle>
            <a:lvl1pPr marL="0" indent="0">
              <a:buNone/>
              <a:defRPr sz="1900" b="1"/>
            </a:lvl1pPr>
            <a:lvl2pPr marL="356616" indent="0">
              <a:buNone/>
              <a:defRPr sz="1600" b="1"/>
            </a:lvl2pPr>
            <a:lvl3pPr marL="713232" indent="0">
              <a:buNone/>
              <a:defRPr sz="1400" b="1"/>
            </a:lvl3pPr>
            <a:lvl4pPr marL="1069848" indent="0">
              <a:buNone/>
              <a:defRPr sz="1200" b="1"/>
            </a:lvl4pPr>
            <a:lvl5pPr marL="1426464" indent="0">
              <a:buNone/>
              <a:defRPr sz="1200" b="1"/>
            </a:lvl5pPr>
            <a:lvl6pPr marL="1783080" indent="0">
              <a:buNone/>
              <a:defRPr sz="1200" b="1"/>
            </a:lvl6pPr>
            <a:lvl7pPr marL="2139696" indent="0">
              <a:buNone/>
              <a:defRPr sz="1200" b="1"/>
            </a:lvl7pPr>
            <a:lvl8pPr marL="2496312" indent="0">
              <a:buNone/>
              <a:defRPr sz="1200" b="1"/>
            </a:lvl8pPr>
            <a:lvl9pPr marL="2852928"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457200" y="1812396"/>
            <a:ext cx="4040188" cy="3292740"/>
          </a:xfrm>
        </p:spPr>
        <p:txBody>
          <a:bodyPr/>
          <a:lstStyle>
            <a:lvl1pPr>
              <a:defRPr sz="19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279261"/>
            <a:ext cx="4041775" cy="533135"/>
          </a:xfrm>
        </p:spPr>
        <p:txBody>
          <a:bodyPr anchor="b"/>
          <a:lstStyle>
            <a:lvl1pPr marL="0" indent="0">
              <a:buNone/>
              <a:defRPr sz="1900" b="1"/>
            </a:lvl1pPr>
            <a:lvl2pPr marL="356616" indent="0">
              <a:buNone/>
              <a:defRPr sz="1600" b="1"/>
            </a:lvl2pPr>
            <a:lvl3pPr marL="713232" indent="0">
              <a:buNone/>
              <a:defRPr sz="1400" b="1"/>
            </a:lvl3pPr>
            <a:lvl4pPr marL="1069848" indent="0">
              <a:buNone/>
              <a:defRPr sz="1200" b="1"/>
            </a:lvl4pPr>
            <a:lvl5pPr marL="1426464" indent="0">
              <a:buNone/>
              <a:defRPr sz="1200" b="1"/>
            </a:lvl5pPr>
            <a:lvl6pPr marL="1783080" indent="0">
              <a:buNone/>
              <a:defRPr sz="1200" b="1"/>
            </a:lvl6pPr>
            <a:lvl7pPr marL="2139696" indent="0">
              <a:buNone/>
              <a:defRPr sz="1200" b="1"/>
            </a:lvl7pPr>
            <a:lvl8pPr marL="2496312" indent="0">
              <a:buNone/>
              <a:defRPr sz="1200" b="1"/>
            </a:lvl8pPr>
            <a:lvl9pPr marL="2852928"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45026" y="1812396"/>
            <a:ext cx="4041775" cy="3292740"/>
          </a:xfrm>
        </p:spPr>
        <p:txBody>
          <a:bodyPr/>
          <a:lstStyle>
            <a:lvl1pPr>
              <a:defRPr sz="19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29C64D2-274B-45A3-8200-54197C530B48}" type="datetimeFigureOut">
              <a:rPr lang="zh-CN" altLang="en-US" smtClean="0"/>
              <a:pPr/>
              <a:t>2020/9/18</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38DEB520-2D59-4F6B-9AE7-E477211A8885}" type="slidenum">
              <a:rPr lang="zh-CN" altLang="en-US" smtClean="0"/>
              <a:pPr/>
              <a:t>‹#›</a:t>
            </a:fld>
            <a:endParaRPr lang="zh-CN" altLang="en-US"/>
          </a:p>
        </p:txBody>
      </p:sp>
    </p:spTree>
    <p:extLst>
      <p:ext uri="{BB962C8B-B14F-4D97-AF65-F5344CB8AC3E}">
        <p14:creationId xmlns:p14="http://schemas.microsoft.com/office/powerpoint/2010/main" val="25385891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29C64D2-274B-45A3-8200-54197C530B48}" type="datetimeFigureOut">
              <a:rPr lang="zh-CN" altLang="en-US" smtClean="0"/>
              <a:pPr/>
              <a:t>2020/9/18</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38DEB520-2D59-4F6B-9AE7-E477211A8885}" type="slidenum">
              <a:rPr lang="zh-CN" altLang="en-US" smtClean="0"/>
              <a:pPr/>
              <a:t>‹#›</a:t>
            </a:fld>
            <a:endParaRPr lang="zh-CN" altLang="en-US"/>
          </a:p>
        </p:txBody>
      </p:sp>
    </p:spTree>
    <p:extLst>
      <p:ext uri="{BB962C8B-B14F-4D97-AF65-F5344CB8AC3E}">
        <p14:creationId xmlns:p14="http://schemas.microsoft.com/office/powerpoint/2010/main" val="41593450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9C64D2-274B-45A3-8200-54197C530B48}" type="datetimeFigureOut">
              <a:rPr lang="zh-CN" altLang="en-US" smtClean="0"/>
              <a:pPr/>
              <a:t>2020/9/18</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38DEB520-2D59-4F6B-9AE7-E477211A8885}" type="slidenum">
              <a:rPr lang="zh-CN" altLang="en-US" smtClean="0"/>
              <a:pPr/>
              <a:t>‹#›</a:t>
            </a:fld>
            <a:endParaRPr lang="zh-CN" altLang="en-US"/>
          </a:p>
        </p:txBody>
      </p:sp>
    </p:spTree>
    <p:extLst>
      <p:ext uri="{BB962C8B-B14F-4D97-AF65-F5344CB8AC3E}">
        <p14:creationId xmlns:p14="http://schemas.microsoft.com/office/powerpoint/2010/main" val="42643113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27542"/>
            <a:ext cx="3008313" cy="968375"/>
          </a:xfrm>
        </p:spPr>
        <p:txBody>
          <a:bodyPr anchor="b"/>
          <a:lstStyle>
            <a:lvl1pPr algn="l">
              <a:defRPr sz="1600" b="1"/>
            </a:lvl1pPr>
          </a:lstStyle>
          <a:p>
            <a:r>
              <a:rPr lang="en-US" smtClean="0"/>
              <a:t>Click to edit Master title style</a:t>
            </a:r>
            <a:endParaRPr lang="en-US"/>
          </a:p>
        </p:txBody>
      </p:sp>
      <p:sp>
        <p:nvSpPr>
          <p:cNvPr id="3" name="Content Placeholder 2"/>
          <p:cNvSpPr>
            <a:spLocks noGrp="1"/>
          </p:cNvSpPr>
          <p:nvPr>
            <p:ph idx="1"/>
          </p:nvPr>
        </p:nvSpPr>
        <p:spPr>
          <a:xfrm>
            <a:off x="3575050" y="227543"/>
            <a:ext cx="5111750" cy="4877594"/>
          </a:xfrm>
        </p:spPr>
        <p:txBody>
          <a:bodyPr/>
          <a:lstStyle>
            <a:lvl1pPr>
              <a:defRPr sz="2500"/>
            </a:lvl1pPr>
            <a:lvl2pPr>
              <a:defRPr sz="2200"/>
            </a:lvl2pPr>
            <a:lvl3pPr>
              <a:defRPr sz="19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195918"/>
            <a:ext cx="3008313" cy="3909219"/>
          </a:xfrm>
        </p:spPr>
        <p:txBody>
          <a:bodyPr/>
          <a:lstStyle>
            <a:lvl1pPr marL="0" indent="0">
              <a:buNone/>
              <a:defRPr sz="1100"/>
            </a:lvl1pPr>
            <a:lvl2pPr marL="356616" indent="0">
              <a:buNone/>
              <a:defRPr sz="900"/>
            </a:lvl2pPr>
            <a:lvl3pPr marL="713232" indent="0">
              <a:buNone/>
              <a:defRPr sz="800"/>
            </a:lvl3pPr>
            <a:lvl4pPr marL="1069848" indent="0">
              <a:buNone/>
              <a:defRPr sz="700"/>
            </a:lvl4pPr>
            <a:lvl5pPr marL="1426464" indent="0">
              <a:buNone/>
              <a:defRPr sz="700"/>
            </a:lvl5pPr>
            <a:lvl6pPr marL="1783080" indent="0">
              <a:buNone/>
              <a:defRPr sz="700"/>
            </a:lvl6pPr>
            <a:lvl7pPr marL="2139696" indent="0">
              <a:buNone/>
              <a:defRPr sz="700"/>
            </a:lvl7pPr>
            <a:lvl8pPr marL="2496312" indent="0">
              <a:buNone/>
              <a:defRPr sz="700"/>
            </a:lvl8pPr>
            <a:lvl9pPr marL="2852928" indent="0">
              <a:buNone/>
              <a:defRPr sz="7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29C64D2-274B-45A3-8200-54197C530B48}" type="datetimeFigureOut">
              <a:rPr lang="zh-CN" altLang="en-US" smtClean="0"/>
              <a:pPr/>
              <a:t>2020/9/18</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38DEB520-2D59-4F6B-9AE7-E477211A8885}" type="slidenum">
              <a:rPr lang="zh-CN" altLang="en-US" smtClean="0"/>
              <a:pPr/>
              <a:t>‹#›</a:t>
            </a:fld>
            <a:endParaRPr lang="zh-CN" altLang="en-US"/>
          </a:p>
        </p:txBody>
      </p:sp>
    </p:spTree>
    <p:extLst>
      <p:ext uri="{BB962C8B-B14F-4D97-AF65-F5344CB8AC3E}">
        <p14:creationId xmlns:p14="http://schemas.microsoft.com/office/powerpoint/2010/main" val="2044951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000500"/>
            <a:ext cx="5486400" cy="472282"/>
          </a:xfrm>
        </p:spPr>
        <p:txBody>
          <a:bodyPr anchor="b"/>
          <a:lstStyle>
            <a:lvl1pPr algn="l">
              <a:defRPr sz="1600" b="1"/>
            </a:lvl1pPr>
          </a:lstStyle>
          <a:p>
            <a:r>
              <a:rPr lang="en-US" smtClean="0"/>
              <a:t>Click to edit Master title style</a:t>
            </a:r>
            <a:endParaRPr lang="en-US"/>
          </a:p>
        </p:txBody>
      </p:sp>
      <p:sp>
        <p:nvSpPr>
          <p:cNvPr id="3" name="Picture Placeholder 2"/>
          <p:cNvSpPr>
            <a:spLocks noGrp="1"/>
          </p:cNvSpPr>
          <p:nvPr>
            <p:ph type="pic" idx="1"/>
          </p:nvPr>
        </p:nvSpPr>
        <p:spPr>
          <a:xfrm>
            <a:off x="1792288" y="510646"/>
            <a:ext cx="5486400" cy="3429000"/>
          </a:xfrm>
        </p:spPr>
        <p:txBody>
          <a:bodyPr/>
          <a:lstStyle>
            <a:lvl1pPr marL="0" indent="0">
              <a:buNone/>
              <a:defRPr sz="2500"/>
            </a:lvl1pPr>
            <a:lvl2pPr marL="356616" indent="0">
              <a:buNone/>
              <a:defRPr sz="2200"/>
            </a:lvl2pPr>
            <a:lvl3pPr marL="713232" indent="0">
              <a:buNone/>
              <a:defRPr sz="1900"/>
            </a:lvl3pPr>
            <a:lvl4pPr marL="1069848" indent="0">
              <a:buNone/>
              <a:defRPr sz="1600"/>
            </a:lvl4pPr>
            <a:lvl5pPr marL="1426464" indent="0">
              <a:buNone/>
              <a:defRPr sz="1600"/>
            </a:lvl5pPr>
            <a:lvl6pPr marL="1783080" indent="0">
              <a:buNone/>
              <a:defRPr sz="1600"/>
            </a:lvl6pPr>
            <a:lvl7pPr marL="2139696" indent="0">
              <a:buNone/>
              <a:defRPr sz="1600"/>
            </a:lvl7pPr>
            <a:lvl8pPr marL="2496312" indent="0">
              <a:buNone/>
              <a:defRPr sz="1600"/>
            </a:lvl8pPr>
            <a:lvl9pPr marL="2852928" indent="0">
              <a:buNone/>
              <a:defRPr sz="1600"/>
            </a:lvl9pPr>
          </a:lstStyle>
          <a:p>
            <a:endParaRPr lang="en-US"/>
          </a:p>
        </p:txBody>
      </p:sp>
      <p:sp>
        <p:nvSpPr>
          <p:cNvPr id="4" name="Text Placeholder 3"/>
          <p:cNvSpPr>
            <a:spLocks noGrp="1"/>
          </p:cNvSpPr>
          <p:nvPr>
            <p:ph type="body" sz="half" idx="2"/>
          </p:nvPr>
        </p:nvSpPr>
        <p:spPr>
          <a:xfrm>
            <a:off x="1792288" y="4472782"/>
            <a:ext cx="5486400" cy="670718"/>
          </a:xfrm>
        </p:spPr>
        <p:txBody>
          <a:bodyPr/>
          <a:lstStyle>
            <a:lvl1pPr marL="0" indent="0">
              <a:buNone/>
              <a:defRPr sz="1100"/>
            </a:lvl1pPr>
            <a:lvl2pPr marL="356616" indent="0">
              <a:buNone/>
              <a:defRPr sz="900"/>
            </a:lvl2pPr>
            <a:lvl3pPr marL="713232" indent="0">
              <a:buNone/>
              <a:defRPr sz="800"/>
            </a:lvl3pPr>
            <a:lvl4pPr marL="1069848" indent="0">
              <a:buNone/>
              <a:defRPr sz="700"/>
            </a:lvl4pPr>
            <a:lvl5pPr marL="1426464" indent="0">
              <a:buNone/>
              <a:defRPr sz="700"/>
            </a:lvl5pPr>
            <a:lvl6pPr marL="1783080" indent="0">
              <a:buNone/>
              <a:defRPr sz="700"/>
            </a:lvl6pPr>
            <a:lvl7pPr marL="2139696" indent="0">
              <a:buNone/>
              <a:defRPr sz="700"/>
            </a:lvl7pPr>
            <a:lvl8pPr marL="2496312" indent="0">
              <a:buNone/>
              <a:defRPr sz="700"/>
            </a:lvl8pPr>
            <a:lvl9pPr marL="2852928" indent="0">
              <a:buNone/>
              <a:defRPr sz="7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29C64D2-274B-45A3-8200-54197C530B48}" type="datetimeFigureOut">
              <a:rPr lang="zh-CN" altLang="en-US" smtClean="0"/>
              <a:pPr/>
              <a:t>2020/9/18</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38DEB520-2D59-4F6B-9AE7-E477211A8885}" type="slidenum">
              <a:rPr lang="zh-CN" altLang="en-US" smtClean="0"/>
              <a:pPr/>
              <a:t>‹#›</a:t>
            </a:fld>
            <a:endParaRPr lang="zh-CN" altLang="en-US"/>
          </a:p>
        </p:txBody>
      </p:sp>
    </p:spTree>
    <p:extLst>
      <p:ext uri="{BB962C8B-B14F-4D97-AF65-F5344CB8AC3E}">
        <p14:creationId xmlns:p14="http://schemas.microsoft.com/office/powerpoint/2010/main" val="195261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28865"/>
            <a:ext cx="8229600" cy="952500"/>
          </a:xfrm>
          <a:prstGeom prst="rect">
            <a:avLst/>
          </a:prstGeom>
        </p:spPr>
        <p:txBody>
          <a:bodyPr vert="horz" lIns="71323" tIns="35662" rIns="71323" bIns="35662"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333501"/>
            <a:ext cx="8229600" cy="3771636"/>
          </a:xfrm>
          <a:prstGeom prst="rect">
            <a:avLst/>
          </a:prstGeom>
        </p:spPr>
        <p:txBody>
          <a:bodyPr vert="horz" lIns="71323" tIns="35662" rIns="71323" bIns="35662"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5296960"/>
            <a:ext cx="2133600" cy="304271"/>
          </a:xfrm>
          <a:prstGeom prst="rect">
            <a:avLst/>
          </a:prstGeom>
        </p:spPr>
        <p:txBody>
          <a:bodyPr vert="horz" lIns="71323" tIns="35662" rIns="71323" bIns="35662" rtlCol="0" anchor="ctr"/>
          <a:lstStyle>
            <a:lvl1pPr algn="l">
              <a:defRPr sz="900">
                <a:solidFill>
                  <a:schemeClr val="tx1">
                    <a:tint val="75000"/>
                  </a:schemeClr>
                </a:solidFill>
              </a:defRPr>
            </a:lvl1pPr>
          </a:lstStyle>
          <a:p>
            <a:fld id="{C29C64D2-274B-45A3-8200-54197C530B48}" type="datetimeFigureOut">
              <a:rPr lang="zh-CN" altLang="en-US" smtClean="0"/>
              <a:pPr/>
              <a:t>2020/9/18</a:t>
            </a:fld>
            <a:endParaRPr lang="zh-CN" altLang="en-US"/>
          </a:p>
        </p:txBody>
      </p:sp>
      <p:sp>
        <p:nvSpPr>
          <p:cNvPr id="5" name="Footer Placeholder 4"/>
          <p:cNvSpPr>
            <a:spLocks noGrp="1"/>
          </p:cNvSpPr>
          <p:nvPr>
            <p:ph type="ftr" sz="quarter" idx="3"/>
          </p:nvPr>
        </p:nvSpPr>
        <p:spPr>
          <a:xfrm>
            <a:off x="3124200" y="5296960"/>
            <a:ext cx="2895600" cy="304271"/>
          </a:xfrm>
          <a:prstGeom prst="rect">
            <a:avLst/>
          </a:prstGeom>
        </p:spPr>
        <p:txBody>
          <a:bodyPr vert="horz" lIns="71323" tIns="35662" rIns="71323" bIns="35662" rtlCol="0" anchor="ctr"/>
          <a:lstStyle>
            <a:lvl1pPr algn="ctr">
              <a:defRPr sz="9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6553200" y="5296960"/>
            <a:ext cx="2133600" cy="304271"/>
          </a:xfrm>
          <a:prstGeom prst="rect">
            <a:avLst/>
          </a:prstGeom>
        </p:spPr>
        <p:txBody>
          <a:bodyPr vert="horz" lIns="71323" tIns="35662" rIns="71323" bIns="35662" rtlCol="0" anchor="ctr"/>
          <a:lstStyle>
            <a:lvl1pPr algn="r">
              <a:defRPr sz="900">
                <a:solidFill>
                  <a:schemeClr val="tx1">
                    <a:tint val="75000"/>
                  </a:schemeClr>
                </a:solidFill>
              </a:defRPr>
            </a:lvl1pPr>
          </a:lstStyle>
          <a:p>
            <a:fld id="{38DEB520-2D59-4F6B-9AE7-E477211A8885}" type="slidenum">
              <a:rPr lang="zh-CN" altLang="en-US" smtClean="0"/>
              <a:pPr/>
              <a:t>‹#›</a:t>
            </a:fld>
            <a:endParaRPr lang="zh-CN" altLang="en-US"/>
          </a:p>
        </p:txBody>
      </p:sp>
    </p:spTree>
    <p:extLst>
      <p:ext uri="{BB962C8B-B14F-4D97-AF65-F5344CB8AC3E}">
        <p14:creationId xmlns:p14="http://schemas.microsoft.com/office/powerpoint/2010/main" val="317413734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ransition spd="slow">
    <p:fade/>
  </p:transition>
  <p:timing>
    <p:tnLst>
      <p:par>
        <p:cTn id="1" dur="indefinite" restart="never" nodeType="tmRoot"/>
      </p:par>
    </p:tnLst>
  </p:timing>
  <p:txStyles>
    <p:titleStyle>
      <a:lvl1pPr algn="ctr" defTabSz="713232" rtl="0" eaLnBrk="1" latinLnBrk="0" hangingPunct="1">
        <a:spcBef>
          <a:spcPct val="0"/>
        </a:spcBef>
        <a:buNone/>
        <a:defRPr sz="3400" kern="1200">
          <a:solidFill>
            <a:schemeClr val="tx1"/>
          </a:solidFill>
          <a:latin typeface="+mj-lt"/>
          <a:ea typeface="+mj-ea"/>
          <a:cs typeface="+mj-cs"/>
        </a:defRPr>
      </a:lvl1pPr>
    </p:titleStyle>
    <p:bodyStyle>
      <a:lvl1pPr marL="267462" indent="-267462" algn="l" defTabSz="713232" rtl="0" eaLnBrk="1" latinLnBrk="0" hangingPunct="1">
        <a:spcBef>
          <a:spcPct val="20000"/>
        </a:spcBef>
        <a:buFont typeface="Arial" pitchFamily="34" charset="0"/>
        <a:buChar char="•"/>
        <a:defRPr sz="2500" kern="1200">
          <a:solidFill>
            <a:schemeClr val="tx1"/>
          </a:solidFill>
          <a:latin typeface="+mn-lt"/>
          <a:ea typeface="+mn-ea"/>
          <a:cs typeface="+mn-cs"/>
        </a:defRPr>
      </a:lvl1pPr>
      <a:lvl2pPr marL="579501" indent="-222885" algn="l" defTabSz="713232" rtl="0" eaLnBrk="1" latinLnBrk="0" hangingPunct="1">
        <a:spcBef>
          <a:spcPct val="20000"/>
        </a:spcBef>
        <a:buFont typeface="Arial" pitchFamily="34" charset="0"/>
        <a:buChar char="–"/>
        <a:defRPr sz="2200" kern="1200">
          <a:solidFill>
            <a:schemeClr val="tx1"/>
          </a:solidFill>
          <a:latin typeface="+mn-lt"/>
          <a:ea typeface="+mn-ea"/>
          <a:cs typeface="+mn-cs"/>
        </a:defRPr>
      </a:lvl2pPr>
      <a:lvl3pPr marL="891540" indent="-178308" algn="l" defTabSz="713232" rtl="0" eaLnBrk="1" latinLnBrk="0" hangingPunct="1">
        <a:spcBef>
          <a:spcPct val="20000"/>
        </a:spcBef>
        <a:buFont typeface="Arial" pitchFamily="34" charset="0"/>
        <a:buChar char="•"/>
        <a:defRPr sz="1900" kern="1200">
          <a:solidFill>
            <a:schemeClr val="tx1"/>
          </a:solidFill>
          <a:latin typeface="+mn-lt"/>
          <a:ea typeface="+mn-ea"/>
          <a:cs typeface="+mn-cs"/>
        </a:defRPr>
      </a:lvl3pPr>
      <a:lvl4pPr marL="1248156" indent="-178308" algn="l" defTabSz="713232" rtl="0" eaLnBrk="1" latinLnBrk="0" hangingPunct="1">
        <a:spcBef>
          <a:spcPct val="20000"/>
        </a:spcBef>
        <a:buFont typeface="Arial" pitchFamily="34" charset="0"/>
        <a:buChar char="–"/>
        <a:defRPr sz="1600" kern="1200">
          <a:solidFill>
            <a:schemeClr val="tx1"/>
          </a:solidFill>
          <a:latin typeface="+mn-lt"/>
          <a:ea typeface="+mn-ea"/>
          <a:cs typeface="+mn-cs"/>
        </a:defRPr>
      </a:lvl4pPr>
      <a:lvl5pPr marL="1604772" indent="-178308" algn="l" defTabSz="713232" rtl="0" eaLnBrk="1" latinLnBrk="0" hangingPunct="1">
        <a:spcBef>
          <a:spcPct val="20000"/>
        </a:spcBef>
        <a:buFont typeface="Arial" pitchFamily="34" charset="0"/>
        <a:buChar char="»"/>
        <a:defRPr sz="1600" kern="1200">
          <a:solidFill>
            <a:schemeClr val="tx1"/>
          </a:solidFill>
          <a:latin typeface="+mn-lt"/>
          <a:ea typeface="+mn-ea"/>
          <a:cs typeface="+mn-cs"/>
        </a:defRPr>
      </a:lvl5pPr>
      <a:lvl6pPr marL="1961388" indent="-178308" algn="l" defTabSz="713232" rtl="0" eaLnBrk="1" latinLnBrk="0" hangingPunct="1">
        <a:spcBef>
          <a:spcPct val="20000"/>
        </a:spcBef>
        <a:buFont typeface="Arial" pitchFamily="34" charset="0"/>
        <a:buChar char="•"/>
        <a:defRPr sz="1600" kern="1200">
          <a:solidFill>
            <a:schemeClr val="tx1"/>
          </a:solidFill>
          <a:latin typeface="+mn-lt"/>
          <a:ea typeface="+mn-ea"/>
          <a:cs typeface="+mn-cs"/>
        </a:defRPr>
      </a:lvl6pPr>
      <a:lvl7pPr marL="2318004" indent="-178308" algn="l" defTabSz="713232" rtl="0" eaLnBrk="1" latinLnBrk="0" hangingPunct="1">
        <a:spcBef>
          <a:spcPct val="20000"/>
        </a:spcBef>
        <a:buFont typeface="Arial" pitchFamily="34" charset="0"/>
        <a:buChar char="•"/>
        <a:defRPr sz="1600" kern="1200">
          <a:solidFill>
            <a:schemeClr val="tx1"/>
          </a:solidFill>
          <a:latin typeface="+mn-lt"/>
          <a:ea typeface="+mn-ea"/>
          <a:cs typeface="+mn-cs"/>
        </a:defRPr>
      </a:lvl7pPr>
      <a:lvl8pPr marL="2674620" indent="-178308" algn="l" defTabSz="713232" rtl="0" eaLnBrk="1" latinLnBrk="0" hangingPunct="1">
        <a:spcBef>
          <a:spcPct val="20000"/>
        </a:spcBef>
        <a:buFont typeface="Arial" pitchFamily="34" charset="0"/>
        <a:buChar char="•"/>
        <a:defRPr sz="1600" kern="1200">
          <a:solidFill>
            <a:schemeClr val="tx1"/>
          </a:solidFill>
          <a:latin typeface="+mn-lt"/>
          <a:ea typeface="+mn-ea"/>
          <a:cs typeface="+mn-cs"/>
        </a:defRPr>
      </a:lvl8pPr>
      <a:lvl9pPr marL="3031236" indent="-178308" algn="l" defTabSz="713232" rtl="0" eaLnBrk="1" latinLnBrk="0" hangingPunct="1">
        <a:spcBef>
          <a:spcPct val="20000"/>
        </a:spcBef>
        <a:buFont typeface="Arial" pitchFamily="34" charset="0"/>
        <a:buChar char="•"/>
        <a:defRPr sz="1600" kern="1200">
          <a:solidFill>
            <a:schemeClr val="tx1"/>
          </a:solidFill>
          <a:latin typeface="+mn-lt"/>
          <a:ea typeface="+mn-ea"/>
          <a:cs typeface="+mn-cs"/>
        </a:defRPr>
      </a:lvl9pPr>
    </p:bodyStyle>
    <p:otherStyle>
      <a:defPPr>
        <a:defRPr lang="en-US"/>
      </a:defPPr>
      <a:lvl1pPr marL="0" algn="l" defTabSz="713232" rtl="0" eaLnBrk="1" latinLnBrk="0" hangingPunct="1">
        <a:defRPr sz="1400" kern="1200">
          <a:solidFill>
            <a:schemeClr val="tx1"/>
          </a:solidFill>
          <a:latin typeface="+mn-lt"/>
          <a:ea typeface="+mn-ea"/>
          <a:cs typeface="+mn-cs"/>
        </a:defRPr>
      </a:lvl1pPr>
      <a:lvl2pPr marL="356616" algn="l" defTabSz="713232" rtl="0" eaLnBrk="1" latinLnBrk="0" hangingPunct="1">
        <a:defRPr sz="1400" kern="1200">
          <a:solidFill>
            <a:schemeClr val="tx1"/>
          </a:solidFill>
          <a:latin typeface="+mn-lt"/>
          <a:ea typeface="+mn-ea"/>
          <a:cs typeface="+mn-cs"/>
        </a:defRPr>
      </a:lvl2pPr>
      <a:lvl3pPr marL="713232" algn="l" defTabSz="713232" rtl="0" eaLnBrk="1" latinLnBrk="0" hangingPunct="1">
        <a:defRPr sz="1400" kern="1200">
          <a:solidFill>
            <a:schemeClr val="tx1"/>
          </a:solidFill>
          <a:latin typeface="+mn-lt"/>
          <a:ea typeface="+mn-ea"/>
          <a:cs typeface="+mn-cs"/>
        </a:defRPr>
      </a:lvl3pPr>
      <a:lvl4pPr marL="1069848" algn="l" defTabSz="713232" rtl="0" eaLnBrk="1" latinLnBrk="0" hangingPunct="1">
        <a:defRPr sz="1400" kern="1200">
          <a:solidFill>
            <a:schemeClr val="tx1"/>
          </a:solidFill>
          <a:latin typeface="+mn-lt"/>
          <a:ea typeface="+mn-ea"/>
          <a:cs typeface="+mn-cs"/>
        </a:defRPr>
      </a:lvl4pPr>
      <a:lvl5pPr marL="1426464" algn="l" defTabSz="713232" rtl="0" eaLnBrk="1" latinLnBrk="0" hangingPunct="1">
        <a:defRPr sz="1400" kern="1200">
          <a:solidFill>
            <a:schemeClr val="tx1"/>
          </a:solidFill>
          <a:latin typeface="+mn-lt"/>
          <a:ea typeface="+mn-ea"/>
          <a:cs typeface="+mn-cs"/>
        </a:defRPr>
      </a:lvl5pPr>
      <a:lvl6pPr marL="1783080" algn="l" defTabSz="713232" rtl="0" eaLnBrk="1" latinLnBrk="0" hangingPunct="1">
        <a:defRPr sz="1400" kern="1200">
          <a:solidFill>
            <a:schemeClr val="tx1"/>
          </a:solidFill>
          <a:latin typeface="+mn-lt"/>
          <a:ea typeface="+mn-ea"/>
          <a:cs typeface="+mn-cs"/>
        </a:defRPr>
      </a:lvl6pPr>
      <a:lvl7pPr marL="2139696" algn="l" defTabSz="713232" rtl="0" eaLnBrk="1" latinLnBrk="0" hangingPunct="1">
        <a:defRPr sz="1400" kern="1200">
          <a:solidFill>
            <a:schemeClr val="tx1"/>
          </a:solidFill>
          <a:latin typeface="+mn-lt"/>
          <a:ea typeface="+mn-ea"/>
          <a:cs typeface="+mn-cs"/>
        </a:defRPr>
      </a:lvl7pPr>
      <a:lvl8pPr marL="2496312" algn="l" defTabSz="713232" rtl="0" eaLnBrk="1" latinLnBrk="0" hangingPunct="1">
        <a:defRPr sz="1400" kern="1200">
          <a:solidFill>
            <a:schemeClr val="tx1"/>
          </a:solidFill>
          <a:latin typeface="+mn-lt"/>
          <a:ea typeface="+mn-ea"/>
          <a:cs typeface="+mn-cs"/>
        </a:defRPr>
      </a:lvl8pPr>
      <a:lvl9pPr marL="2852928" algn="l" defTabSz="713232" rtl="0" eaLnBrk="1" latinLnBrk="0" hangingPunct="1">
        <a:defRPr sz="1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wmf"/><Relationship Id="rId7" Type="http://schemas.openxmlformats.org/officeDocument/2006/relationships/image" Target="../media/image6.gif"/><Relationship Id="rId2" Type="http://schemas.openxmlformats.org/officeDocument/2006/relationships/image" Target="../media/image1.wmf"/><Relationship Id="rId1" Type="http://schemas.openxmlformats.org/officeDocument/2006/relationships/slideLayout" Target="../slideLayouts/slideLayout12.xml"/><Relationship Id="rId6" Type="http://schemas.openxmlformats.org/officeDocument/2006/relationships/image" Target="../media/image5.gif"/><Relationship Id="rId5" Type="http://schemas.openxmlformats.org/officeDocument/2006/relationships/image" Target="../media/image4.wmf"/><Relationship Id="rId4" Type="http://schemas.openxmlformats.org/officeDocument/2006/relationships/image" Target="../media/image3.wmf"/></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0.png"/><Relationship Id="rId1" Type="http://schemas.openxmlformats.org/officeDocument/2006/relationships/slideLayout" Target="../slideLayouts/slideLayout2.xml"/><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jpeg"/><Relationship Id="rId1" Type="http://schemas.openxmlformats.org/officeDocument/2006/relationships/slideLayout" Target="../slideLayouts/slideLayout2.xml"/><Relationship Id="rId4" Type="http://schemas.openxmlformats.org/officeDocument/2006/relationships/image" Target="../media/image23.jpg"/></Relationships>
</file>

<file path=ppt/slides/_rels/slide1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1.xml"/><Relationship Id="rId4" Type="http://schemas.openxmlformats.org/officeDocument/2006/relationships/image" Target="../media/image10.jpeg"/></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17.jpe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16.jpg"/><Relationship Id="rId5" Type="http://schemas.openxmlformats.org/officeDocument/2006/relationships/image" Target="../media/image15.jpeg"/><Relationship Id="rId4" Type="http://schemas.openxmlformats.org/officeDocument/2006/relationships/image" Target="../media/image14.jpg"/></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4.jpg"/></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8.jpg"/></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6.jpg"/></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9.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AutoShape 2"/>
          <p:cNvSpPr>
            <a:spLocks noChangeArrowheads="1"/>
          </p:cNvSpPr>
          <p:nvPr/>
        </p:nvSpPr>
        <p:spPr bwMode="auto">
          <a:xfrm>
            <a:off x="7667625" y="4226719"/>
            <a:ext cx="990600" cy="889000"/>
          </a:xfrm>
          <a:prstGeom prst="star32">
            <a:avLst>
              <a:gd name="adj" fmla="val 375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p>
            <a:endParaRPr lang="en-US"/>
          </a:p>
        </p:txBody>
      </p:sp>
      <p:pic>
        <p:nvPicPr>
          <p:cNvPr id="68619" name="Picture 11" descr="GEOMTRY"/>
          <p:cNvPicPr>
            <a:picLocks noGrp="1" noChangeAspect="1" noChangeArrowheads="1"/>
          </p:cNvPicPr>
          <p:nvPr>
            <p:ph sz="quarter" idx="3"/>
          </p:nvPr>
        </p:nvPicPr>
        <p:blipFill>
          <a:blip r:embed="rId2" cstate="print">
            <a:extLst>
              <a:ext uri="{28A0092B-C50C-407E-A947-70E740481C1C}">
                <a14:useLocalDpi xmlns:a14="http://schemas.microsoft.com/office/drawing/2010/main" val="0"/>
              </a:ext>
            </a:extLst>
          </a:blip>
          <a:srcRect/>
          <a:stretch>
            <a:fillRect/>
          </a:stretch>
        </p:blipFill>
        <p:spPr>
          <a:xfrm>
            <a:off x="8153400" y="3746500"/>
            <a:ext cx="762000" cy="1651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8620" name="Rectangle 12"/>
          <p:cNvSpPr>
            <a:spLocks noChangeArrowheads="1"/>
          </p:cNvSpPr>
          <p:nvPr/>
        </p:nvSpPr>
        <p:spPr bwMode="auto">
          <a:xfrm>
            <a:off x="0" y="0"/>
            <a:ext cx="9144000" cy="889000"/>
          </a:xfrm>
          <a:prstGeom prst="rect">
            <a:avLst/>
          </a:prstGeom>
          <a:solidFill>
            <a:srgbClr val="FF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p>
            <a:endParaRPr lang="en-US"/>
          </a:p>
        </p:txBody>
      </p:sp>
      <p:pic>
        <p:nvPicPr>
          <p:cNvPr id="68630" name="Picture 22" descr="POINSET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21283" y="4352144"/>
            <a:ext cx="1622717" cy="1238502"/>
          </a:xfrm>
          <a:prstGeom prst="rect">
            <a:avLst/>
          </a:prstGeom>
          <a:noFill/>
          <a:effectLst>
            <a:outerShdw dist="107763" dir="13500000" algn="ctr" rotWithShape="0">
              <a:srgbClr val="808080">
                <a:alpha val="50000"/>
              </a:srgbClr>
            </a:outerShdw>
          </a:effectLst>
          <a:extLst>
            <a:ext uri="{909E8E84-426E-40DD-AFC4-6F175D3DCCD1}">
              <a14:hiddenFill xmlns:a14="http://schemas.microsoft.com/office/drawing/2010/main">
                <a:solidFill>
                  <a:srgbClr val="FFFFFF"/>
                </a:solidFill>
              </a14:hiddenFill>
            </a:ext>
          </a:extLst>
        </p:spPr>
      </p:pic>
      <p:pic>
        <p:nvPicPr>
          <p:cNvPr id="68632" name="Picture 24" descr="POINSET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127000"/>
            <a:ext cx="1524000" cy="952500"/>
          </a:xfrm>
          <a:prstGeom prst="rect">
            <a:avLst/>
          </a:prstGeom>
          <a:noFill/>
          <a:effectLst>
            <a:outerShdw dist="107763" dir="18900000" algn="ctr" rotWithShape="0">
              <a:srgbClr val="808080">
                <a:alpha val="50000"/>
              </a:srgbClr>
            </a:outerShdw>
          </a:effectLst>
          <a:extLst>
            <a:ext uri="{909E8E84-426E-40DD-AFC4-6F175D3DCCD1}">
              <a14:hiddenFill xmlns:a14="http://schemas.microsoft.com/office/drawing/2010/main">
                <a:solidFill>
                  <a:srgbClr val="FFFFFF"/>
                </a:solidFill>
              </a14:hiddenFill>
            </a:ext>
          </a:extLst>
        </p:spPr>
      </p:pic>
      <p:pic>
        <p:nvPicPr>
          <p:cNvPr id="68649" name="Picture 41" descr="Books"/>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088933" y="161396"/>
            <a:ext cx="1295400" cy="664104"/>
          </a:xfrm>
          <a:prstGeom prst="rect">
            <a:avLst/>
          </a:prstGeom>
          <a:noFill/>
          <a:ln>
            <a:noFill/>
          </a:ln>
          <a:effectLst>
            <a:outerShdw dist="107763" dir="18900000" algn="ctr" rotWithShape="0">
              <a:srgbClr val="808080">
                <a:alpha val="50000"/>
              </a:srgbClr>
            </a:outerShdw>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19050">
                <a:solidFill>
                  <a:srgbClr val="FFFF99"/>
                </a:solidFill>
                <a:miter lim="800000"/>
                <a:headEnd/>
                <a:tailEnd/>
              </a14:hiddenLine>
            </a:ext>
          </a:extLst>
        </p:spPr>
      </p:pic>
      <p:pic>
        <p:nvPicPr>
          <p:cNvPr id="68650" name="Picture 42" descr="bluline[1]"/>
          <p:cNvPicPr>
            <a:picLocks noChangeAspect="1" noChangeArrowheads="1"/>
          </p:cNvPicPr>
          <p:nvPr/>
        </p:nvPicPr>
        <p:blipFill>
          <a:blip r:embed="rId6">
            <a:grayscl/>
            <a:biLevel thresh="50000"/>
            <a:extLst>
              <a:ext uri="{28A0092B-C50C-407E-A947-70E740481C1C}">
                <a14:useLocalDpi xmlns:a14="http://schemas.microsoft.com/office/drawing/2010/main" val="0"/>
              </a:ext>
            </a:extLst>
          </a:blip>
          <a:srcRect/>
          <a:stretch>
            <a:fillRect/>
          </a:stretch>
        </p:blipFill>
        <p:spPr bwMode="auto">
          <a:xfrm>
            <a:off x="0" y="5651500"/>
            <a:ext cx="9144000" cy="63500"/>
          </a:xfrm>
          <a:prstGeom prst="rect">
            <a:avLst/>
          </a:prstGeom>
          <a:noFill/>
          <a:extLst>
            <a:ext uri="{909E8E84-426E-40DD-AFC4-6F175D3DCCD1}">
              <a14:hiddenFill xmlns:a14="http://schemas.microsoft.com/office/drawing/2010/main">
                <a:solidFill>
                  <a:srgbClr val="FFFFFF"/>
                </a:solidFill>
              </a14:hiddenFill>
            </a:ext>
          </a:extLst>
        </p:spPr>
      </p:pic>
      <p:pic>
        <p:nvPicPr>
          <p:cNvPr id="68654" name="Picture 46" descr="bluline[1]"/>
          <p:cNvPicPr>
            <a:picLocks noChangeAspect="1" noChangeArrowheads="1"/>
          </p:cNvPicPr>
          <p:nvPr/>
        </p:nvPicPr>
        <p:blipFill>
          <a:blip r:embed="rId6">
            <a:grayscl/>
            <a:biLevel thresh="50000"/>
            <a:extLst>
              <a:ext uri="{28A0092B-C50C-407E-A947-70E740481C1C}">
                <a14:useLocalDpi xmlns:a14="http://schemas.microsoft.com/office/drawing/2010/main" val="0"/>
              </a:ext>
            </a:extLst>
          </a:blip>
          <a:srcRect/>
          <a:stretch>
            <a:fillRect/>
          </a:stretch>
        </p:blipFill>
        <p:spPr bwMode="auto">
          <a:xfrm>
            <a:off x="0" y="0"/>
            <a:ext cx="9144000" cy="63500"/>
          </a:xfrm>
          <a:prstGeom prst="rect">
            <a:avLst/>
          </a:prstGeom>
          <a:noFill/>
          <a:extLst>
            <a:ext uri="{909E8E84-426E-40DD-AFC4-6F175D3DCCD1}">
              <a14:hiddenFill xmlns:a14="http://schemas.microsoft.com/office/drawing/2010/main">
                <a:solidFill>
                  <a:srgbClr val="FFFFFF"/>
                </a:solidFill>
              </a14:hiddenFill>
            </a:ext>
          </a:extLst>
        </p:spPr>
      </p:pic>
      <p:pic>
        <p:nvPicPr>
          <p:cNvPr id="68700" name="Picture 92" descr="Dove-02-june[1]"/>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7543800" y="3619500"/>
            <a:ext cx="1219200" cy="681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703" name="Picture 95" descr="Dove-02-june[1]"/>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0" y="1541220"/>
            <a:ext cx="1219200" cy="681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8706" name="Text Box 98"/>
          <p:cNvSpPr txBox="1">
            <a:spLocks noChangeArrowheads="1"/>
          </p:cNvSpPr>
          <p:nvPr/>
        </p:nvSpPr>
        <p:spPr bwMode="auto">
          <a:xfrm>
            <a:off x="2819402" y="254001"/>
            <a:ext cx="3368675" cy="3077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6" tIns="45718" rIns="91436" bIns="45718">
            <a:spAutoFit/>
          </a:bodyPr>
          <a:lstStyle/>
          <a:p>
            <a:endParaRPr lang="en-US"/>
          </a:p>
        </p:txBody>
      </p:sp>
      <p:sp>
        <p:nvSpPr>
          <p:cNvPr id="68707" name="Text Box 99"/>
          <p:cNvSpPr txBox="1">
            <a:spLocks noChangeArrowheads="1"/>
          </p:cNvSpPr>
          <p:nvPr/>
        </p:nvSpPr>
        <p:spPr bwMode="auto">
          <a:xfrm>
            <a:off x="845232" y="149260"/>
            <a:ext cx="7358683" cy="707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36" tIns="45718" rIns="91436" bIns="45718">
            <a:spAutoFit/>
          </a:bodyPr>
          <a:lstStyle/>
          <a:p>
            <a:pPr algn="ctr"/>
            <a:r>
              <a:rPr lang="en-US" sz="2000" b="1" dirty="0" smtClean="0">
                <a:ln>
                  <a:solidFill>
                    <a:srgbClr val="33CC33"/>
                  </a:solidFill>
                </a:ln>
                <a:latin typeface="Times New Roman" panose="02020603050405020304" pitchFamily="18" charset="0"/>
                <a:cs typeface="Times New Roman" panose="02020603050405020304" pitchFamily="18" charset="0"/>
              </a:rPr>
              <a:t>PHÒNG GIÁO DỤC VÀ ĐẠO TẠO QUẬN LONG BIÊN</a:t>
            </a:r>
          </a:p>
          <a:p>
            <a:pPr algn="ctr"/>
            <a:r>
              <a:rPr lang="en-US" sz="2000" b="1" dirty="0" smtClean="0">
                <a:ln>
                  <a:solidFill>
                    <a:srgbClr val="33CC33"/>
                  </a:solidFill>
                </a:ln>
                <a:latin typeface="Times New Roman" panose="02020603050405020304" pitchFamily="18" charset="0"/>
                <a:cs typeface="Times New Roman" panose="02020603050405020304" pitchFamily="18" charset="0"/>
              </a:rPr>
              <a:t>TRƯỜNG TIỂU HỌC ÁI MỘ B</a:t>
            </a:r>
            <a:endParaRPr lang="en-US" sz="2000" b="1" dirty="0">
              <a:ln>
                <a:solidFill>
                  <a:srgbClr val="33CC33"/>
                </a:solidFill>
              </a:ln>
              <a:latin typeface="Times New Roman" panose="02020603050405020304" pitchFamily="18" charset="0"/>
              <a:cs typeface="Times New Roman" panose="02020603050405020304" pitchFamily="18" charset="0"/>
            </a:endParaRPr>
          </a:p>
        </p:txBody>
      </p:sp>
      <p:sp>
        <p:nvSpPr>
          <p:cNvPr id="68708" name="Text Box 100"/>
          <p:cNvSpPr txBox="1">
            <a:spLocks noChangeArrowheads="1"/>
          </p:cNvSpPr>
          <p:nvPr/>
        </p:nvSpPr>
        <p:spPr bwMode="auto">
          <a:xfrm>
            <a:off x="2714166" y="1656742"/>
            <a:ext cx="4229100" cy="923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36" tIns="45718" rIns="91436" bIns="45718">
            <a:spAutoFit/>
          </a:bodyPr>
          <a:lstStyle/>
          <a:p>
            <a:pPr algn="ctr">
              <a:spcBef>
                <a:spcPct val="50000"/>
              </a:spcBef>
            </a:pPr>
            <a:r>
              <a:rPr lang="en-US" sz="5400" b="1" dirty="0" smtClean="0">
                <a:solidFill>
                  <a:srgbClr val="FF0000"/>
                </a:solidFill>
                <a:latin typeface="Arial" pitchFamily="34" charset="0"/>
                <a:cs typeface="Arial" pitchFamily="34" charset="0"/>
              </a:rPr>
              <a:t>ĐẠO ĐỨC 1</a:t>
            </a:r>
            <a:endParaRPr lang="vi-VN" sz="5400" b="1" dirty="0">
              <a:solidFill>
                <a:srgbClr val="FF0000"/>
              </a:solidFill>
              <a:latin typeface="Arial" pitchFamily="34" charset="0"/>
              <a:cs typeface="Arial" pitchFamily="34" charset="0"/>
            </a:endParaRPr>
          </a:p>
        </p:txBody>
      </p:sp>
      <p:pic>
        <p:nvPicPr>
          <p:cNvPr id="94" name="Picture 13" descr="bluline[1]"/>
          <p:cNvPicPr>
            <a:picLocks noGrp="1" noChangeAspect="1" noChangeArrowheads="1"/>
          </p:cNvPicPr>
          <p:nvPr>
            <p:ph sz="quarter" idx="2"/>
          </p:nvPr>
        </p:nvPicPr>
        <p:blipFill>
          <a:blip r:embed="rId6">
            <a:extLst>
              <a:ext uri="{28A0092B-C50C-407E-A947-70E740481C1C}">
                <a14:useLocalDpi xmlns:a14="http://schemas.microsoft.com/office/drawing/2010/main" val="0"/>
              </a:ext>
            </a:extLst>
          </a:blip>
          <a:srcRect/>
          <a:stretch>
            <a:fillRect/>
          </a:stretch>
        </p:blipFill>
        <p:spPr>
          <a:xfrm>
            <a:off x="0" y="876300"/>
            <a:ext cx="9144000" cy="76200"/>
          </a:xfrm>
        </p:spPr>
      </p:pic>
      <p:sp>
        <p:nvSpPr>
          <p:cNvPr id="97" name="AutoShape 18"/>
          <p:cNvSpPr>
            <a:spLocks noChangeArrowheads="1"/>
          </p:cNvSpPr>
          <p:nvPr/>
        </p:nvSpPr>
        <p:spPr bwMode="auto">
          <a:xfrm>
            <a:off x="0" y="952500"/>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p>
            <a:endParaRPr lang="en-US"/>
          </a:p>
        </p:txBody>
      </p:sp>
      <p:sp>
        <p:nvSpPr>
          <p:cNvPr id="116" name="Line 44"/>
          <p:cNvSpPr>
            <a:spLocks noChangeShapeType="1"/>
          </p:cNvSpPr>
          <p:nvPr/>
        </p:nvSpPr>
        <p:spPr bwMode="auto">
          <a:xfrm>
            <a:off x="0" y="1257300"/>
            <a:ext cx="9144000" cy="0"/>
          </a:xfrm>
          <a:prstGeom prst="line">
            <a:avLst/>
          </a:prstGeom>
          <a:noFill/>
          <a:ln w="952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6" tIns="45718" rIns="91436" bIns="45718">
            <a:spAutoFit/>
          </a:bodyPr>
          <a:lstStyle/>
          <a:p>
            <a:endParaRPr lang="en-US"/>
          </a:p>
        </p:txBody>
      </p:sp>
      <p:sp>
        <p:nvSpPr>
          <p:cNvPr id="117" name="Line 45"/>
          <p:cNvSpPr>
            <a:spLocks noChangeShapeType="1"/>
          </p:cNvSpPr>
          <p:nvPr/>
        </p:nvSpPr>
        <p:spPr bwMode="auto">
          <a:xfrm>
            <a:off x="0" y="1304925"/>
            <a:ext cx="9144000" cy="0"/>
          </a:xfrm>
          <a:prstGeom prst="line">
            <a:avLst/>
          </a:prstGeom>
          <a:noFill/>
          <a:ln w="28575" cap="rnd">
            <a:solidFill>
              <a:srgbClr val="00FFFF"/>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6" tIns="45718" rIns="91436" bIns="45718">
            <a:spAutoFit/>
          </a:bodyPr>
          <a:lstStyle/>
          <a:p>
            <a:endParaRPr lang="en-US"/>
          </a:p>
        </p:txBody>
      </p:sp>
      <p:sp>
        <p:nvSpPr>
          <p:cNvPr id="159" name="AutoShape 18"/>
          <p:cNvSpPr>
            <a:spLocks noChangeArrowheads="1"/>
          </p:cNvSpPr>
          <p:nvPr/>
        </p:nvSpPr>
        <p:spPr bwMode="auto">
          <a:xfrm>
            <a:off x="0" y="1030240"/>
            <a:ext cx="171450" cy="1905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1323" tIns="35662" rIns="71323" bIns="35662" anchor="ctr"/>
          <a:lstStyle/>
          <a:p>
            <a:endParaRPr lang="en-US"/>
          </a:p>
        </p:txBody>
      </p:sp>
      <p:sp>
        <p:nvSpPr>
          <p:cNvPr id="178" name="Line 44"/>
          <p:cNvSpPr>
            <a:spLocks noChangeShapeType="1"/>
          </p:cNvSpPr>
          <p:nvPr/>
        </p:nvSpPr>
        <p:spPr bwMode="auto">
          <a:xfrm>
            <a:off x="0" y="1284240"/>
            <a:ext cx="6858000" cy="0"/>
          </a:xfrm>
          <a:prstGeom prst="line">
            <a:avLst/>
          </a:prstGeom>
          <a:noFill/>
          <a:ln w="952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71323" tIns="35662" rIns="71323" bIns="35662">
            <a:spAutoFit/>
          </a:bodyPr>
          <a:lstStyle/>
          <a:p>
            <a:endParaRPr lang="en-US"/>
          </a:p>
        </p:txBody>
      </p:sp>
      <p:sp>
        <p:nvSpPr>
          <p:cNvPr id="179" name="Line 45"/>
          <p:cNvSpPr>
            <a:spLocks noChangeShapeType="1"/>
          </p:cNvSpPr>
          <p:nvPr/>
        </p:nvSpPr>
        <p:spPr bwMode="auto">
          <a:xfrm>
            <a:off x="0" y="1323928"/>
            <a:ext cx="6858000" cy="0"/>
          </a:xfrm>
          <a:prstGeom prst="line">
            <a:avLst/>
          </a:prstGeom>
          <a:noFill/>
          <a:ln w="28575" cap="rnd">
            <a:solidFill>
              <a:srgbClr val="00FFFF"/>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71323" tIns="35662" rIns="71323" bIns="35662">
            <a:spAutoFit/>
          </a:bodyPr>
          <a:lstStyle/>
          <a:p>
            <a:endParaRPr lang="en-US"/>
          </a:p>
        </p:txBody>
      </p:sp>
      <p:sp>
        <p:nvSpPr>
          <p:cNvPr id="263" name="AutoShape 3"/>
          <p:cNvSpPr>
            <a:spLocks noChangeArrowheads="1"/>
          </p:cNvSpPr>
          <p:nvPr/>
        </p:nvSpPr>
        <p:spPr bwMode="auto">
          <a:xfrm>
            <a:off x="2540253" y="5467664"/>
            <a:ext cx="171450" cy="158750"/>
          </a:xfrm>
          <a:prstGeom prst="star32">
            <a:avLst>
              <a:gd name="adj" fmla="val 375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1323" tIns="35662" rIns="71323" bIns="35662" anchor="ctr"/>
          <a:lstStyle/>
          <a:p>
            <a:endParaRPr lang="en-US"/>
          </a:p>
        </p:txBody>
      </p:sp>
      <p:sp>
        <p:nvSpPr>
          <p:cNvPr id="264" name="AutoShape 4"/>
          <p:cNvSpPr>
            <a:spLocks noChangeArrowheads="1"/>
          </p:cNvSpPr>
          <p:nvPr/>
        </p:nvSpPr>
        <p:spPr bwMode="auto">
          <a:xfrm>
            <a:off x="4197603" y="5467664"/>
            <a:ext cx="171450" cy="158750"/>
          </a:xfrm>
          <a:prstGeom prst="star32">
            <a:avLst>
              <a:gd name="adj" fmla="val 375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1323" tIns="35662" rIns="71323" bIns="35662" anchor="ctr"/>
          <a:lstStyle/>
          <a:p>
            <a:endParaRPr lang="en-US"/>
          </a:p>
        </p:txBody>
      </p:sp>
      <p:sp>
        <p:nvSpPr>
          <p:cNvPr id="265" name="AutoShape 5"/>
          <p:cNvSpPr>
            <a:spLocks noChangeArrowheads="1"/>
          </p:cNvSpPr>
          <p:nvPr/>
        </p:nvSpPr>
        <p:spPr bwMode="auto">
          <a:xfrm>
            <a:off x="3111753" y="5467664"/>
            <a:ext cx="171450" cy="158750"/>
          </a:xfrm>
          <a:prstGeom prst="star32">
            <a:avLst>
              <a:gd name="adj" fmla="val 375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1323" tIns="35662" rIns="71323" bIns="35662" anchor="ctr"/>
          <a:lstStyle/>
          <a:p>
            <a:endParaRPr lang="en-US"/>
          </a:p>
        </p:txBody>
      </p:sp>
      <p:sp>
        <p:nvSpPr>
          <p:cNvPr id="266" name="AutoShape 6"/>
          <p:cNvSpPr>
            <a:spLocks noChangeArrowheads="1"/>
          </p:cNvSpPr>
          <p:nvPr/>
        </p:nvSpPr>
        <p:spPr bwMode="auto">
          <a:xfrm>
            <a:off x="4769103" y="5467664"/>
            <a:ext cx="171450" cy="158750"/>
          </a:xfrm>
          <a:prstGeom prst="star32">
            <a:avLst>
              <a:gd name="adj" fmla="val 375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1323" tIns="35662" rIns="71323" bIns="35662" anchor="ctr"/>
          <a:lstStyle/>
          <a:p>
            <a:endParaRPr lang="en-US"/>
          </a:p>
        </p:txBody>
      </p:sp>
      <p:sp>
        <p:nvSpPr>
          <p:cNvPr id="267" name="AutoShape 7"/>
          <p:cNvSpPr>
            <a:spLocks noChangeArrowheads="1"/>
          </p:cNvSpPr>
          <p:nvPr/>
        </p:nvSpPr>
        <p:spPr bwMode="auto">
          <a:xfrm>
            <a:off x="3683253" y="5467664"/>
            <a:ext cx="171450" cy="158750"/>
          </a:xfrm>
          <a:prstGeom prst="star32">
            <a:avLst>
              <a:gd name="adj" fmla="val 375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1323" tIns="35662" rIns="71323" bIns="35662" anchor="ctr"/>
          <a:lstStyle/>
          <a:p>
            <a:endParaRPr lang="en-US"/>
          </a:p>
        </p:txBody>
      </p:sp>
      <p:sp>
        <p:nvSpPr>
          <p:cNvPr id="268" name="AutoShape 8"/>
          <p:cNvSpPr>
            <a:spLocks noChangeArrowheads="1"/>
          </p:cNvSpPr>
          <p:nvPr/>
        </p:nvSpPr>
        <p:spPr bwMode="auto">
          <a:xfrm>
            <a:off x="5397753" y="5467664"/>
            <a:ext cx="171450" cy="158750"/>
          </a:xfrm>
          <a:prstGeom prst="star32">
            <a:avLst>
              <a:gd name="adj" fmla="val 375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1323" tIns="35662" rIns="71323" bIns="35662" anchor="ctr"/>
          <a:lstStyle/>
          <a:p>
            <a:endParaRPr lang="en-US"/>
          </a:p>
        </p:txBody>
      </p:sp>
      <p:sp>
        <p:nvSpPr>
          <p:cNvPr id="269" name="AutoShape 9"/>
          <p:cNvSpPr>
            <a:spLocks noChangeArrowheads="1"/>
          </p:cNvSpPr>
          <p:nvPr/>
        </p:nvSpPr>
        <p:spPr bwMode="auto">
          <a:xfrm>
            <a:off x="5969253" y="5467664"/>
            <a:ext cx="171450" cy="158750"/>
          </a:xfrm>
          <a:prstGeom prst="star32">
            <a:avLst>
              <a:gd name="adj" fmla="val 375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1323" tIns="35662" rIns="71323" bIns="35662" anchor="ctr"/>
          <a:lstStyle/>
          <a:p>
            <a:endParaRPr lang="en-US"/>
          </a:p>
        </p:txBody>
      </p:sp>
      <p:sp>
        <p:nvSpPr>
          <p:cNvPr id="270" name="AutoShape 10"/>
          <p:cNvSpPr>
            <a:spLocks noChangeArrowheads="1"/>
          </p:cNvSpPr>
          <p:nvPr/>
        </p:nvSpPr>
        <p:spPr bwMode="auto">
          <a:xfrm>
            <a:off x="6540753" y="5467664"/>
            <a:ext cx="171450" cy="158750"/>
          </a:xfrm>
          <a:prstGeom prst="star32">
            <a:avLst>
              <a:gd name="adj" fmla="val 375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1323" tIns="35662" rIns="71323" bIns="35662" anchor="ctr"/>
          <a:lstStyle/>
          <a:p>
            <a:endParaRPr lang="en-US"/>
          </a:p>
        </p:txBody>
      </p:sp>
      <p:sp>
        <p:nvSpPr>
          <p:cNvPr id="271" name="Line 48"/>
          <p:cNvSpPr>
            <a:spLocks noChangeShapeType="1"/>
          </p:cNvSpPr>
          <p:nvPr/>
        </p:nvSpPr>
        <p:spPr bwMode="auto">
          <a:xfrm>
            <a:off x="2768853" y="5510658"/>
            <a:ext cx="285750" cy="0"/>
          </a:xfrm>
          <a:prstGeom prst="line">
            <a:avLst/>
          </a:prstGeom>
          <a:noFill/>
          <a:ln w="19050"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71323" tIns="35662" rIns="71323" bIns="35662">
            <a:spAutoFit/>
          </a:bodyPr>
          <a:lstStyle/>
          <a:p>
            <a:endParaRPr lang="en-US"/>
          </a:p>
        </p:txBody>
      </p:sp>
      <p:sp>
        <p:nvSpPr>
          <p:cNvPr id="272" name="Line 49"/>
          <p:cNvSpPr>
            <a:spLocks noChangeShapeType="1"/>
          </p:cNvSpPr>
          <p:nvPr/>
        </p:nvSpPr>
        <p:spPr bwMode="auto">
          <a:xfrm>
            <a:off x="3340353" y="5510658"/>
            <a:ext cx="285750" cy="0"/>
          </a:xfrm>
          <a:prstGeom prst="line">
            <a:avLst/>
          </a:prstGeom>
          <a:noFill/>
          <a:ln w="19050"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71323" tIns="35662" rIns="71323" bIns="35662">
            <a:spAutoFit/>
          </a:bodyPr>
          <a:lstStyle/>
          <a:p>
            <a:endParaRPr lang="en-US"/>
          </a:p>
        </p:txBody>
      </p:sp>
      <p:sp>
        <p:nvSpPr>
          <p:cNvPr id="273" name="Line 50"/>
          <p:cNvSpPr>
            <a:spLocks noChangeShapeType="1"/>
          </p:cNvSpPr>
          <p:nvPr/>
        </p:nvSpPr>
        <p:spPr bwMode="auto">
          <a:xfrm>
            <a:off x="3854703" y="5510658"/>
            <a:ext cx="285750" cy="0"/>
          </a:xfrm>
          <a:prstGeom prst="line">
            <a:avLst/>
          </a:prstGeom>
          <a:noFill/>
          <a:ln w="19050"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71323" tIns="35662" rIns="71323" bIns="35662">
            <a:spAutoFit/>
          </a:bodyPr>
          <a:lstStyle/>
          <a:p>
            <a:endParaRPr lang="en-US"/>
          </a:p>
        </p:txBody>
      </p:sp>
      <p:sp>
        <p:nvSpPr>
          <p:cNvPr id="274" name="Line 51"/>
          <p:cNvSpPr>
            <a:spLocks noChangeShapeType="1"/>
          </p:cNvSpPr>
          <p:nvPr/>
        </p:nvSpPr>
        <p:spPr bwMode="auto">
          <a:xfrm>
            <a:off x="4426203" y="5510658"/>
            <a:ext cx="285750" cy="0"/>
          </a:xfrm>
          <a:prstGeom prst="line">
            <a:avLst/>
          </a:prstGeom>
          <a:noFill/>
          <a:ln w="19050"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71323" tIns="35662" rIns="71323" bIns="35662">
            <a:spAutoFit/>
          </a:bodyPr>
          <a:lstStyle/>
          <a:p>
            <a:endParaRPr lang="en-US"/>
          </a:p>
        </p:txBody>
      </p:sp>
      <p:sp>
        <p:nvSpPr>
          <p:cNvPr id="275" name="Line 52"/>
          <p:cNvSpPr>
            <a:spLocks noChangeShapeType="1"/>
          </p:cNvSpPr>
          <p:nvPr/>
        </p:nvSpPr>
        <p:spPr bwMode="auto">
          <a:xfrm>
            <a:off x="4997703" y="5510658"/>
            <a:ext cx="285750" cy="0"/>
          </a:xfrm>
          <a:prstGeom prst="line">
            <a:avLst/>
          </a:prstGeom>
          <a:noFill/>
          <a:ln w="19050"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71323" tIns="35662" rIns="71323" bIns="35662">
            <a:spAutoFit/>
          </a:bodyPr>
          <a:lstStyle/>
          <a:p>
            <a:endParaRPr lang="en-US"/>
          </a:p>
        </p:txBody>
      </p:sp>
      <p:sp>
        <p:nvSpPr>
          <p:cNvPr id="276" name="Line 53"/>
          <p:cNvSpPr>
            <a:spLocks noChangeShapeType="1"/>
          </p:cNvSpPr>
          <p:nvPr/>
        </p:nvSpPr>
        <p:spPr bwMode="auto">
          <a:xfrm>
            <a:off x="5626353" y="5510658"/>
            <a:ext cx="285750" cy="0"/>
          </a:xfrm>
          <a:prstGeom prst="line">
            <a:avLst/>
          </a:prstGeom>
          <a:noFill/>
          <a:ln w="19050"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71323" tIns="35662" rIns="71323" bIns="35662">
            <a:spAutoFit/>
          </a:bodyPr>
          <a:lstStyle/>
          <a:p>
            <a:endParaRPr lang="en-US"/>
          </a:p>
        </p:txBody>
      </p:sp>
      <p:sp>
        <p:nvSpPr>
          <p:cNvPr id="277" name="Line 54"/>
          <p:cNvSpPr>
            <a:spLocks noChangeShapeType="1"/>
          </p:cNvSpPr>
          <p:nvPr/>
        </p:nvSpPr>
        <p:spPr bwMode="auto">
          <a:xfrm>
            <a:off x="6197853" y="5510658"/>
            <a:ext cx="285750" cy="0"/>
          </a:xfrm>
          <a:prstGeom prst="line">
            <a:avLst/>
          </a:prstGeom>
          <a:noFill/>
          <a:ln w="19050"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71323" tIns="35662" rIns="71323" bIns="35662">
            <a:spAutoFit/>
          </a:bodyPr>
          <a:lstStyle/>
          <a:p>
            <a:endParaRPr lang="en-US"/>
          </a:p>
        </p:txBody>
      </p:sp>
      <p:sp>
        <p:nvSpPr>
          <p:cNvPr id="113" name="AutoShape 76"/>
          <p:cNvSpPr>
            <a:spLocks noChangeArrowheads="1"/>
          </p:cNvSpPr>
          <p:nvPr/>
        </p:nvSpPr>
        <p:spPr bwMode="auto">
          <a:xfrm>
            <a:off x="5070198" y="3115314"/>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4" name="AutoShape 77"/>
          <p:cNvSpPr>
            <a:spLocks noChangeArrowheads="1"/>
          </p:cNvSpPr>
          <p:nvPr/>
        </p:nvSpPr>
        <p:spPr bwMode="auto">
          <a:xfrm>
            <a:off x="4612998" y="3115314"/>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5" name="AutoShape 78"/>
          <p:cNvSpPr>
            <a:spLocks noChangeArrowheads="1"/>
          </p:cNvSpPr>
          <p:nvPr/>
        </p:nvSpPr>
        <p:spPr bwMode="auto">
          <a:xfrm>
            <a:off x="2895323" y="3115314"/>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8" name="AutoShape 79"/>
          <p:cNvSpPr>
            <a:spLocks noChangeArrowheads="1"/>
          </p:cNvSpPr>
          <p:nvPr/>
        </p:nvSpPr>
        <p:spPr bwMode="auto">
          <a:xfrm>
            <a:off x="3317598" y="3115314"/>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9" name="AutoShape 80"/>
          <p:cNvSpPr>
            <a:spLocks noChangeArrowheads="1"/>
          </p:cNvSpPr>
          <p:nvPr/>
        </p:nvSpPr>
        <p:spPr bwMode="auto">
          <a:xfrm>
            <a:off x="3698598" y="3115314"/>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0" name="AutoShape 81"/>
          <p:cNvSpPr>
            <a:spLocks noChangeArrowheads="1"/>
          </p:cNvSpPr>
          <p:nvPr/>
        </p:nvSpPr>
        <p:spPr bwMode="auto">
          <a:xfrm>
            <a:off x="4155798" y="3115314"/>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1" name="AutoShape 82"/>
          <p:cNvSpPr>
            <a:spLocks noChangeArrowheads="1"/>
          </p:cNvSpPr>
          <p:nvPr/>
        </p:nvSpPr>
        <p:spPr bwMode="auto">
          <a:xfrm>
            <a:off x="5984598" y="3115314"/>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3" name="Oval 84"/>
          <p:cNvSpPr>
            <a:spLocks noChangeArrowheads="1"/>
          </p:cNvSpPr>
          <p:nvPr/>
        </p:nvSpPr>
        <p:spPr bwMode="auto">
          <a:xfrm>
            <a:off x="3165198" y="3191514"/>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24" name="Oval 85"/>
          <p:cNvSpPr>
            <a:spLocks noChangeArrowheads="1"/>
          </p:cNvSpPr>
          <p:nvPr/>
        </p:nvSpPr>
        <p:spPr bwMode="auto">
          <a:xfrm>
            <a:off x="3546198" y="3191514"/>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25" name="Oval 86"/>
          <p:cNvSpPr>
            <a:spLocks noChangeArrowheads="1"/>
          </p:cNvSpPr>
          <p:nvPr/>
        </p:nvSpPr>
        <p:spPr bwMode="auto">
          <a:xfrm>
            <a:off x="4003398" y="3191514"/>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26" name="Oval 87"/>
          <p:cNvSpPr>
            <a:spLocks noChangeArrowheads="1"/>
          </p:cNvSpPr>
          <p:nvPr/>
        </p:nvSpPr>
        <p:spPr bwMode="auto">
          <a:xfrm>
            <a:off x="4460598" y="3191514"/>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27" name="Oval 88"/>
          <p:cNvSpPr>
            <a:spLocks noChangeArrowheads="1"/>
          </p:cNvSpPr>
          <p:nvPr/>
        </p:nvSpPr>
        <p:spPr bwMode="auto">
          <a:xfrm>
            <a:off x="4917798" y="3191514"/>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28" name="Oval 89"/>
          <p:cNvSpPr>
            <a:spLocks noChangeArrowheads="1"/>
          </p:cNvSpPr>
          <p:nvPr/>
        </p:nvSpPr>
        <p:spPr bwMode="auto">
          <a:xfrm>
            <a:off x="5374998" y="3191514"/>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29" name="Oval 90"/>
          <p:cNvSpPr>
            <a:spLocks noChangeArrowheads="1"/>
          </p:cNvSpPr>
          <p:nvPr/>
        </p:nvSpPr>
        <p:spPr bwMode="auto">
          <a:xfrm>
            <a:off x="5832198" y="3191514"/>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30" name="Oval 91"/>
          <p:cNvSpPr>
            <a:spLocks noChangeArrowheads="1"/>
          </p:cNvSpPr>
          <p:nvPr/>
        </p:nvSpPr>
        <p:spPr bwMode="auto">
          <a:xfrm>
            <a:off x="6289398" y="3191514"/>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31" name="AutoShape 97"/>
          <p:cNvSpPr>
            <a:spLocks noChangeArrowheads="1"/>
          </p:cNvSpPr>
          <p:nvPr/>
        </p:nvSpPr>
        <p:spPr bwMode="auto">
          <a:xfrm>
            <a:off x="5527398" y="3115314"/>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0" name="AutoShape 16"/>
          <p:cNvSpPr>
            <a:spLocks noChangeArrowheads="1"/>
          </p:cNvSpPr>
          <p:nvPr/>
        </p:nvSpPr>
        <p:spPr bwMode="auto">
          <a:xfrm>
            <a:off x="2209800" y="960522"/>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1" name="AutoShape 17"/>
          <p:cNvSpPr>
            <a:spLocks noChangeArrowheads="1"/>
          </p:cNvSpPr>
          <p:nvPr/>
        </p:nvSpPr>
        <p:spPr bwMode="auto">
          <a:xfrm>
            <a:off x="1752600" y="960522"/>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2" name="AutoShape 18"/>
          <p:cNvSpPr>
            <a:spLocks noChangeArrowheads="1"/>
          </p:cNvSpPr>
          <p:nvPr/>
        </p:nvSpPr>
        <p:spPr bwMode="auto">
          <a:xfrm>
            <a:off x="0" y="960522"/>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3" name="AutoShape 19"/>
          <p:cNvSpPr>
            <a:spLocks noChangeArrowheads="1"/>
          </p:cNvSpPr>
          <p:nvPr/>
        </p:nvSpPr>
        <p:spPr bwMode="auto">
          <a:xfrm>
            <a:off x="381000" y="960522"/>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4" name="AutoShape 20"/>
          <p:cNvSpPr>
            <a:spLocks noChangeArrowheads="1"/>
          </p:cNvSpPr>
          <p:nvPr/>
        </p:nvSpPr>
        <p:spPr bwMode="auto">
          <a:xfrm>
            <a:off x="762000" y="960522"/>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5" name="AutoShape 21"/>
          <p:cNvSpPr>
            <a:spLocks noChangeArrowheads="1"/>
          </p:cNvSpPr>
          <p:nvPr/>
        </p:nvSpPr>
        <p:spPr bwMode="auto">
          <a:xfrm>
            <a:off x="1219200" y="960522"/>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6" name="AutoShape 26"/>
          <p:cNvSpPr>
            <a:spLocks noChangeArrowheads="1"/>
          </p:cNvSpPr>
          <p:nvPr/>
        </p:nvSpPr>
        <p:spPr bwMode="auto">
          <a:xfrm>
            <a:off x="4876800" y="960522"/>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7" name="AutoShape 27"/>
          <p:cNvSpPr>
            <a:spLocks noChangeArrowheads="1"/>
          </p:cNvSpPr>
          <p:nvPr/>
        </p:nvSpPr>
        <p:spPr bwMode="auto">
          <a:xfrm>
            <a:off x="4419600" y="960522"/>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8" name="AutoShape 28"/>
          <p:cNvSpPr>
            <a:spLocks noChangeArrowheads="1"/>
          </p:cNvSpPr>
          <p:nvPr/>
        </p:nvSpPr>
        <p:spPr bwMode="auto">
          <a:xfrm>
            <a:off x="2667000" y="960522"/>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9" name="AutoShape 29"/>
          <p:cNvSpPr>
            <a:spLocks noChangeArrowheads="1"/>
          </p:cNvSpPr>
          <p:nvPr/>
        </p:nvSpPr>
        <p:spPr bwMode="auto">
          <a:xfrm>
            <a:off x="3048000" y="960522"/>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0" name="AutoShape 30"/>
          <p:cNvSpPr>
            <a:spLocks noChangeArrowheads="1"/>
          </p:cNvSpPr>
          <p:nvPr/>
        </p:nvSpPr>
        <p:spPr bwMode="auto">
          <a:xfrm>
            <a:off x="3429000" y="960522"/>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1" name="AutoShape 31"/>
          <p:cNvSpPr>
            <a:spLocks noChangeArrowheads="1"/>
          </p:cNvSpPr>
          <p:nvPr/>
        </p:nvSpPr>
        <p:spPr bwMode="auto">
          <a:xfrm>
            <a:off x="3886200" y="960522"/>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2" name="AutoShape 32"/>
          <p:cNvSpPr>
            <a:spLocks noChangeArrowheads="1"/>
          </p:cNvSpPr>
          <p:nvPr/>
        </p:nvSpPr>
        <p:spPr bwMode="auto">
          <a:xfrm>
            <a:off x="7543800" y="960522"/>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3" name="AutoShape 33"/>
          <p:cNvSpPr>
            <a:spLocks noChangeArrowheads="1"/>
          </p:cNvSpPr>
          <p:nvPr/>
        </p:nvSpPr>
        <p:spPr bwMode="auto">
          <a:xfrm>
            <a:off x="7086600" y="960522"/>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4" name="AutoShape 34"/>
          <p:cNvSpPr>
            <a:spLocks noChangeArrowheads="1"/>
          </p:cNvSpPr>
          <p:nvPr/>
        </p:nvSpPr>
        <p:spPr bwMode="auto">
          <a:xfrm>
            <a:off x="5334000" y="960522"/>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5" name="AutoShape 35"/>
          <p:cNvSpPr>
            <a:spLocks noChangeArrowheads="1"/>
          </p:cNvSpPr>
          <p:nvPr/>
        </p:nvSpPr>
        <p:spPr bwMode="auto">
          <a:xfrm>
            <a:off x="5715000" y="960522"/>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6" name="AutoShape 36"/>
          <p:cNvSpPr>
            <a:spLocks noChangeArrowheads="1"/>
          </p:cNvSpPr>
          <p:nvPr/>
        </p:nvSpPr>
        <p:spPr bwMode="auto">
          <a:xfrm>
            <a:off x="6096000" y="960522"/>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7" name="AutoShape 37"/>
          <p:cNvSpPr>
            <a:spLocks noChangeArrowheads="1"/>
          </p:cNvSpPr>
          <p:nvPr/>
        </p:nvSpPr>
        <p:spPr bwMode="auto">
          <a:xfrm>
            <a:off x="6553200" y="960522"/>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8" name="AutoShape 38"/>
          <p:cNvSpPr>
            <a:spLocks noChangeArrowheads="1"/>
          </p:cNvSpPr>
          <p:nvPr/>
        </p:nvSpPr>
        <p:spPr bwMode="auto">
          <a:xfrm>
            <a:off x="8001000" y="960522"/>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9" name="AutoShape 39"/>
          <p:cNvSpPr>
            <a:spLocks noChangeArrowheads="1"/>
          </p:cNvSpPr>
          <p:nvPr/>
        </p:nvSpPr>
        <p:spPr bwMode="auto">
          <a:xfrm>
            <a:off x="8382000" y="960522"/>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0" name="AutoShape 40"/>
          <p:cNvSpPr>
            <a:spLocks noChangeArrowheads="1"/>
          </p:cNvSpPr>
          <p:nvPr/>
        </p:nvSpPr>
        <p:spPr bwMode="auto">
          <a:xfrm>
            <a:off x="8763000" y="960522"/>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1" name="Line 44"/>
          <p:cNvSpPr>
            <a:spLocks noChangeShapeType="1"/>
          </p:cNvSpPr>
          <p:nvPr/>
        </p:nvSpPr>
        <p:spPr bwMode="auto">
          <a:xfrm>
            <a:off x="0" y="1265322"/>
            <a:ext cx="9144000" cy="0"/>
          </a:xfrm>
          <a:prstGeom prst="line">
            <a:avLst/>
          </a:prstGeom>
          <a:noFill/>
          <a:ln w="952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312" name="Line 45"/>
          <p:cNvSpPr>
            <a:spLocks noChangeShapeType="1"/>
          </p:cNvSpPr>
          <p:nvPr/>
        </p:nvSpPr>
        <p:spPr bwMode="auto">
          <a:xfrm>
            <a:off x="0" y="1312947"/>
            <a:ext cx="9144000" cy="0"/>
          </a:xfrm>
          <a:prstGeom prst="line">
            <a:avLst/>
          </a:prstGeom>
          <a:noFill/>
          <a:ln w="28575" cap="rnd">
            <a:solidFill>
              <a:srgbClr val="00FFFF"/>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313" name="Oval 55"/>
          <p:cNvSpPr>
            <a:spLocks noChangeArrowheads="1"/>
          </p:cNvSpPr>
          <p:nvPr/>
        </p:nvSpPr>
        <p:spPr bwMode="auto">
          <a:xfrm>
            <a:off x="654050" y="1036722"/>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14" name="Oval 56"/>
          <p:cNvSpPr>
            <a:spLocks noChangeArrowheads="1"/>
          </p:cNvSpPr>
          <p:nvPr/>
        </p:nvSpPr>
        <p:spPr bwMode="auto">
          <a:xfrm>
            <a:off x="1066800" y="1036722"/>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15" name="Oval 57"/>
          <p:cNvSpPr>
            <a:spLocks noChangeArrowheads="1"/>
          </p:cNvSpPr>
          <p:nvPr/>
        </p:nvSpPr>
        <p:spPr bwMode="auto">
          <a:xfrm>
            <a:off x="1524000" y="1036722"/>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16" name="Oval 58"/>
          <p:cNvSpPr>
            <a:spLocks noChangeArrowheads="1"/>
          </p:cNvSpPr>
          <p:nvPr/>
        </p:nvSpPr>
        <p:spPr bwMode="auto">
          <a:xfrm>
            <a:off x="2057400" y="1036722"/>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17" name="Oval 59"/>
          <p:cNvSpPr>
            <a:spLocks noChangeArrowheads="1"/>
          </p:cNvSpPr>
          <p:nvPr/>
        </p:nvSpPr>
        <p:spPr bwMode="auto">
          <a:xfrm>
            <a:off x="2514600" y="1036722"/>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18" name="Oval 60"/>
          <p:cNvSpPr>
            <a:spLocks noChangeArrowheads="1"/>
          </p:cNvSpPr>
          <p:nvPr/>
        </p:nvSpPr>
        <p:spPr bwMode="auto">
          <a:xfrm>
            <a:off x="2895600" y="1036722"/>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19" name="Oval 61"/>
          <p:cNvSpPr>
            <a:spLocks noChangeArrowheads="1"/>
          </p:cNvSpPr>
          <p:nvPr/>
        </p:nvSpPr>
        <p:spPr bwMode="auto">
          <a:xfrm>
            <a:off x="3292475" y="1036722"/>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20" name="Oval 62"/>
          <p:cNvSpPr>
            <a:spLocks noChangeArrowheads="1"/>
          </p:cNvSpPr>
          <p:nvPr/>
        </p:nvSpPr>
        <p:spPr bwMode="auto">
          <a:xfrm>
            <a:off x="3733800" y="1036722"/>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21" name="Oval 63"/>
          <p:cNvSpPr>
            <a:spLocks noChangeArrowheads="1"/>
          </p:cNvSpPr>
          <p:nvPr/>
        </p:nvSpPr>
        <p:spPr bwMode="auto">
          <a:xfrm>
            <a:off x="4191000" y="1036722"/>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22" name="Oval 64"/>
          <p:cNvSpPr>
            <a:spLocks noChangeArrowheads="1"/>
          </p:cNvSpPr>
          <p:nvPr/>
        </p:nvSpPr>
        <p:spPr bwMode="auto">
          <a:xfrm>
            <a:off x="4724400" y="1036722"/>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23" name="Oval 65"/>
          <p:cNvSpPr>
            <a:spLocks noChangeArrowheads="1"/>
          </p:cNvSpPr>
          <p:nvPr/>
        </p:nvSpPr>
        <p:spPr bwMode="auto">
          <a:xfrm>
            <a:off x="5181600" y="1036722"/>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24" name="Oval 66"/>
          <p:cNvSpPr>
            <a:spLocks noChangeArrowheads="1"/>
          </p:cNvSpPr>
          <p:nvPr/>
        </p:nvSpPr>
        <p:spPr bwMode="auto">
          <a:xfrm>
            <a:off x="5607050" y="1036722"/>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25" name="Oval 67"/>
          <p:cNvSpPr>
            <a:spLocks noChangeArrowheads="1"/>
          </p:cNvSpPr>
          <p:nvPr/>
        </p:nvSpPr>
        <p:spPr bwMode="auto">
          <a:xfrm>
            <a:off x="5975350" y="1036722"/>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26" name="Oval 68"/>
          <p:cNvSpPr>
            <a:spLocks noChangeArrowheads="1"/>
          </p:cNvSpPr>
          <p:nvPr/>
        </p:nvSpPr>
        <p:spPr bwMode="auto">
          <a:xfrm>
            <a:off x="6400800" y="1036722"/>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27" name="Oval 69"/>
          <p:cNvSpPr>
            <a:spLocks noChangeArrowheads="1"/>
          </p:cNvSpPr>
          <p:nvPr/>
        </p:nvSpPr>
        <p:spPr bwMode="auto">
          <a:xfrm>
            <a:off x="6858000" y="1036722"/>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28" name="Oval 70"/>
          <p:cNvSpPr>
            <a:spLocks noChangeArrowheads="1"/>
          </p:cNvSpPr>
          <p:nvPr/>
        </p:nvSpPr>
        <p:spPr bwMode="auto">
          <a:xfrm>
            <a:off x="7391400" y="1036722"/>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29" name="Oval 71"/>
          <p:cNvSpPr>
            <a:spLocks noChangeArrowheads="1"/>
          </p:cNvSpPr>
          <p:nvPr/>
        </p:nvSpPr>
        <p:spPr bwMode="auto">
          <a:xfrm>
            <a:off x="7848600" y="1036722"/>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30" name="Oval 72"/>
          <p:cNvSpPr>
            <a:spLocks noChangeArrowheads="1"/>
          </p:cNvSpPr>
          <p:nvPr/>
        </p:nvSpPr>
        <p:spPr bwMode="auto">
          <a:xfrm>
            <a:off x="8274050" y="1036722"/>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31" name="Oval 73"/>
          <p:cNvSpPr>
            <a:spLocks noChangeArrowheads="1"/>
          </p:cNvSpPr>
          <p:nvPr/>
        </p:nvSpPr>
        <p:spPr bwMode="auto">
          <a:xfrm>
            <a:off x="8655050" y="1036722"/>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32" name="Oval 74"/>
          <p:cNvSpPr>
            <a:spLocks noChangeArrowheads="1"/>
          </p:cNvSpPr>
          <p:nvPr/>
        </p:nvSpPr>
        <p:spPr bwMode="auto">
          <a:xfrm>
            <a:off x="8991600" y="1036722"/>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33" name="Oval 75"/>
          <p:cNvSpPr>
            <a:spLocks noChangeArrowheads="1"/>
          </p:cNvSpPr>
          <p:nvPr/>
        </p:nvSpPr>
        <p:spPr bwMode="auto">
          <a:xfrm>
            <a:off x="260350" y="1036722"/>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pic>
        <p:nvPicPr>
          <p:cNvPr id="4098"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096016" y="3457211"/>
            <a:ext cx="3231873" cy="19146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92446236"/>
      </p:ext>
    </p:extLst>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8"/>
          <p:cNvSpPr/>
          <p:nvPr/>
        </p:nvSpPr>
        <p:spPr>
          <a:xfrm>
            <a:off x="645886" y="1407886"/>
            <a:ext cx="7424058" cy="2496457"/>
          </a:xfrm>
          <a:prstGeom prst="roundRect">
            <a:avLst/>
          </a:prstGeom>
          <a:solidFill>
            <a:srgbClr val="0066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209441" y="744173"/>
            <a:ext cx="2300630" cy="523220"/>
          </a:xfrm>
          <a:prstGeom prst="rect">
            <a:avLst/>
          </a:prstGeom>
        </p:spPr>
        <p:txBody>
          <a:bodyPr wrap="none">
            <a:spAutoFit/>
          </a:bodyPr>
          <a:lstStyle/>
          <a:p>
            <a:r>
              <a:rPr lang="en-US" sz="2800" b="1" u="sng" dirty="0">
                <a:solidFill>
                  <a:srgbClr val="FF0000"/>
                </a:solidFill>
                <a:latin typeface="Arial" pitchFamily="34" charset="0"/>
                <a:cs typeface="Arial" pitchFamily="34" charset="0"/>
              </a:rPr>
              <a:t>c. </a:t>
            </a:r>
            <a:r>
              <a:rPr lang="en-US" sz="2800" b="1" u="sng" dirty="0" err="1">
                <a:solidFill>
                  <a:srgbClr val="FF0000"/>
                </a:solidFill>
                <a:latin typeface="Arial" pitchFamily="34" charset="0"/>
                <a:cs typeface="Arial" pitchFamily="34" charset="0"/>
              </a:rPr>
              <a:t>Tự</a:t>
            </a:r>
            <a:r>
              <a:rPr lang="en-US" sz="2800" b="1" u="sng" dirty="0">
                <a:solidFill>
                  <a:srgbClr val="FF0000"/>
                </a:solidFill>
                <a:latin typeface="Arial" pitchFamily="34" charset="0"/>
                <a:cs typeface="Arial" pitchFamily="34" charset="0"/>
              </a:rPr>
              <a:t> </a:t>
            </a:r>
            <a:r>
              <a:rPr lang="en-US" sz="2800" b="1" u="sng" dirty="0" err="1">
                <a:solidFill>
                  <a:srgbClr val="FF0000"/>
                </a:solidFill>
                <a:latin typeface="Arial" pitchFamily="34" charset="0"/>
                <a:cs typeface="Arial" pitchFamily="34" charset="0"/>
              </a:rPr>
              <a:t>liên</a:t>
            </a:r>
            <a:r>
              <a:rPr lang="en-US" sz="2800" b="1" u="sng" dirty="0">
                <a:solidFill>
                  <a:srgbClr val="FF0000"/>
                </a:solidFill>
                <a:latin typeface="Arial" pitchFamily="34" charset="0"/>
                <a:cs typeface="Arial" pitchFamily="34" charset="0"/>
              </a:rPr>
              <a:t> </a:t>
            </a:r>
            <a:r>
              <a:rPr lang="en-US" sz="2800" b="1" u="sng" dirty="0" err="1">
                <a:solidFill>
                  <a:srgbClr val="FF0000"/>
                </a:solidFill>
                <a:latin typeface="Arial" pitchFamily="34" charset="0"/>
                <a:cs typeface="Arial" pitchFamily="34" charset="0"/>
              </a:rPr>
              <a:t>hệ</a:t>
            </a:r>
            <a:endParaRPr lang="en-US" sz="2800" b="1" u="sng" dirty="0">
              <a:solidFill>
                <a:srgbClr val="FF0000"/>
              </a:solidFill>
              <a:latin typeface="Arial" pitchFamily="34" charset="0"/>
              <a:cs typeface="Arial" pitchFamily="34" charset="0"/>
            </a:endParaRPr>
          </a:p>
        </p:txBody>
      </p:sp>
      <p:sp>
        <p:nvSpPr>
          <p:cNvPr id="5" name="Rectangle 4"/>
          <p:cNvSpPr/>
          <p:nvPr/>
        </p:nvSpPr>
        <p:spPr>
          <a:xfrm>
            <a:off x="930653" y="1590854"/>
            <a:ext cx="6878036" cy="1951496"/>
          </a:xfrm>
          <a:prstGeom prst="rect">
            <a:avLst/>
          </a:prstGeom>
        </p:spPr>
        <p:txBody>
          <a:bodyPr wrap="square">
            <a:spAutoFit/>
          </a:bodyPr>
          <a:lstStyle/>
          <a:p>
            <a:pPr algn="just">
              <a:lnSpc>
                <a:spcPct val="150000"/>
              </a:lnSpc>
            </a:pPr>
            <a:r>
              <a:rPr lang="vi-VN" sz="2800" dirty="0">
                <a:solidFill>
                  <a:srgbClr val="FFFF00"/>
                </a:solidFill>
                <a:latin typeface="Arial" pitchFamily="34" charset="0"/>
                <a:cs typeface="Arial" pitchFamily="34" charset="0"/>
              </a:rPr>
              <a:t>- Em đã </a:t>
            </a:r>
            <a:r>
              <a:rPr lang="en-US" sz="2800" dirty="0" err="1" smtClean="0">
                <a:solidFill>
                  <a:srgbClr val="FFFF00"/>
                </a:solidFill>
                <a:latin typeface="Arial" pitchFamily="34" charset="0"/>
                <a:cs typeface="Arial" pitchFamily="34" charset="0"/>
              </a:rPr>
              <a:t>làm</a:t>
            </a:r>
            <a:r>
              <a:rPr lang="en-US" sz="2800" dirty="0" smtClean="0">
                <a:solidFill>
                  <a:srgbClr val="FFFF00"/>
                </a:solidFill>
                <a:latin typeface="Arial" pitchFamily="34" charset="0"/>
                <a:cs typeface="Arial" pitchFamily="34" charset="0"/>
              </a:rPr>
              <a:t> </a:t>
            </a:r>
            <a:r>
              <a:rPr lang="en-US" sz="2800" dirty="0" err="1" smtClean="0">
                <a:solidFill>
                  <a:srgbClr val="FFFF00"/>
                </a:solidFill>
                <a:latin typeface="Arial" pitchFamily="34" charset="0"/>
                <a:cs typeface="Arial" pitchFamily="34" charset="0"/>
              </a:rPr>
              <a:t>được</a:t>
            </a:r>
            <a:r>
              <a:rPr lang="en-US" sz="2800" dirty="0" smtClean="0">
                <a:solidFill>
                  <a:srgbClr val="FFFF00"/>
                </a:solidFill>
                <a:latin typeface="Arial" pitchFamily="34" charset="0"/>
                <a:cs typeface="Arial" pitchFamily="34" charset="0"/>
              </a:rPr>
              <a:t> </a:t>
            </a:r>
            <a:r>
              <a:rPr lang="en-US" sz="2800" dirty="0" err="1" smtClean="0">
                <a:solidFill>
                  <a:srgbClr val="FFFF00"/>
                </a:solidFill>
                <a:latin typeface="Arial" pitchFamily="34" charset="0"/>
                <a:cs typeface="Arial" pitchFamily="34" charset="0"/>
              </a:rPr>
              <a:t>và</a:t>
            </a:r>
            <a:r>
              <a:rPr lang="en-US" sz="2800" dirty="0" smtClean="0">
                <a:solidFill>
                  <a:srgbClr val="FFFF00"/>
                </a:solidFill>
                <a:latin typeface="Arial" pitchFamily="34" charset="0"/>
                <a:cs typeface="Arial" pitchFamily="34" charset="0"/>
              </a:rPr>
              <a:t> </a:t>
            </a:r>
            <a:r>
              <a:rPr lang="en-US" sz="2800" dirty="0" err="1" smtClean="0">
                <a:solidFill>
                  <a:srgbClr val="FFFF00"/>
                </a:solidFill>
                <a:latin typeface="Arial" pitchFamily="34" charset="0"/>
                <a:cs typeface="Arial" pitchFamily="34" charset="0"/>
              </a:rPr>
              <a:t>chưa</a:t>
            </a:r>
            <a:r>
              <a:rPr lang="en-US" sz="2800" dirty="0" smtClean="0">
                <a:solidFill>
                  <a:srgbClr val="FFFF00"/>
                </a:solidFill>
                <a:latin typeface="Arial" pitchFamily="34" charset="0"/>
                <a:cs typeface="Arial" pitchFamily="34" charset="0"/>
              </a:rPr>
              <a:t> </a:t>
            </a:r>
            <a:r>
              <a:rPr lang="en-US" sz="2800" dirty="0" err="1" smtClean="0">
                <a:solidFill>
                  <a:srgbClr val="FFFF00"/>
                </a:solidFill>
                <a:latin typeface="Arial" pitchFamily="34" charset="0"/>
                <a:cs typeface="Arial" pitchFamily="34" charset="0"/>
              </a:rPr>
              <a:t>làm</a:t>
            </a:r>
            <a:r>
              <a:rPr lang="en-US" sz="2800" dirty="0" smtClean="0">
                <a:solidFill>
                  <a:srgbClr val="FFFF00"/>
                </a:solidFill>
                <a:latin typeface="Arial" pitchFamily="34" charset="0"/>
                <a:cs typeface="Arial" pitchFamily="34" charset="0"/>
              </a:rPr>
              <a:t> </a:t>
            </a:r>
            <a:r>
              <a:rPr lang="en-US" sz="2800" dirty="0" err="1" smtClean="0">
                <a:solidFill>
                  <a:srgbClr val="FFFF00"/>
                </a:solidFill>
                <a:latin typeface="Arial" pitchFamily="34" charset="0"/>
                <a:cs typeface="Arial" pitchFamily="34" charset="0"/>
              </a:rPr>
              <a:t>được</a:t>
            </a:r>
            <a:r>
              <a:rPr lang="en-US" sz="2800" dirty="0" smtClean="0">
                <a:solidFill>
                  <a:srgbClr val="FFFF00"/>
                </a:solidFill>
                <a:latin typeface="Arial" pitchFamily="34" charset="0"/>
                <a:cs typeface="Arial" pitchFamily="34" charset="0"/>
              </a:rPr>
              <a:t> </a:t>
            </a:r>
            <a:r>
              <a:rPr lang="en-US" sz="2800" dirty="0" err="1" smtClean="0">
                <a:solidFill>
                  <a:srgbClr val="FFFF00"/>
                </a:solidFill>
                <a:latin typeface="Arial" pitchFamily="34" charset="0"/>
                <a:cs typeface="Arial" pitchFamily="34" charset="0"/>
              </a:rPr>
              <a:t>những</a:t>
            </a:r>
            <a:r>
              <a:rPr lang="en-US" sz="2800" dirty="0" smtClean="0">
                <a:solidFill>
                  <a:srgbClr val="FFFF00"/>
                </a:solidFill>
                <a:latin typeface="Arial" pitchFamily="34" charset="0"/>
                <a:cs typeface="Arial" pitchFamily="34" charset="0"/>
              </a:rPr>
              <a:t> </a:t>
            </a:r>
            <a:r>
              <a:rPr lang="en-US" sz="2800" dirty="0" err="1" smtClean="0">
                <a:solidFill>
                  <a:srgbClr val="FFFF00"/>
                </a:solidFill>
                <a:latin typeface="Arial" pitchFamily="34" charset="0"/>
                <a:cs typeface="Arial" pitchFamily="34" charset="0"/>
              </a:rPr>
              <a:t>việc</a:t>
            </a:r>
            <a:r>
              <a:rPr lang="en-US" sz="2800" dirty="0" smtClean="0">
                <a:solidFill>
                  <a:srgbClr val="FFFF00"/>
                </a:solidFill>
                <a:latin typeface="Arial" pitchFamily="34" charset="0"/>
                <a:cs typeface="Arial" pitchFamily="34" charset="0"/>
              </a:rPr>
              <a:t> </a:t>
            </a:r>
            <a:r>
              <a:rPr lang="en-US" sz="2800" dirty="0" err="1" smtClean="0">
                <a:solidFill>
                  <a:srgbClr val="FFFF00"/>
                </a:solidFill>
                <a:latin typeface="Arial" pitchFamily="34" charset="0"/>
                <a:cs typeface="Arial" pitchFamily="34" charset="0"/>
              </a:rPr>
              <a:t>gì</a:t>
            </a:r>
            <a:r>
              <a:rPr lang="en-US" sz="2800" dirty="0" smtClean="0">
                <a:solidFill>
                  <a:srgbClr val="FFFF00"/>
                </a:solidFill>
                <a:latin typeface="Arial" pitchFamily="34" charset="0"/>
                <a:cs typeface="Arial" pitchFamily="34" charset="0"/>
              </a:rPr>
              <a:t> </a:t>
            </a:r>
            <a:r>
              <a:rPr lang="en-US" sz="2800" dirty="0" err="1" smtClean="0">
                <a:solidFill>
                  <a:srgbClr val="FFFF00"/>
                </a:solidFill>
                <a:latin typeface="Arial" pitchFamily="34" charset="0"/>
                <a:cs typeface="Arial" pitchFamily="34" charset="0"/>
              </a:rPr>
              <a:t>để</a:t>
            </a:r>
            <a:r>
              <a:rPr lang="en-US" sz="2800" dirty="0" smtClean="0">
                <a:solidFill>
                  <a:srgbClr val="FFFF00"/>
                </a:solidFill>
                <a:latin typeface="Arial" pitchFamily="34" charset="0"/>
                <a:cs typeface="Arial" pitchFamily="34" charset="0"/>
              </a:rPr>
              <a:t> </a:t>
            </a:r>
            <a:r>
              <a:rPr lang="en-US" sz="2800" dirty="0" err="1" smtClean="0">
                <a:solidFill>
                  <a:srgbClr val="FFFF00"/>
                </a:solidFill>
                <a:latin typeface="Arial" pitchFamily="34" charset="0"/>
                <a:cs typeface="Arial" pitchFamily="34" charset="0"/>
              </a:rPr>
              <a:t>nơi</a:t>
            </a:r>
            <a:r>
              <a:rPr lang="en-US" sz="2800" dirty="0" smtClean="0">
                <a:solidFill>
                  <a:srgbClr val="FFFF00"/>
                </a:solidFill>
                <a:latin typeface="Arial" pitchFamily="34" charset="0"/>
                <a:cs typeface="Arial" pitchFamily="34" charset="0"/>
              </a:rPr>
              <a:t> ở, </a:t>
            </a:r>
            <a:r>
              <a:rPr lang="en-US" sz="2800" dirty="0" err="1" smtClean="0">
                <a:solidFill>
                  <a:srgbClr val="FFFF00"/>
                </a:solidFill>
                <a:latin typeface="Arial" pitchFamily="34" charset="0"/>
                <a:cs typeface="Arial" pitchFamily="34" charset="0"/>
              </a:rPr>
              <a:t>nơi</a:t>
            </a:r>
            <a:r>
              <a:rPr lang="en-US" sz="2800" dirty="0" smtClean="0">
                <a:solidFill>
                  <a:srgbClr val="FFFF00"/>
                </a:solidFill>
                <a:latin typeface="Arial" pitchFamily="34" charset="0"/>
                <a:cs typeface="Arial" pitchFamily="34" charset="0"/>
              </a:rPr>
              <a:t> </a:t>
            </a:r>
            <a:r>
              <a:rPr lang="en-US" sz="2800" dirty="0" err="1" smtClean="0">
                <a:solidFill>
                  <a:srgbClr val="FFFF00"/>
                </a:solidFill>
                <a:latin typeface="Arial" pitchFamily="34" charset="0"/>
                <a:cs typeface="Arial" pitchFamily="34" charset="0"/>
              </a:rPr>
              <a:t>học</a:t>
            </a:r>
            <a:r>
              <a:rPr lang="en-US" sz="2800" dirty="0" smtClean="0">
                <a:solidFill>
                  <a:srgbClr val="FFFF00"/>
                </a:solidFill>
                <a:latin typeface="Arial" pitchFamily="34" charset="0"/>
                <a:cs typeface="Arial" pitchFamily="34" charset="0"/>
              </a:rPr>
              <a:t> </a:t>
            </a:r>
            <a:r>
              <a:rPr lang="en-US" sz="2800" dirty="0" err="1" smtClean="0">
                <a:solidFill>
                  <a:srgbClr val="FFFF00"/>
                </a:solidFill>
                <a:latin typeface="Arial" pitchFamily="34" charset="0"/>
                <a:cs typeface="Arial" pitchFamily="34" charset="0"/>
              </a:rPr>
              <a:t>được</a:t>
            </a:r>
            <a:r>
              <a:rPr lang="en-US" sz="2800" dirty="0" smtClean="0">
                <a:solidFill>
                  <a:srgbClr val="FFFF00"/>
                </a:solidFill>
                <a:latin typeface="Arial" pitchFamily="34" charset="0"/>
                <a:cs typeface="Arial" pitchFamily="34" charset="0"/>
              </a:rPr>
              <a:t> </a:t>
            </a:r>
            <a:r>
              <a:rPr lang="en-US" sz="2800" dirty="0" err="1" smtClean="0">
                <a:solidFill>
                  <a:srgbClr val="FFFF00"/>
                </a:solidFill>
                <a:latin typeface="Arial" pitchFamily="34" charset="0"/>
                <a:cs typeface="Arial" pitchFamily="34" charset="0"/>
              </a:rPr>
              <a:t>gọn</a:t>
            </a:r>
            <a:r>
              <a:rPr lang="en-US" sz="2800" dirty="0" smtClean="0">
                <a:solidFill>
                  <a:srgbClr val="FFFF00"/>
                </a:solidFill>
                <a:latin typeface="Arial" pitchFamily="34" charset="0"/>
                <a:cs typeface="Arial" pitchFamily="34" charset="0"/>
              </a:rPr>
              <a:t> </a:t>
            </a:r>
            <a:r>
              <a:rPr lang="en-US" sz="2800" dirty="0" err="1" smtClean="0">
                <a:solidFill>
                  <a:srgbClr val="FFFF00"/>
                </a:solidFill>
                <a:latin typeface="Arial" pitchFamily="34" charset="0"/>
                <a:cs typeface="Arial" pitchFamily="34" charset="0"/>
              </a:rPr>
              <a:t>gàng</a:t>
            </a:r>
            <a:r>
              <a:rPr lang="en-US" sz="2800" dirty="0" smtClean="0">
                <a:solidFill>
                  <a:srgbClr val="FFFF00"/>
                </a:solidFill>
                <a:latin typeface="Arial" pitchFamily="34" charset="0"/>
                <a:cs typeface="Arial" pitchFamily="34" charset="0"/>
              </a:rPr>
              <a:t>, </a:t>
            </a:r>
            <a:r>
              <a:rPr lang="en-US" sz="2800" dirty="0" err="1" smtClean="0">
                <a:solidFill>
                  <a:srgbClr val="FFFF00"/>
                </a:solidFill>
                <a:latin typeface="Arial" pitchFamily="34" charset="0"/>
                <a:cs typeface="Arial" pitchFamily="34" charset="0"/>
              </a:rPr>
              <a:t>ngăn</a:t>
            </a:r>
            <a:r>
              <a:rPr lang="en-US" sz="2800" dirty="0" smtClean="0">
                <a:solidFill>
                  <a:srgbClr val="FFFF00"/>
                </a:solidFill>
                <a:latin typeface="Arial" pitchFamily="34" charset="0"/>
                <a:cs typeface="Arial" pitchFamily="34" charset="0"/>
              </a:rPr>
              <a:t> </a:t>
            </a:r>
            <a:r>
              <a:rPr lang="en-US" sz="2800" dirty="0" err="1" smtClean="0">
                <a:solidFill>
                  <a:srgbClr val="FFFF00"/>
                </a:solidFill>
                <a:latin typeface="Arial" pitchFamily="34" charset="0"/>
                <a:cs typeface="Arial" pitchFamily="34" charset="0"/>
              </a:rPr>
              <a:t>nắp</a:t>
            </a:r>
            <a:r>
              <a:rPr lang="en-US" sz="2800" dirty="0">
                <a:solidFill>
                  <a:srgbClr val="FFFF00"/>
                </a:solidFill>
                <a:latin typeface="Arial" pitchFamily="34" charset="0"/>
                <a:cs typeface="Arial" pitchFamily="34" charset="0"/>
              </a:rPr>
              <a:t>?</a:t>
            </a:r>
            <a:r>
              <a:rPr lang="en-US" sz="2800" dirty="0" smtClean="0">
                <a:solidFill>
                  <a:srgbClr val="FFFF00"/>
                </a:solidFill>
                <a:latin typeface="Arial" pitchFamily="34" charset="0"/>
                <a:cs typeface="Arial" pitchFamily="34" charset="0"/>
              </a:rPr>
              <a:t> </a:t>
            </a:r>
            <a:endParaRPr lang="vi-VN" sz="2800" dirty="0">
              <a:solidFill>
                <a:srgbClr val="FFFF00"/>
              </a:solidFill>
              <a:latin typeface="Arial" pitchFamily="34" charset="0"/>
              <a:cs typeface="Arial" pitchFamily="34" charset="0"/>
            </a:endParaRP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15605" y="4083678"/>
            <a:ext cx="1570339" cy="1570339"/>
          </a:xfrm>
          <a:prstGeom prst="rect">
            <a:avLst/>
          </a:prstGeom>
        </p:spPr>
      </p:pic>
      <p:pic>
        <p:nvPicPr>
          <p:cNvPr id="6" name="Picture 2"/>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59457" y="14519"/>
            <a:ext cx="1945587" cy="6386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Line 12"/>
          <p:cNvSpPr>
            <a:spLocks noChangeShapeType="1"/>
          </p:cNvSpPr>
          <p:nvPr/>
        </p:nvSpPr>
        <p:spPr bwMode="auto">
          <a:xfrm>
            <a:off x="0" y="738416"/>
            <a:ext cx="9144000" cy="0"/>
          </a:xfrm>
          <a:prstGeom prst="line">
            <a:avLst/>
          </a:prstGeom>
          <a:noFill/>
          <a:ln w="12700">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6" tIns="45718" rIns="91436" bIns="45718"/>
          <a:lstStyle/>
          <a:p>
            <a:endParaRPr lang="en-US"/>
          </a:p>
        </p:txBody>
      </p:sp>
    </p:spTree>
    <p:extLst>
      <p:ext uri="{BB962C8B-B14F-4D97-AF65-F5344CB8AC3E}">
        <p14:creationId xmlns:p14="http://schemas.microsoft.com/office/powerpoint/2010/main" val="25347151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329054" y="827316"/>
            <a:ext cx="5142838" cy="4669776"/>
          </a:xfrm>
          <a:prstGeom prst="roundRect">
            <a:avLst/>
          </a:prstGeom>
          <a:solidFill>
            <a:srgbClr val="006600"/>
          </a:solid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219" name="Picture 3" descr="D:\Dao Duc 1 moi\Package - Lesson\Data\image_paste_20071010093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028" y="38088"/>
            <a:ext cx="2307771" cy="669894"/>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p:cNvSpPr/>
          <p:nvPr/>
        </p:nvSpPr>
        <p:spPr>
          <a:xfrm>
            <a:off x="666982" y="885693"/>
            <a:ext cx="4471075" cy="4524315"/>
          </a:xfrm>
          <a:prstGeom prst="rect">
            <a:avLst/>
          </a:prstGeom>
        </p:spPr>
        <p:txBody>
          <a:bodyPr wrap="square">
            <a:spAutoFit/>
          </a:bodyPr>
          <a:lstStyle/>
          <a:p>
            <a:pPr algn="just">
              <a:lnSpc>
                <a:spcPct val="150000"/>
              </a:lnSpc>
            </a:pPr>
            <a:r>
              <a:rPr lang="en-US" sz="2400" dirty="0" smtClean="0">
                <a:solidFill>
                  <a:srgbClr val="FFFF00"/>
                </a:solidFill>
                <a:latin typeface="Arial" pitchFamily="34" charset="0"/>
                <a:cs typeface="Arial" pitchFamily="34" charset="0"/>
              </a:rPr>
              <a:t>* </a:t>
            </a:r>
            <a:r>
              <a:rPr lang="en-US" sz="2400" dirty="0" err="1" smtClean="0">
                <a:solidFill>
                  <a:srgbClr val="FFFF00"/>
                </a:solidFill>
                <a:latin typeface="Arial" pitchFamily="34" charset="0"/>
                <a:cs typeface="Arial" pitchFamily="34" charset="0"/>
              </a:rPr>
              <a:t>Tập</a:t>
            </a:r>
            <a:r>
              <a:rPr lang="en-US" sz="2400" dirty="0" smtClean="0">
                <a:solidFill>
                  <a:srgbClr val="FFFF00"/>
                </a:solidFill>
                <a:latin typeface="Arial" pitchFamily="34" charset="0"/>
                <a:cs typeface="Arial" pitchFamily="34" charset="0"/>
              </a:rPr>
              <a:t> </a:t>
            </a:r>
            <a:r>
              <a:rPr lang="en-US" sz="2400" dirty="0" err="1" smtClean="0">
                <a:solidFill>
                  <a:srgbClr val="FFFF00"/>
                </a:solidFill>
                <a:latin typeface="Arial" pitchFamily="34" charset="0"/>
                <a:cs typeface="Arial" pitchFamily="34" charset="0"/>
              </a:rPr>
              <a:t>sắp</a:t>
            </a:r>
            <a:r>
              <a:rPr lang="en-US" sz="2400" dirty="0" smtClean="0">
                <a:solidFill>
                  <a:srgbClr val="FFFF00"/>
                </a:solidFill>
                <a:latin typeface="Arial" pitchFamily="34" charset="0"/>
                <a:cs typeface="Arial" pitchFamily="34" charset="0"/>
              </a:rPr>
              <a:t> </a:t>
            </a:r>
            <a:r>
              <a:rPr lang="en-US" sz="2400" dirty="0" err="1" smtClean="0">
                <a:solidFill>
                  <a:srgbClr val="FFFF00"/>
                </a:solidFill>
                <a:latin typeface="Arial" pitchFamily="34" charset="0"/>
                <a:cs typeface="Arial" pitchFamily="34" charset="0"/>
              </a:rPr>
              <a:t>xếp</a:t>
            </a:r>
            <a:r>
              <a:rPr lang="en-US" sz="2400" dirty="0">
                <a:solidFill>
                  <a:srgbClr val="FFFF00"/>
                </a:solidFill>
                <a:latin typeface="Arial" pitchFamily="34" charset="0"/>
                <a:cs typeface="Arial" pitchFamily="34" charset="0"/>
              </a:rPr>
              <a:t> </a:t>
            </a:r>
            <a:r>
              <a:rPr lang="en-US" sz="2400" dirty="0" err="1" smtClean="0">
                <a:solidFill>
                  <a:srgbClr val="FFFF00"/>
                </a:solidFill>
                <a:latin typeface="Arial" pitchFamily="34" charset="0"/>
                <a:cs typeface="Arial" pitchFamily="34" charset="0"/>
              </a:rPr>
              <a:t>sách</a:t>
            </a:r>
            <a:r>
              <a:rPr lang="en-US" sz="2400" dirty="0" smtClean="0">
                <a:solidFill>
                  <a:srgbClr val="FFFF00"/>
                </a:solidFill>
                <a:latin typeface="Arial" pitchFamily="34" charset="0"/>
                <a:cs typeface="Arial" pitchFamily="34" charset="0"/>
              </a:rPr>
              <a:t> </a:t>
            </a:r>
            <a:r>
              <a:rPr lang="en-US" sz="2400" dirty="0" err="1" smtClean="0">
                <a:solidFill>
                  <a:srgbClr val="FFFF00"/>
                </a:solidFill>
                <a:latin typeface="Arial" pitchFamily="34" charset="0"/>
                <a:cs typeface="Arial" pitchFamily="34" charset="0"/>
              </a:rPr>
              <a:t>vở</a:t>
            </a:r>
            <a:r>
              <a:rPr lang="en-US" sz="2400" dirty="0" smtClean="0">
                <a:solidFill>
                  <a:srgbClr val="FFFF00"/>
                </a:solidFill>
                <a:latin typeface="Arial" pitchFamily="34" charset="0"/>
                <a:cs typeface="Arial" pitchFamily="34" charset="0"/>
              </a:rPr>
              <a:t>, </a:t>
            </a:r>
            <a:r>
              <a:rPr lang="en-US" sz="2400" dirty="0" err="1" smtClean="0">
                <a:solidFill>
                  <a:srgbClr val="FFFF00"/>
                </a:solidFill>
                <a:latin typeface="Arial" pitchFamily="34" charset="0"/>
                <a:cs typeface="Arial" pitchFamily="34" charset="0"/>
              </a:rPr>
              <a:t>đồ</a:t>
            </a:r>
            <a:r>
              <a:rPr lang="en-US" sz="2400" dirty="0" smtClean="0">
                <a:solidFill>
                  <a:srgbClr val="FFFF00"/>
                </a:solidFill>
                <a:latin typeface="Arial" pitchFamily="34" charset="0"/>
                <a:cs typeface="Arial" pitchFamily="34" charset="0"/>
              </a:rPr>
              <a:t> </a:t>
            </a:r>
            <a:r>
              <a:rPr lang="en-US" sz="2400" dirty="0" err="1" smtClean="0">
                <a:solidFill>
                  <a:srgbClr val="FFFF00"/>
                </a:solidFill>
                <a:latin typeface="Arial" pitchFamily="34" charset="0"/>
                <a:cs typeface="Arial" pitchFamily="34" charset="0"/>
              </a:rPr>
              <a:t>dùng</a:t>
            </a:r>
            <a:r>
              <a:rPr lang="en-US" sz="2400" dirty="0" smtClean="0">
                <a:solidFill>
                  <a:srgbClr val="FFFF00"/>
                </a:solidFill>
                <a:latin typeface="Arial" pitchFamily="34" charset="0"/>
                <a:cs typeface="Arial" pitchFamily="34" charset="0"/>
              </a:rPr>
              <a:t> </a:t>
            </a:r>
            <a:r>
              <a:rPr lang="en-US" sz="2400" dirty="0" err="1" smtClean="0">
                <a:solidFill>
                  <a:srgbClr val="FFFF00"/>
                </a:solidFill>
                <a:latin typeface="Arial" pitchFamily="34" charset="0"/>
                <a:cs typeface="Arial" pitchFamily="34" charset="0"/>
              </a:rPr>
              <a:t>cá</a:t>
            </a:r>
            <a:r>
              <a:rPr lang="en-US" sz="2400" dirty="0" smtClean="0">
                <a:solidFill>
                  <a:srgbClr val="FFFF00"/>
                </a:solidFill>
                <a:latin typeface="Arial" pitchFamily="34" charset="0"/>
                <a:cs typeface="Arial" pitchFamily="34" charset="0"/>
              </a:rPr>
              <a:t> </a:t>
            </a:r>
            <a:r>
              <a:rPr lang="en-US" sz="2400" dirty="0" err="1" smtClean="0">
                <a:solidFill>
                  <a:srgbClr val="FFFF00"/>
                </a:solidFill>
                <a:latin typeface="Arial" pitchFamily="34" charset="0"/>
                <a:cs typeface="Arial" pitchFamily="34" charset="0"/>
              </a:rPr>
              <a:t>nhân</a:t>
            </a:r>
            <a:r>
              <a:rPr lang="en-US" sz="2400" dirty="0" smtClean="0">
                <a:solidFill>
                  <a:srgbClr val="FFFF00"/>
                </a:solidFill>
                <a:latin typeface="Arial" pitchFamily="34" charset="0"/>
                <a:cs typeface="Arial" pitchFamily="34" charset="0"/>
              </a:rPr>
              <a:t> ở </a:t>
            </a:r>
            <a:r>
              <a:rPr lang="en-US" sz="2400" dirty="0" err="1" smtClean="0">
                <a:solidFill>
                  <a:srgbClr val="FFFF00"/>
                </a:solidFill>
                <a:latin typeface="Arial" pitchFamily="34" charset="0"/>
                <a:cs typeface="Arial" pitchFamily="34" charset="0"/>
              </a:rPr>
              <a:t>lớp</a:t>
            </a:r>
            <a:r>
              <a:rPr lang="en-US" sz="2400" dirty="0" smtClean="0">
                <a:solidFill>
                  <a:srgbClr val="FFFF00"/>
                </a:solidFill>
                <a:latin typeface="Arial" pitchFamily="34" charset="0"/>
                <a:cs typeface="Arial" pitchFamily="34" charset="0"/>
              </a:rPr>
              <a:t>.</a:t>
            </a:r>
          </a:p>
          <a:p>
            <a:pPr algn="just">
              <a:lnSpc>
                <a:spcPct val="150000"/>
              </a:lnSpc>
            </a:pPr>
            <a:r>
              <a:rPr lang="en-US" sz="2400" dirty="0" smtClean="0">
                <a:solidFill>
                  <a:srgbClr val="FFFF00"/>
                </a:solidFill>
                <a:latin typeface="Arial" pitchFamily="34" charset="0"/>
                <a:cs typeface="Arial" pitchFamily="34" charset="0"/>
              </a:rPr>
              <a:t>* </a:t>
            </a:r>
            <a:r>
              <a:rPr lang="en-US" sz="2400" dirty="0" err="1" smtClean="0">
                <a:solidFill>
                  <a:srgbClr val="FFFF00"/>
                </a:solidFill>
                <a:latin typeface="Arial" pitchFamily="34" charset="0"/>
                <a:cs typeface="Arial" pitchFamily="34" charset="0"/>
              </a:rPr>
              <a:t>Quan</a:t>
            </a:r>
            <a:r>
              <a:rPr lang="en-US" sz="2400" dirty="0" smtClean="0">
                <a:solidFill>
                  <a:srgbClr val="FFFF00"/>
                </a:solidFill>
                <a:latin typeface="Arial" pitchFamily="34" charset="0"/>
                <a:cs typeface="Arial" pitchFamily="34" charset="0"/>
              </a:rPr>
              <a:t> </a:t>
            </a:r>
            <a:r>
              <a:rPr lang="en-US" sz="2400" dirty="0" err="1" smtClean="0">
                <a:solidFill>
                  <a:srgbClr val="FFFF00"/>
                </a:solidFill>
                <a:latin typeface="Arial" pitchFamily="34" charset="0"/>
                <a:cs typeface="Arial" pitchFamily="34" charset="0"/>
              </a:rPr>
              <a:t>sát</a:t>
            </a:r>
            <a:r>
              <a:rPr lang="en-US" sz="2400" dirty="0" smtClean="0">
                <a:solidFill>
                  <a:srgbClr val="FFFF00"/>
                </a:solidFill>
                <a:latin typeface="Arial" pitchFamily="34" charset="0"/>
                <a:cs typeface="Arial" pitchFamily="34" charset="0"/>
              </a:rPr>
              <a:t> </a:t>
            </a:r>
            <a:r>
              <a:rPr lang="en-US" sz="2400" dirty="0" err="1" smtClean="0">
                <a:solidFill>
                  <a:srgbClr val="FFFF00"/>
                </a:solidFill>
                <a:latin typeface="Arial" pitchFamily="34" charset="0"/>
                <a:cs typeface="Arial" pitchFamily="34" charset="0"/>
              </a:rPr>
              <a:t>và</a:t>
            </a:r>
            <a:r>
              <a:rPr lang="en-US" sz="2400" dirty="0" smtClean="0">
                <a:solidFill>
                  <a:srgbClr val="FFFF00"/>
                </a:solidFill>
                <a:latin typeface="Arial" pitchFamily="34" charset="0"/>
                <a:cs typeface="Arial" pitchFamily="34" charset="0"/>
              </a:rPr>
              <a:t> </a:t>
            </a:r>
            <a:r>
              <a:rPr lang="en-US" sz="2400" dirty="0" err="1" smtClean="0">
                <a:solidFill>
                  <a:srgbClr val="FFFF00"/>
                </a:solidFill>
                <a:latin typeface="Arial" pitchFamily="34" charset="0"/>
                <a:cs typeface="Arial" pitchFamily="34" charset="0"/>
              </a:rPr>
              <a:t>sắp</a:t>
            </a:r>
            <a:r>
              <a:rPr lang="en-US" sz="2400" dirty="0" smtClean="0">
                <a:solidFill>
                  <a:srgbClr val="FFFF00"/>
                </a:solidFill>
                <a:latin typeface="Arial" pitchFamily="34" charset="0"/>
                <a:cs typeface="Arial" pitchFamily="34" charset="0"/>
              </a:rPr>
              <a:t> </a:t>
            </a:r>
            <a:r>
              <a:rPr lang="en-US" sz="2400" dirty="0" err="1" smtClean="0">
                <a:solidFill>
                  <a:srgbClr val="FFFF00"/>
                </a:solidFill>
                <a:latin typeface="Arial" pitchFamily="34" charset="0"/>
                <a:cs typeface="Arial" pitchFamily="34" charset="0"/>
              </a:rPr>
              <a:t>xếp</a:t>
            </a:r>
            <a:r>
              <a:rPr lang="en-US" sz="2400" dirty="0" smtClean="0">
                <a:solidFill>
                  <a:srgbClr val="FFFF00"/>
                </a:solidFill>
                <a:latin typeface="Arial" pitchFamily="34" charset="0"/>
                <a:cs typeface="Arial" pitchFamily="34" charset="0"/>
              </a:rPr>
              <a:t> </a:t>
            </a:r>
            <a:r>
              <a:rPr lang="en-US" sz="2400" dirty="0" err="1" smtClean="0">
                <a:solidFill>
                  <a:srgbClr val="FFFF00"/>
                </a:solidFill>
                <a:latin typeface="Arial" pitchFamily="34" charset="0"/>
                <a:cs typeface="Arial" pitchFamily="34" charset="0"/>
              </a:rPr>
              <a:t>lại</a:t>
            </a:r>
            <a:r>
              <a:rPr lang="en-US" sz="2400" dirty="0" smtClean="0">
                <a:solidFill>
                  <a:srgbClr val="FFFF00"/>
                </a:solidFill>
                <a:latin typeface="Arial" pitchFamily="34" charset="0"/>
                <a:cs typeface="Arial" pitchFamily="34" charset="0"/>
              </a:rPr>
              <a:t> </a:t>
            </a:r>
            <a:r>
              <a:rPr lang="en-US" sz="2400" dirty="0" err="1" smtClean="0">
                <a:solidFill>
                  <a:srgbClr val="FFFF00"/>
                </a:solidFill>
                <a:latin typeface="Arial" pitchFamily="34" charset="0"/>
                <a:cs typeface="Arial" pitchFamily="34" charset="0"/>
              </a:rPr>
              <a:t>lớp</a:t>
            </a:r>
            <a:r>
              <a:rPr lang="en-US" sz="2400" dirty="0" smtClean="0">
                <a:solidFill>
                  <a:srgbClr val="FFFF00"/>
                </a:solidFill>
                <a:latin typeface="Arial" pitchFamily="34" charset="0"/>
                <a:cs typeface="Arial" pitchFamily="34" charset="0"/>
              </a:rPr>
              <a:t> </a:t>
            </a:r>
            <a:r>
              <a:rPr lang="en-US" sz="2400" dirty="0" err="1" smtClean="0">
                <a:solidFill>
                  <a:srgbClr val="FFFF00"/>
                </a:solidFill>
                <a:latin typeface="Arial" pitchFamily="34" charset="0"/>
                <a:cs typeface="Arial" pitchFamily="34" charset="0"/>
              </a:rPr>
              <a:t>học</a:t>
            </a:r>
            <a:r>
              <a:rPr lang="en-US" sz="2400" dirty="0" smtClean="0">
                <a:solidFill>
                  <a:srgbClr val="FFFF00"/>
                </a:solidFill>
                <a:latin typeface="Arial" pitchFamily="34" charset="0"/>
                <a:cs typeface="Arial" pitchFamily="34" charset="0"/>
              </a:rPr>
              <a:t> </a:t>
            </a:r>
            <a:r>
              <a:rPr lang="en-US" sz="2400" dirty="0" err="1" smtClean="0">
                <a:solidFill>
                  <a:srgbClr val="FFFF00"/>
                </a:solidFill>
                <a:latin typeface="Arial" pitchFamily="34" charset="0"/>
                <a:cs typeface="Arial" pitchFamily="34" charset="0"/>
              </a:rPr>
              <a:t>gọn</a:t>
            </a:r>
            <a:r>
              <a:rPr lang="en-US" sz="2400" dirty="0" smtClean="0">
                <a:solidFill>
                  <a:srgbClr val="FFFF00"/>
                </a:solidFill>
                <a:latin typeface="Arial" pitchFamily="34" charset="0"/>
                <a:cs typeface="Arial" pitchFamily="34" charset="0"/>
              </a:rPr>
              <a:t> </a:t>
            </a:r>
            <a:r>
              <a:rPr lang="en-US" sz="2400" dirty="0" err="1" smtClean="0">
                <a:solidFill>
                  <a:srgbClr val="FFFF00"/>
                </a:solidFill>
                <a:latin typeface="Arial" pitchFamily="34" charset="0"/>
                <a:cs typeface="Arial" pitchFamily="34" charset="0"/>
              </a:rPr>
              <a:t>gàng</a:t>
            </a:r>
            <a:r>
              <a:rPr lang="en-US" sz="2400" dirty="0" smtClean="0">
                <a:solidFill>
                  <a:srgbClr val="FFFF00"/>
                </a:solidFill>
                <a:latin typeface="Arial" pitchFamily="34" charset="0"/>
                <a:cs typeface="Arial" pitchFamily="34" charset="0"/>
              </a:rPr>
              <a:t>, </a:t>
            </a:r>
            <a:r>
              <a:rPr lang="en-US" sz="2400" dirty="0" err="1" smtClean="0">
                <a:solidFill>
                  <a:srgbClr val="FFFF00"/>
                </a:solidFill>
                <a:latin typeface="Arial" pitchFamily="34" charset="0"/>
                <a:cs typeface="Arial" pitchFamily="34" charset="0"/>
              </a:rPr>
              <a:t>ngăn</a:t>
            </a:r>
            <a:r>
              <a:rPr lang="en-US" sz="2400" dirty="0" smtClean="0">
                <a:solidFill>
                  <a:srgbClr val="FFFF00"/>
                </a:solidFill>
                <a:latin typeface="Arial" pitchFamily="34" charset="0"/>
                <a:cs typeface="Arial" pitchFamily="34" charset="0"/>
              </a:rPr>
              <a:t> </a:t>
            </a:r>
            <a:r>
              <a:rPr lang="en-US" sz="2400" dirty="0" err="1" smtClean="0">
                <a:solidFill>
                  <a:srgbClr val="FFFF00"/>
                </a:solidFill>
                <a:latin typeface="Arial" pitchFamily="34" charset="0"/>
                <a:cs typeface="Arial" pitchFamily="34" charset="0"/>
              </a:rPr>
              <a:t>nắp</a:t>
            </a:r>
            <a:r>
              <a:rPr lang="en-US" sz="2400" dirty="0" smtClean="0">
                <a:solidFill>
                  <a:srgbClr val="FFFF00"/>
                </a:solidFill>
                <a:latin typeface="Arial" pitchFamily="34" charset="0"/>
                <a:cs typeface="Arial" pitchFamily="34" charset="0"/>
              </a:rPr>
              <a:t>.</a:t>
            </a:r>
          </a:p>
          <a:p>
            <a:pPr algn="just">
              <a:lnSpc>
                <a:spcPct val="150000"/>
              </a:lnSpc>
            </a:pPr>
            <a:r>
              <a:rPr lang="en-US" sz="2400" dirty="0" smtClean="0">
                <a:solidFill>
                  <a:srgbClr val="FFFF00"/>
                </a:solidFill>
                <a:latin typeface="Arial" pitchFamily="34" charset="0"/>
                <a:cs typeface="Arial" pitchFamily="34" charset="0"/>
              </a:rPr>
              <a:t>* </a:t>
            </a:r>
            <a:r>
              <a:rPr lang="en-US" sz="2400" dirty="0" err="1" smtClean="0">
                <a:solidFill>
                  <a:srgbClr val="FFFF00"/>
                </a:solidFill>
                <a:latin typeface="Arial" pitchFamily="34" charset="0"/>
                <a:cs typeface="Arial" pitchFamily="34" charset="0"/>
              </a:rPr>
              <a:t>Hàng</a:t>
            </a:r>
            <a:r>
              <a:rPr lang="en-US" sz="2400" dirty="0" smtClean="0">
                <a:solidFill>
                  <a:srgbClr val="FFFF00"/>
                </a:solidFill>
                <a:latin typeface="Arial" pitchFamily="34" charset="0"/>
                <a:cs typeface="Arial" pitchFamily="34" charset="0"/>
              </a:rPr>
              <a:t> </a:t>
            </a:r>
            <a:r>
              <a:rPr lang="en-US" sz="2400" dirty="0" err="1" smtClean="0">
                <a:solidFill>
                  <a:srgbClr val="FFFF00"/>
                </a:solidFill>
                <a:latin typeface="Arial" pitchFamily="34" charset="0"/>
                <a:cs typeface="Arial" pitchFamily="34" charset="0"/>
              </a:rPr>
              <a:t>ngày</a:t>
            </a:r>
            <a:r>
              <a:rPr lang="en-US" sz="2400" dirty="0" smtClean="0">
                <a:solidFill>
                  <a:srgbClr val="FFFF00"/>
                </a:solidFill>
                <a:latin typeface="Arial" pitchFamily="34" charset="0"/>
                <a:cs typeface="Arial" pitchFamily="34" charset="0"/>
              </a:rPr>
              <a:t> </a:t>
            </a:r>
            <a:r>
              <a:rPr lang="en-US" sz="2400" dirty="0" err="1" smtClean="0">
                <a:solidFill>
                  <a:srgbClr val="FFFF00"/>
                </a:solidFill>
                <a:latin typeface="Arial" pitchFamily="34" charset="0"/>
                <a:cs typeface="Arial" pitchFamily="34" charset="0"/>
              </a:rPr>
              <a:t>thực</a:t>
            </a:r>
            <a:r>
              <a:rPr lang="en-US" sz="2400" dirty="0" smtClean="0">
                <a:solidFill>
                  <a:srgbClr val="FFFF00"/>
                </a:solidFill>
                <a:latin typeface="Arial" pitchFamily="34" charset="0"/>
                <a:cs typeface="Arial" pitchFamily="34" charset="0"/>
              </a:rPr>
              <a:t> </a:t>
            </a:r>
            <a:r>
              <a:rPr lang="en-US" sz="2400" dirty="0" err="1" smtClean="0">
                <a:solidFill>
                  <a:srgbClr val="FFFF00"/>
                </a:solidFill>
                <a:latin typeface="Arial" pitchFamily="34" charset="0"/>
                <a:cs typeface="Arial" pitchFamily="34" charset="0"/>
              </a:rPr>
              <a:t>hiện</a:t>
            </a:r>
            <a:endParaRPr lang="en-US" sz="2400" dirty="0" smtClean="0">
              <a:solidFill>
                <a:srgbClr val="FFFF00"/>
              </a:solidFill>
              <a:latin typeface="Arial" pitchFamily="34" charset="0"/>
              <a:cs typeface="Arial" pitchFamily="34" charset="0"/>
            </a:endParaRPr>
          </a:p>
          <a:p>
            <a:pPr algn="just">
              <a:lnSpc>
                <a:spcPct val="150000"/>
              </a:lnSpc>
            </a:pPr>
            <a:r>
              <a:rPr lang="en-US" sz="2400" dirty="0" smtClean="0">
                <a:solidFill>
                  <a:srgbClr val="FFFF00"/>
                </a:solidFill>
                <a:latin typeface="Arial" pitchFamily="34" charset="0"/>
                <a:cs typeface="Arial" pitchFamily="34" charset="0"/>
              </a:rPr>
              <a:t>   - </a:t>
            </a:r>
            <a:r>
              <a:rPr lang="en-US" sz="2400" dirty="0" err="1" smtClean="0">
                <a:solidFill>
                  <a:srgbClr val="FFFF00"/>
                </a:solidFill>
                <a:latin typeface="Arial" pitchFamily="34" charset="0"/>
                <a:cs typeface="Arial" pitchFamily="34" charset="0"/>
              </a:rPr>
              <a:t>Gấp</a:t>
            </a:r>
            <a:r>
              <a:rPr lang="en-US" sz="2400" dirty="0" smtClean="0">
                <a:solidFill>
                  <a:srgbClr val="FFFF00"/>
                </a:solidFill>
                <a:latin typeface="Arial" pitchFamily="34" charset="0"/>
                <a:cs typeface="Arial" pitchFamily="34" charset="0"/>
              </a:rPr>
              <a:t> </a:t>
            </a:r>
            <a:r>
              <a:rPr lang="en-US" sz="2400" dirty="0" err="1" smtClean="0">
                <a:solidFill>
                  <a:srgbClr val="FFFF00"/>
                </a:solidFill>
                <a:latin typeface="Arial" pitchFamily="34" charset="0"/>
                <a:cs typeface="Arial" pitchFamily="34" charset="0"/>
              </a:rPr>
              <a:t>quần</a:t>
            </a:r>
            <a:r>
              <a:rPr lang="en-US" sz="2400" dirty="0" smtClean="0">
                <a:solidFill>
                  <a:srgbClr val="FFFF00"/>
                </a:solidFill>
                <a:latin typeface="Arial" pitchFamily="34" charset="0"/>
                <a:cs typeface="Arial" pitchFamily="34" charset="0"/>
              </a:rPr>
              <a:t> </a:t>
            </a:r>
            <a:r>
              <a:rPr lang="en-US" sz="2400" dirty="0" err="1" smtClean="0">
                <a:solidFill>
                  <a:srgbClr val="FFFF00"/>
                </a:solidFill>
                <a:latin typeface="Arial" pitchFamily="34" charset="0"/>
                <a:cs typeface="Arial" pitchFamily="34" charset="0"/>
              </a:rPr>
              <a:t>áo</a:t>
            </a:r>
            <a:r>
              <a:rPr lang="en-US" sz="2400" dirty="0" smtClean="0">
                <a:solidFill>
                  <a:srgbClr val="FFFF00"/>
                </a:solidFill>
                <a:latin typeface="Arial" pitchFamily="34" charset="0"/>
                <a:cs typeface="Arial" pitchFamily="34" charset="0"/>
              </a:rPr>
              <a:t>.</a:t>
            </a:r>
          </a:p>
          <a:p>
            <a:pPr algn="just">
              <a:lnSpc>
                <a:spcPct val="150000"/>
              </a:lnSpc>
            </a:pPr>
            <a:r>
              <a:rPr lang="en-US" sz="2400" dirty="0">
                <a:solidFill>
                  <a:srgbClr val="FFFF00"/>
                </a:solidFill>
                <a:latin typeface="Arial" pitchFamily="34" charset="0"/>
                <a:cs typeface="Arial" pitchFamily="34" charset="0"/>
              </a:rPr>
              <a:t> </a:t>
            </a:r>
            <a:r>
              <a:rPr lang="en-US" sz="2400" dirty="0" smtClean="0">
                <a:solidFill>
                  <a:srgbClr val="FFFF00"/>
                </a:solidFill>
                <a:latin typeface="Arial" pitchFamily="34" charset="0"/>
                <a:cs typeface="Arial" pitchFamily="34" charset="0"/>
              </a:rPr>
              <a:t>  - </a:t>
            </a:r>
            <a:r>
              <a:rPr lang="en-US" sz="2400" dirty="0" err="1" smtClean="0">
                <a:solidFill>
                  <a:srgbClr val="FFFF00"/>
                </a:solidFill>
                <a:latin typeface="Arial" pitchFamily="34" charset="0"/>
                <a:cs typeface="Arial" pitchFamily="34" charset="0"/>
              </a:rPr>
              <a:t>Sắp</a:t>
            </a:r>
            <a:r>
              <a:rPr lang="en-US" sz="2400" dirty="0" smtClean="0">
                <a:solidFill>
                  <a:srgbClr val="FFFF00"/>
                </a:solidFill>
                <a:latin typeface="Arial" pitchFamily="34" charset="0"/>
                <a:cs typeface="Arial" pitchFamily="34" charset="0"/>
              </a:rPr>
              <a:t> </a:t>
            </a:r>
            <a:r>
              <a:rPr lang="en-US" sz="2400" dirty="0" err="1" smtClean="0">
                <a:solidFill>
                  <a:srgbClr val="FFFF00"/>
                </a:solidFill>
                <a:latin typeface="Arial" pitchFamily="34" charset="0"/>
                <a:cs typeface="Arial" pitchFamily="34" charset="0"/>
              </a:rPr>
              <a:t>xếp</a:t>
            </a:r>
            <a:r>
              <a:rPr lang="en-US" sz="2400" dirty="0" smtClean="0">
                <a:solidFill>
                  <a:srgbClr val="FFFF00"/>
                </a:solidFill>
                <a:latin typeface="Arial" pitchFamily="34" charset="0"/>
                <a:cs typeface="Arial" pitchFamily="34" charset="0"/>
              </a:rPr>
              <a:t> </a:t>
            </a:r>
            <a:r>
              <a:rPr lang="en-US" sz="2400" dirty="0" err="1" smtClean="0">
                <a:solidFill>
                  <a:srgbClr val="FFFF00"/>
                </a:solidFill>
                <a:latin typeface="Arial" pitchFamily="34" charset="0"/>
                <a:cs typeface="Arial" pitchFamily="34" charset="0"/>
              </a:rPr>
              <a:t>gọn</a:t>
            </a:r>
            <a:r>
              <a:rPr lang="en-US" sz="2400" dirty="0" smtClean="0">
                <a:solidFill>
                  <a:srgbClr val="FFFF00"/>
                </a:solidFill>
                <a:latin typeface="Arial" pitchFamily="34" charset="0"/>
                <a:cs typeface="Arial" pitchFamily="34" charset="0"/>
              </a:rPr>
              <a:t> </a:t>
            </a:r>
            <a:r>
              <a:rPr lang="en-US" sz="2400" dirty="0" err="1" smtClean="0">
                <a:solidFill>
                  <a:srgbClr val="FFFF00"/>
                </a:solidFill>
                <a:latin typeface="Arial" pitchFamily="34" charset="0"/>
                <a:cs typeface="Arial" pitchFamily="34" charset="0"/>
              </a:rPr>
              <a:t>gàng</a:t>
            </a:r>
            <a:r>
              <a:rPr lang="en-US" sz="2400" dirty="0" smtClean="0">
                <a:solidFill>
                  <a:srgbClr val="FFFF00"/>
                </a:solidFill>
                <a:latin typeface="Arial" pitchFamily="34" charset="0"/>
                <a:cs typeface="Arial" pitchFamily="34" charset="0"/>
              </a:rPr>
              <a:t>, </a:t>
            </a:r>
            <a:r>
              <a:rPr lang="en-US" sz="2400" dirty="0" err="1" smtClean="0">
                <a:solidFill>
                  <a:srgbClr val="FFFF00"/>
                </a:solidFill>
                <a:latin typeface="Arial" pitchFamily="34" charset="0"/>
                <a:cs typeface="Arial" pitchFamily="34" charset="0"/>
              </a:rPr>
              <a:t>ngăn</a:t>
            </a:r>
            <a:r>
              <a:rPr lang="en-US" sz="2400" dirty="0" smtClean="0">
                <a:solidFill>
                  <a:srgbClr val="FFFF00"/>
                </a:solidFill>
                <a:latin typeface="Arial" pitchFamily="34" charset="0"/>
                <a:cs typeface="Arial" pitchFamily="34" charset="0"/>
              </a:rPr>
              <a:t> </a:t>
            </a:r>
            <a:r>
              <a:rPr lang="en-US" sz="2400" dirty="0" err="1" smtClean="0">
                <a:solidFill>
                  <a:srgbClr val="FFFF00"/>
                </a:solidFill>
                <a:latin typeface="Arial" pitchFamily="34" charset="0"/>
                <a:cs typeface="Arial" pitchFamily="34" charset="0"/>
              </a:rPr>
              <a:t>nắp</a:t>
            </a:r>
            <a:r>
              <a:rPr lang="en-US" sz="2400" dirty="0" smtClean="0">
                <a:solidFill>
                  <a:srgbClr val="FFFF00"/>
                </a:solidFill>
                <a:latin typeface="Arial" pitchFamily="34" charset="0"/>
                <a:cs typeface="Arial" pitchFamily="34" charset="0"/>
              </a:rPr>
              <a:t> </a:t>
            </a:r>
            <a:r>
              <a:rPr lang="en-US" sz="2400" dirty="0" err="1" smtClean="0">
                <a:solidFill>
                  <a:srgbClr val="FFFF00"/>
                </a:solidFill>
                <a:latin typeface="Arial" pitchFamily="34" charset="0"/>
                <a:cs typeface="Arial" pitchFamily="34" charset="0"/>
              </a:rPr>
              <a:t>góc</a:t>
            </a:r>
            <a:r>
              <a:rPr lang="en-US" sz="2400" dirty="0" smtClean="0">
                <a:solidFill>
                  <a:srgbClr val="FFFF00"/>
                </a:solidFill>
                <a:latin typeface="Arial" pitchFamily="34" charset="0"/>
                <a:cs typeface="Arial" pitchFamily="34" charset="0"/>
              </a:rPr>
              <a:t> </a:t>
            </a:r>
            <a:r>
              <a:rPr lang="en-US" sz="2400" dirty="0" err="1" smtClean="0">
                <a:solidFill>
                  <a:srgbClr val="FFFF00"/>
                </a:solidFill>
                <a:latin typeface="Arial" pitchFamily="34" charset="0"/>
                <a:cs typeface="Arial" pitchFamily="34" charset="0"/>
              </a:rPr>
              <a:t>học</a:t>
            </a:r>
            <a:r>
              <a:rPr lang="en-US" sz="2400" dirty="0" smtClean="0">
                <a:solidFill>
                  <a:srgbClr val="FFFF00"/>
                </a:solidFill>
                <a:latin typeface="Arial" pitchFamily="34" charset="0"/>
                <a:cs typeface="Arial" pitchFamily="34" charset="0"/>
              </a:rPr>
              <a:t> </a:t>
            </a:r>
            <a:r>
              <a:rPr lang="en-US" sz="2400" dirty="0" err="1" smtClean="0">
                <a:solidFill>
                  <a:srgbClr val="FFFF00"/>
                </a:solidFill>
                <a:latin typeface="Arial" pitchFamily="34" charset="0"/>
                <a:cs typeface="Arial" pitchFamily="34" charset="0"/>
              </a:rPr>
              <a:t>tập</a:t>
            </a:r>
            <a:r>
              <a:rPr lang="en-US" sz="2400" dirty="0" smtClean="0">
                <a:solidFill>
                  <a:srgbClr val="FFFF00"/>
                </a:solidFill>
                <a:latin typeface="Arial" pitchFamily="34" charset="0"/>
                <a:cs typeface="Arial" pitchFamily="34" charset="0"/>
              </a:rPr>
              <a:t> ở </a:t>
            </a:r>
            <a:r>
              <a:rPr lang="en-US" sz="2400" dirty="0" err="1" smtClean="0">
                <a:solidFill>
                  <a:srgbClr val="FFFF00"/>
                </a:solidFill>
                <a:latin typeface="Arial" pitchFamily="34" charset="0"/>
                <a:cs typeface="Arial" pitchFamily="34" charset="0"/>
              </a:rPr>
              <a:t>nhà</a:t>
            </a:r>
            <a:r>
              <a:rPr lang="en-US" sz="2400" dirty="0" smtClean="0">
                <a:solidFill>
                  <a:srgbClr val="FFFF00"/>
                </a:solidFill>
                <a:latin typeface="Arial" pitchFamily="34" charset="0"/>
                <a:cs typeface="Arial" pitchFamily="34" charset="0"/>
              </a:rPr>
              <a:t>.</a:t>
            </a:r>
            <a:endParaRPr lang="en-US" sz="2400" dirty="0">
              <a:solidFill>
                <a:srgbClr val="FFFF00"/>
              </a:solidFill>
              <a:latin typeface="Arial" pitchFamily="34" charset="0"/>
              <a:cs typeface="Arial" pitchFamily="34"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41306" y="1052286"/>
            <a:ext cx="3149977" cy="2095564"/>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84848" y="3187486"/>
            <a:ext cx="3062893" cy="2309606"/>
          </a:xfrm>
          <a:prstGeom prst="rect">
            <a:avLst/>
          </a:prstGeom>
        </p:spPr>
      </p:pic>
      <p:sp>
        <p:nvSpPr>
          <p:cNvPr id="8" name="Line 12"/>
          <p:cNvSpPr>
            <a:spLocks noChangeShapeType="1"/>
          </p:cNvSpPr>
          <p:nvPr/>
        </p:nvSpPr>
        <p:spPr bwMode="auto">
          <a:xfrm>
            <a:off x="0" y="738416"/>
            <a:ext cx="9144000" cy="0"/>
          </a:xfrm>
          <a:prstGeom prst="line">
            <a:avLst/>
          </a:prstGeom>
          <a:noFill/>
          <a:ln w="12700">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6" tIns="45718" rIns="91436" bIns="45718"/>
          <a:lstStyle/>
          <a:p>
            <a:endParaRPr lang="en-US"/>
          </a:p>
        </p:txBody>
      </p:sp>
    </p:spTree>
    <p:extLst>
      <p:ext uri="{BB962C8B-B14F-4D97-AF65-F5344CB8AC3E}">
        <p14:creationId xmlns:p14="http://schemas.microsoft.com/office/powerpoint/2010/main" val="18601182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wipe(down)">
                                      <p:cBhvr>
                                        <p:cTn id="7" dur="5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1">
                                            <p:txEl>
                                              <p:pRg st="1" end="1"/>
                                            </p:txEl>
                                          </p:spTgt>
                                        </p:tgtEl>
                                        <p:attrNameLst>
                                          <p:attrName>style.visibility</p:attrName>
                                        </p:attrNameLst>
                                      </p:cBhvr>
                                      <p:to>
                                        <p:strVal val="visible"/>
                                      </p:to>
                                    </p:set>
                                    <p:animEffect transition="in" filter="wipe(down)">
                                      <p:cBhvr>
                                        <p:cTn id="12" dur="500"/>
                                        <p:tgtEl>
                                          <p:spTgt spid="1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1">
                                            <p:txEl>
                                              <p:pRg st="2" end="2"/>
                                            </p:txEl>
                                          </p:spTgt>
                                        </p:tgtEl>
                                        <p:attrNameLst>
                                          <p:attrName>style.visibility</p:attrName>
                                        </p:attrNameLst>
                                      </p:cBhvr>
                                      <p:to>
                                        <p:strVal val="visible"/>
                                      </p:to>
                                    </p:set>
                                    <p:animEffect transition="in" filter="wipe(down)">
                                      <p:cBhvr>
                                        <p:cTn id="17" dur="500"/>
                                        <p:tgtEl>
                                          <p:spTgt spid="1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1">
                                            <p:txEl>
                                              <p:pRg st="3" end="3"/>
                                            </p:txEl>
                                          </p:spTgt>
                                        </p:tgtEl>
                                        <p:attrNameLst>
                                          <p:attrName>style.visibility</p:attrName>
                                        </p:attrNameLst>
                                      </p:cBhvr>
                                      <p:to>
                                        <p:strVal val="visible"/>
                                      </p:to>
                                    </p:set>
                                    <p:animEffect transition="in" filter="wipe(down)">
                                      <p:cBhvr>
                                        <p:cTn id="22" dur="500"/>
                                        <p:tgtEl>
                                          <p:spTgt spid="1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11">
                                            <p:txEl>
                                              <p:pRg st="4" end="4"/>
                                            </p:txEl>
                                          </p:spTgt>
                                        </p:tgtEl>
                                        <p:attrNameLst>
                                          <p:attrName>style.visibility</p:attrName>
                                        </p:attrNameLst>
                                      </p:cBhvr>
                                      <p:to>
                                        <p:strVal val="visible"/>
                                      </p:to>
                                    </p:set>
                                    <p:animEffect transition="in" filter="wipe(down)">
                                      <p:cBhvr>
                                        <p:cTn id="27" dur="500"/>
                                        <p:tgtEl>
                                          <p:spTgt spid="11">
                                            <p:txEl>
                                              <p:pRg st="4" end="4"/>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2"/>
                                        </p:tgtEl>
                                        <p:attrNameLst>
                                          <p:attrName>style.visibility</p:attrName>
                                        </p:attrNameLst>
                                      </p:cBhvr>
                                      <p:to>
                                        <p:strVal val="visible"/>
                                      </p:to>
                                    </p:set>
                                    <p:animEffect transition="in" filter="fade">
                                      <p:cBhvr>
                                        <p:cTn id="30" dur="500"/>
                                        <p:tgtEl>
                                          <p:spTgt spid="2"/>
                                        </p:tgtEl>
                                      </p:cBhvr>
                                    </p:animEffect>
                                  </p:childTnLst>
                                </p:cTn>
                              </p:par>
                              <p:par>
                                <p:cTn id="31" presetID="10" presetClass="entr" presetSubtype="0" fill="hold" nodeType="with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83891" y="3154891"/>
            <a:ext cx="2560109" cy="2560109"/>
          </a:xfrm>
          <a:prstGeom prst="rect">
            <a:avLst/>
          </a:prstGeom>
        </p:spPr>
      </p:pic>
      <p:grpSp>
        <p:nvGrpSpPr>
          <p:cNvPr id="5" name="Group 4"/>
          <p:cNvGrpSpPr/>
          <p:nvPr/>
        </p:nvGrpSpPr>
        <p:grpSpPr>
          <a:xfrm>
            <a:off x="163741" y="253547"/>
            <a:ext cx="8540137" cy="2475140"/>
            <a:chOff x="163741" y="253547"/>
            <a:chExt cx="8540137" cy="2475140"/>
          </a:xfrm>
        </p:grpSpPr>
        <p:grpSp>
          <p:nvGrpSpPr>
            <p:cNvPr id="3" name="Group 2"/>
            <p:cNvGrpSpPr/>
            <p:nvPr/>
          </p:nvGrpSpPr>
          <p:grpSpPr>
            <a:xfrm>
              <a:off x="163741" y="253547"/>
              <a:ext cx="8540137" cy="2475140"/>
              <a:chOff x="163741" y="253547"/>
              <a:chExt cx="8540137" cy="2475140"/>
            </a:xfrm>
          </p:grpSpPr>
          <p:pic>
            <p:nvPicPr>
              <p:cNvPr id="10242" name="Picture 2" descr="D:\Dao Duc 1 moi\Package - Lesson\Data\image_paste_20071010100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3741" y="253547"/>
                <a:ext cx="8540137" cy="2475140"/>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1841" y="1253217"/>
                <a:ext cx="1782160" cy="503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71155" y="1253217"/>
                <a:ext cx="1661886" cy="4644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33041" y="1253217"/>
                <a:ext cx="1782160" cy="503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86012" y="1671637"/>
                <a:ext cx="1782160" cy="503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47590" y="1780495"/>
                <a:ext cx="1782160" cy="503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15236" y="1797501"/>
                <a:ext cx="1782160" cy="503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66065" y="1756229"/>
                <a:ext cx="1782160" cy="503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4" name="TextBox 3"/>
            <p:cNvSpPr txBox="1"/>
            <p:nvPr/>
          </p:nvSpPr>
          <p:spPr>
            <a:xfrm>
              <a:off x="1117180" y="1230294"/>
              <a:ext cx="7285970" cy="1077218"/>
            </a:xfrm>
            <a:prstGeom prst="rect">
              <a:avLst/>
            </a:prstGeom>
            <a:noFill/>
          </p:spPr>
          <p:txBody>
            <a:bodyPr wrap="none" rtlCol="0">
              <a:spAutoFit/>
            </a:bodyPr>
            <a:lstStyle/>
            <a:p>
              <a:pPr algn="ctr"/>
              <a:r>
                <a:rPr lang="en-US" sz="3200" dirty="0" err="1" smtClean="0">
                  <a:latin typeface="Arial" pitchFamily="34" charset="0"/>
                  <a:cs typeface="Arial" pitchFamily="34" charset="0"/>
                </a:rPr>
                <a:t>Đúng</a:t>
              </a:r>
              <a:r>
                <a:rPr lang="en-US" sz="3200" dirty="0" smtClean="0">
                  <a:latin typeface="Arial" pitchFamily="34" charset="0"/>
                  <a:cs typeface="Arial" pitchFamily="34" charset="0"/>
                </a:rPr>
                <a:t> </a:t>
              </a:r>
              <a:r>
                <a:rPr lang="en-US" sz="3200" dirty="0" err="1" smtClean="0">
                  <a:latin typeface="Arial" pitchFamily="34" charset="0"/>
                  <a:cs typeface="Arial" pitchFamily="34" charset="0"/>
                </a:rPr>
                <a:t>giờ</a:t>
              </a:r>
              <a:r>
                <a:rPr lang="en-US" sz="3200" dirty="0" smtClean="0">
                  <a:latin typeface="Arial" pitchFamily="34" charset="0"/>
                  <a:cs typeface="Arial" pitchFamily="34" charset="0"/>
                </a:rPr>
                <a:t> </a:t>
              </a:r>
              <a:r>
                <a:rPr lang="en-US" sz="3200" dirty="0" err="1" smtClean="0">
                  <a:latin typeface="Arial" pitchFamily="34" charset="0"/>
                  <a:cs typeface="Arial" pitchFamily="34" charset="0"/>
                </a:rPr>
                <a:t>nhớ</a:t>
              </a:r>
              <a:r>
                <a:rPr lang="en-US" sz="3200" dirty="0" smtClean="0">
                  <a:latin typeface="Arial" pitchFamily="34" charset="0"/>
                  <a:cs typeface="Arial" pitchFamily="34" charset="0"/>
                </a:rPr>
                <a:t> </a:t>
              </a:r>
              <a:r>
                <a:rPr lang="en-US" sz="3200" dirty="0" err="1" smtClean="0">
                  <a:latin typeface="Arial" pitchFamily="34" charset="0"/>
                  <a:cs typeface="Arial" pitchFamily="34" charset="0"/>
                </a:rPr>
                <a:t>nhé</a:t>
              </a:r>
              <a:r>
                <a:rPr lang="en-US" sz="3200" dirty="0" smtClean="0">
                  <a:latin typeface="Arial" pitchFamily="34" charset="0"/>
                  <a:cs typeface="Arial" pitchFamily="34" charset="0"/>
                </a:rPr>
                <a:t> </a:t>
              </a:r>
              <a:r>
                <a:rPr lang="en-US" sz="3200" dirty="0" err="1" smtClean="0">
                  <a:latin typeface="Arial" pitchFamily="34" charset="0"/>
                  <a:cs typeface="Arial" pitchFamily="34" charset="0"/>
                </a:rPr>
                <a:t>em</a:t>
              </a:r>
              <a:r>
                <a:rPr lang="en-US" sz="3200" dirty="0" smtClean="0">
                  <a:latin typeface="Arial" pitchFamily="34" charset="0"/>
                  <a:cs typeface="Arial" pitchFamily="34" charset="0"/>
                </a:rPr>
                <a:t> </a:t>
              </a:r>
              <a:r>
                <a:rPr lang="en-US" sz="3200" dirty="0" err="1" smtClean="0">
                  <a:latin typeface="Arial" pitchFamily="34" charset="0"/>
                  <a:cs typeface="Arial" pitchFamily="34" charset="0"/>
                </a:rPr>
                <a:t>ơi</a:t>
              </a:r>
              <a:endParaRPr lang="en-US" sz="3200" dirty="0" smtClean="0">
                <a:latin typeface="Arial" pitchFamily="34" charset="0"/>
                <a:cs typeface="Arial" pitchFamily="34" charset="0"/>
              </a:endParaRPr>
            </a:p>
            <a:p>
              <a:pPr algn="ctr"/>
              <a:r>
                <a:rPr lang="en-US" sz="3200" dirty="0" err="1" smtClean="0">
                  <a:latin typeface="Arial" pitchFamily="34" charset="0"/>
                  <a:cs typeface="Arial" pitchFamily="34" charset="0"/>
                </a:rPr>
                <a:t>Sinh</a:t>
              </a:r>
              <a:r>
                <a:rPr lang="en-US" sz="3200" dirty="0" smtClean="0">
                  <a:latin typeface="Arial" pitchFamily="34" charset="0"/>
                  <a:cs typeface="Arial" pitchFamily="34" charset="0"/>
                </a:rPr>
                <a:t> </a:t>
              </a:r>
              <a:r>
                <a:rPr lang="en-US" sz="3200" dirty="0" err="1" smtClean="0">
                  <a:latin typeface="Arial" pitchFamily="34" charset="0"/>
                  <a:cs typeface="Arial" pitchFamily="34" charset="0"/>
                </a:rPr>
                <a:t>hoạt</a:t>
              </a:r>
              <a:r>
                <a:rPr lang="en-US" sz="3200" dirty="0" smtClean="0">
                  <a:latin typeface="Arial" pitchFamily="34" charset="0"/>
                  <a:cs typeface="Arial" pitchFamily="34" charset="0"/>
                </a:rPr>
                <a:t> </a:t>
              </a:r>
              <a:r>
                <a:rPr lang="en-US" sz="3200" dirty="0" err="1" smtClean="0">
                  <a:latin typeface="Arial" pitchFamily="34" charset="0"/>
                  <a:cs typeface="Arial" pitchFamily="34" charset="0"/>
                </a:rPr>
                <a:t>nền</a:t>
              </a:r>
              <a:r>
                <a:rPr lang="en-US" sz="3200" dirty="0" smtClean="0">
                  <a:latin typeface="Arial" pitchFamily="34" charset="0"/>
                  <a:cs typeface="Arial" pitchFamily="34" charset="0"/>
                </a:rPr>
                <a:t> </a:t>
              </a:r>
              <a:r>
                <a:rPr lang="en-US" sz="3200" dirty="0" err="1" smtClean="0">
                  <a:latin typeface="Arial" pitchFamily="34" charset="0"/>
                  <a:cs typeface="Arial" pitchFamily="34" charset="0"/>
                </a:rPr>
                <a:t>nếp</a:t>
              </a:r>
              <a:r>
                <a:rPr lang="en-US" sz="3200" dirty="0" smtClean="0">
                  <a:latin typeface="Arial" pitchFamily="34" charset="0"/>
                  <a:cs typeface="Arial" pitchFamily="34" charset="0"/>
                </a:rPr>
                <a:t>, </a:t>
              </a:r>
              <a:r>
                <a:rPr lang="en-US" sz="3200" dirty="0" err="1" smtClean="0">
                  <a:latin typeface="Arial" pitchFamily="34" charset="0"/>
                  <a:cs typeface="Arial" pitchFamily="34" charset="0"/>
                </a:rPr>
                <a:t>mọi</a:t>
              </a:r>
              <a:r>
                <a:rPr lang="en-US" sz="3200" dirty="0" smtClean="0">
                  <a:latin typeface="Arial" pitchFamily="34" charset="0"/>
                  <a:cs typeface="Arial" pitchFamily="34" charset="0"/>
                </a:rPr>
                <a:t> </a:t>
              </a:r>
              <a:r>
                <a:rPr lang="en-US" sz="3200" dirty="0" err="1" smtClean="0">
                  <a:latin typeface="Arial" pitchFamily="34" charset="0"/>
                  <a:cs typeface="Arial" pitchFamily="34" charset="0"/>
                </a:rPr>
                <a:t>người</a:t>
              </a:r>
              <a:r>
                <a:rPr lang="en-US" sz="3200" dirty="0" smtClean="0">
                  <a:latin typeface="Arial" pitchFamily="34" charset="0"/>
                  <a:cs typeface="Arial" pitchFamily="34" charset="0"/>
                </a:rPr>
                <a:t> </a:t>
              </a:r>
              <a:r>
                <a:rPr lang="en-US" sz="3200" dirty="0" err="1" smtClean="0">
                  <a:latin typeface="Arial" pitchFamily="34" charset="0"/>
                  <a:cs typeface="Arial" pitchFamily="34" charset="0"/>
                </a:rPr>
                <a:t>mến</a:t>
              </a:r>
              <a:r>
                <a:rPr lang="en-US" sz="3200" dirty="0" smtClean="0">
                  <a:latin typeface="Arial" pitchFamily="34" charset="0"/>
                  <a:cs typeface="Arial" pitchFamily="34" charset="0"/>
                </a:rPr>
                <a:t> </a:t>
              </a:r>
              <a:r>
                <a:rPr lang="en-US" sz="3200" dirty="0" err="1" smtClean="0">
                  <a:latin typeface="Arial" pitchFamily="34" charset="0"/>
                  <a:cs typeface="Arial" pitchFamily="34" charset="0"/>
                </a:rPr>
                <a:t>yêu</a:t>
              </a:r>
              <a:endParaRPr lang="en-US" sz="3200" dirty="0">
                <a:latin typeface="Arial" pitchFamily="34" charset="0"/>
                <a:cs typeface="Arial" pitchFamily="34" charset="0"/>
              </a:endParaRPr>
            </a:p>
          </p:txBody>
        </p:sp>
      </p:grpSp>
    </p:spTree>
    <p:extLst>
      <p:ext uri="{BB962C8B-B14F-4D97-AF65-F5344CB8AC3E}">
        <p14:creationId xmlns:p14="http://schemas.microsoft.com/office/powerpoint/2010/main" val="238070181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96601847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9144000" cy="5714999"/>
          </a:xfrm>
          <a:prstGeom prst="rect">
            <a:avLst/>
          </a:prstGeom>
        </p:spPr>
      </p:pic>
      <p:sp>
        <p:nvSpPr>
          <p:cNvPr id="4" name="TextBox 3"/>
          <p:cNvSpPr txBox="1"/>
          <p:nvPr/>
        </p:nvSpPr>
        <p:spPr>
          <a:xfrm>
            <a:off x="3517532" y="2343425"/>
            <a:ext cx="4912755" cy="461665"/>
          </a:xfrm>
          <a:prstGeom prst="rect">
            <a:avLst/>
          </a:prstGeom>
          <a:noFill/>
        </p:spPr>
        <p:txBody>
          <a:bodyPr wrap="none" rtlCol="0">
            <a:spAutoFit/>
          </a:bodyPr>
          <a:lstStyle/>
          <a:p>
            <a:pPr algn="ctr"/>
            <a:r>
              <a:rPr lang="en-US" sz="2400" b="1" dirty="0" smtClean="0">
                <a:latin typeface="Arial" pitchFamily="34" charset="0"/>
                <a:cs typeface="Arial" pitchFamily="34" charset="0"/>
              </a:rPr>
              <a:t>GỌN GÀNG, NGĂN NẮP (TIẾT 2)</a:t>
            </a:r>
            <a:endParaRPr lang="en-US" sz="2400" b="1" dirty="0">
              <a:latin typeface="Arial" pitchFamily="34" charset="0"/>
              <a:cs typeface="Arial" pitchFamily="34" charset="0"/>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96717" y="2857500"/>
            <a:ext cx="4269254" cy="2144487"/>
          </a:xfrm>
          <a:prstGeom prst="ellipse">
            <a:avLst/>
          </a:prstGeom>
          <a:ln>
            <a:noFill/>
          </a:ln>
          <a:effectLst>
            <a:softEdge rad="112500"/>
          </a:effectLst>
        </p:spPr>
      </p:pic>
      <p:grpSp>
        <p:nvGrpSpPr>
          <p:cNvPr id="8" name="Group 7"/>
          <p:cNvGrpSpPr/>
          <p:nvPr/>
        </p:nvGrpSpPr>
        <p:grpSpPr>
          <a:xfrm>
            <a:off x="94936" y="41793"/>
            <a:ext cx="8656889" cy="2220686"/>
            <a:chOff x="94936" y="41793"/>
            <a:chExt cx="8656889" cy="2220686"/>
          </a:xfrm>
        </p:grpSpPr>
        <p:grpSp>
          <p:nvGrpSpPr>
            <p:cNvPr id="9" name="Group 8"/>
            <p:cNvGrpSpPr/>
            <p:nvPr/>
          </p:nvGrpSpPr>
          <p:grpSpPr>
            <a:xfrm>
              <a:off x="94936" y="41793"/>
              <a:ext cx="8656889" cy="2220686"/>
              <a:chOff x="308079" y="1291772"/>
              <a:chExt cx="8656889" cy="2220686"/>
            </a:xfrm>
          </p:grpSpPr>
          <p:pic>
            <p:nvPicPr>
              <p:cNvPr id="10" name="Picture 2" descr="D:\Dao Duc 1 moi\Package - Lesson\Data\image_paste_200709160737.jpg"/>
              <p:cNvPicPr>
                <a:picLocks noChangeAspect="1" noChangeArrowheads="1"/>
              </p:cNvPicPr>
              <p:nvPr/>
            </p:nvPicPr>
            <p:blipFill rotWithShape="1">
              <a:blip r:embed="rId4">
                <a:extLst>
                  <a:ext uri="{28A0092B-C50C-407E-A947-70E740481C1C}">
                    <a14:useLocalDpi xmlns:a14="http://schemas.microsoft.com/office/drawing/2010/main" val="0"/>
                  </a:ext>
                </a:extLst>
              </a:blip>
              <a:srcRect b="21939"/>
              <a:stretch/>
            </p:blipFill>
            <p:spPr bwMode="auto">
              <a:xfrm>
                <a:off x="308079" y="1291772"/>
                <a:ext cx="8656889" cy="2220686"/>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p:cNvSpPr/>
              <p:nvPr/>
            </p:nvSpPr>
            <p:spPr>
              <a:xfrm rot="21416432">
                <a:off x="622709" y="1740839"/>
                <a:ext cx="8076090" cy="1294717"/>
              </a:xfrm>
              <a:prstGeom prst="rect">
                <a:avLst/>
              </a:prstGeom>
              <a:solidFill>
                <a:srgbClr val="FF5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 name="TextBox 6"/>
            <p:cNvSpPr txBox="1"/>
            <p:nvPr/>
          </p:nvSpPr>
          <p:spPr>
            <a:xfrm rot="21280163">
              <a:off x="957940" y="628916"/>
              <a:ext cx="6371771" cy="1077218"/>
            </a:xfrm>
            <a:prstGeom prst="rect">
              <a:avLst/>
            </a:prstGeom>
            <a:noFill/>
          </p:spPr>
          <p:txBody>
            <a:bodyPr wrap="square" rtlCol="0">
              <a:spAutoFit/>
            </a:bodyPr>
            <a:lstStyle/>
            <a:p>
              <a:pPr algn="ctr"/>
              <a:r>
                <a:rPr lang="en-US" sz="3200" b="1" dirty="0" err="1" smtClean="0">
                  <a:solidFill>
                    <a:srgbClr val="FFFF00"/>
                  </a:solidFill>
                  <a:latin typeface="Arial" pitchFamily="34" charset="0"/>
                  <a:cs typeface="Arial" pitchFamily="34" charset="0"/>
                </a:rPr>
                <a:t>Chủ</a:t>
              </a:r>
              <a:r>
                <a:rPr lang="en-US" sz="3200" b="1" dirty="0" smtClean="0">
                  <a:solidFill>
                    <a:srgbClr val="FFFF00"/>
                  </a:solidFill>
                  <a:latin typeface="Arial" pitchFamily="34" charset="0"/>
                  <a:cs typeface="Arial" pitchFamily="34" charset="0"/>
                </a:rPr>
                <a:t> </a:t>
              </a:r>
              <a:r>
                <a:rPr lang="en-US" sz="3200" b="1" dirty="0" err="1" smtClean="0">
                  <a:solidFill>
                    <a:srgbClr val="FFFF00"/>
                  </a:solidFill>
                  <a:latin typeface="Arial" pitchFamily="34" charset="0"/>
                  <a:cs typeface="Arial" pitchFamily="34" charset="0"/>
                </a:rPr>
                <a:t>đề</a:t>
              </a:r>
              <a:endParaRPr lang="en-US" sz="3200" b="1" dirty="0" smtClean="0">
                <a:solidFill>
                  <a:srgbClr val="FFFF00"/>
                </a:solidFill>
                <a:latin typeface="Arial" pitchFamily="34" charset="0"/>
                <a:cs typeface="Arial" pitchFamily="34" charset="0"/>
              </a:endParaRPr>
            </a:p>
            <a:p>
              <a:pPr algn="ctr"/>
              <a:r>
                <a:rPr lang="en-US" sz="3200" b="1" smtClean="0">
                  <a:solidFill>
                    <a:schemeClr val="bg1"/>
                  </a:solidFill>
                  <a:latin typeface="Arial" pitchFamily="34" charset="0"/>
                  <a:cs typeface="Arial" pitchFamily="34" charset="0"/>
                </a:rPr>
                <a:t>SINH HỌAT </a:t>
              </a:r>
              <a:r>
                <a:rPr lang="en-US" sz="3200" b="1" dirty="0" smtClean="0">
                  <a:solidFill>
                    <a:schemeClr val="bg1"/>
                  </a:solidFill>
                  <a:latin typeface="Arial" pitchFamily="34" charset="0"/>
                  <a:cs typeface="Arial" pitchFamily="34" charset="0"/>
                </a:rPr>
                <a:t>NỀN NẾP</a:t>
              </a:r>
              <a:endParaRPr lang="en-US" sz="3200" b="1" dirty="0">
                <a:solidFill>
                  <a:schemeClr val="bg1"/>
                </a:solidFill>
                <a:latin typeface="Arial" pitchFamily="34" charset="0"/>
                <a:cs typeface="Arial" pitchFamily="34" charset="0"/>
              </a:endParaRPr>
            </a:p>
          </p:txBody>
        </p:sp>
      </p:grpSp>
      <p:sp>
        <p:nvSpPr>
          <p:cNvPr id="12" name="Oval 11"/>
          <p:cNvSpPr/>
          <p:nvPr/>
        </p:nvSpPr>
        <p:spPr>
          <a:xfrm>
            <a:off x="1959663" y="2262479"/>
            <a:ext cx="1549630" cy="656085"/>
          </a:xfrm>
          <a:prstGeom prst="ellipse">
            <a:avLst/>
          </a:prstGeom>
          <a:solidFill>
            <a:srgbClr val="FF505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a:solidFill>
                  <a:srgbClr val="FFFF00"/>
                </a:solidFill>
                <a:latin typeface="Arial" pitchFamily="34" charset="0"/>
                <a:cs typeface="Arial" pitchFamily="34" charset="0"/>
              </a:rPr>
              <a:t>Bài</a:t>
            </a:r>
            <a:r>
              <a:rPr lang="en-US" sz="2400" b="1" dirty="0">
                <a:solidFill>
                  <a:srgbClr val="FFFF00"/>
                </a:solidFill>
                <a:latin typeface="Arial" pitchFamily="34" charset="0"/>
                <a:cs typeface="Arial" pitchFamily="34" charset="0"/>
              </a:rPr>
              <a:t> 2: </a:t>
            </a:r>
            <a:endParaRPr lang="en-US" sz="2400" dirty="0">
              <a:solidFill>
                <a:srgbClr val="FFFF00"/>
              </a:solidFill>
            </a:endParaRPr>
          </a:p>
        </p:txBody>
      </p:sp>
    </p:spTree>
    <p:extLst>
      <p:ext uri="{BB962C8B-B14F-4D97-AF65-F5344CB8AC3E}">
        <p14:creationId xmlns:p14="http://schemas.microsoft.com/office/powerpoint/2010/main" val="3240351303"/>
      </p:ext>
    </p:extLst>
  </p:cSld>
  <p:clrMapOvr>
    <a:masterClrMapping/>
  </p:clrMapOvr>
  <p:transition spd="slow">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b="3755"/>
          <a:stretch/>
        </p:blipFill>
        <p:spPr>
          <a:xfrm>
            <a:off x="0" y="0"/>
            <a:ext cx="9144000" cy="5715000"/>
          </a:xfrm>
          <a:prstGeom prst="rect">
            <a:avLst/>
          </a:prstGeom>
        </p:spPr>
      </p:pic>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8683" y="1678479"/>
            <a:ext cx="6175375" cy="2566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9550748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59457" y="14519"/>
            <a:ext cx="1945587" cy="6386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87088" y="638633"/>
            <a:ext cx="8926284" cy="830997"/>
          </a:xfrm>
          <a:prstGeom prst="rect">
            <a:avLst/>
          </a:prstGeom>
          <a:noFill/>
        </p:spPr>
        <p:txBody>
          <a:bodyPr wrap="square" rtlCol="0">
            <a:spAutoFit/>
          </a:bodyPr>
          <a:lstStyle/>
          <a:p>
            <a:pPr algn="just"/>
            <a:r>
              <a:rPr lang="en-US" sz="2400" dirty="0" smtClean="0">
                <a:solidFill>
                  <a:srgbClr val="FF0000"/>
                </a:solidFill>
                <a:latin typeface="Arial" pitchFamily="34" charset="0"/>
                <a:cs typeface="Arial" pitchFamily="34" charset="0"/>
              </a:rPr>
              <a:t>a. </a:t>
            </a:r>
            <a:r>
              <a:rPr lang="en-US" sz="2400" dirty="0" err="1" smtClean="0">
                <a:solidFill>
                  <a:srgbClr val="FF0000"/>
                </a:solidFill>
                <a:latin typeface="Arial" pitchFamily="34" charset="0"/>
                <a:cs typeface="Arial" pitchFamily="34" charset="0"/>
              </a:rPr>
              <a:t>Trong</a:t>
            </a:r>
            <a:r>
              <a:rPr lang="en-US" sz="2400" dirty="0" smtClean="0">
                <a:solidFill>
                  <a:srgbClr val="FF0000"/>
                </a:solidFill>
                <a:latin typeface="Arial" pitchFamily="34" charset="0"/>
                <a:cs typeface="Arial" pitchFamily="34" charset="0"/>
              </a:rPr>
              <a:t> </a:t>
            </a:r>
            <a:r>
              <a:rPr lang="en-US" sz="2400" dirty="0" err="1" smtClean="0">
                <a:solidFill>
                  <a:srgbClr val="FF0000"/>
                </a:solidFill>
                <a:latin typeface="Arial" pitchFamily="34" charset="0"/>
                <a:cs typeface="Arial" pitchFamily="34" charset="0"/>
              </a:rPr>
              <a:t>các</a:t>
            </a:r>
            <a:r>
              <a:rPr lang="en-US" sz="2400" dirty="0" smtClean="0">
                <a:solidFill>
                  <a:srgbClr val="FF0000"/>
                </a:solidFill>
                <a:latin typeface="Arial" pitchFamily="34" charset="0"/>
                <a:cs typeface="Arial" pitchFamily="34" charset="0"/>
              </a:rPr>
              <a:t> </a:t>
            </a:r>
            <a:r>
              <a:rPr lang="en-US" sz="2400" dirty="0" err="1" smtClean="0">
                <a:solidFill>
                  <a:srgbClr val="FF0000"/>
                </a:solidFill>
                <a:latin typeface="Arial" pitchFamily="34" charset="0"/>
                <a:cs typeface="Arial" pitchFamily="34" charset="0"/>
              </a:rPr>
              <a:t>tranh</a:t>
            </a:r>
            <a:r>
              <a:rPr lang="en-US" sz="2400" dirty="0" smtClean="0">
                <a:solidFill>
                  <a:srgbClr val="FF0000"/>
                </a:solidFill>
                <a:latin typeface="Arial" pitchFamily="34" charset="0"/>
                <a:cs typeface="Arial" pitchFamily="34" charset="0"/>
              </a:rPr>
              <a:t> </a:t>
            </a:r>
            <a:r>
              <a:rPr lang="en-US" sz="2400" dirty="0" err="1" smtClean="0">
                <a:solidFill>
                  <a:srgbClr val="FF0000"/>
                </a:solidFill>
                <a:latin typeface="Arial" pitchFamily="34" charset="0"/>
                <a:cs typeface="Arial" pitchFamily="34" charset="0"/>
              </a:rPr>
              <a:t>dưới</a:t>
            </a:r>
            <a:r>
              <a:rPr lang="en-US" sz="2400" dirty="0" smtClean="0">
                <a:solidFill>
                  <a:srgbClr val="FF0000"/>
                </a:solidFill>
                <a:latin typeface="Arial" pitchFamily="34" charset="0"/>
                <a:cs typeface="Arial" pitchFamily="34" charset="0"/>
              </a:rPr>
              <a:t> </a:t>
            </a:r>
            <a:r>
              <a:rPr lang="en-US" sz="2400" dirty="0" err="1" smtClean="0">
                <a:solidFill>
                  <a:srgbClr val="FF0000"/>
                </a:solidFill>
                <a:latin typeface="Arial" pitchFamily="34" charset="0"/>
                <a:cs typeface="Arial" pitchFamily="34" charset="0"/>
              </a:rPr>
              <a:t>đây</a:t>
            </a:r>
            <a:r>
              <a:rPr lang="en-US" sz="2400" dirty="0" smtClean="0">
                <a:solidFill>
                  <a:srgbClr val="FF0000"/>
                </a:solidFill>
                <a:latin typeface="Arial" pitchFamily="34" charset="0"/>
                <a:cs typeface="Arial" pitchFamily="34" charset="0"/>
              </a:rPr>
              <a:t>, </a:t>
            </a:r>
            <a:r>
              <a:rPr lang="en-US" sz="2400" dirty="0" err="1" smtClean="0">
                <a:solidFill>
                  <a:srgbClr val="FF0000"/>
                </a:solidFill>
                <a:latin typeface="Arial" pitchFamily="34" charset="0"/>
                <a:cs typeface="Arial" pitchFamily="34" charset="0"/>
              </a:rPr>
              <a:t>bạn</a:t>
            </a:r>
            <a:r>
              <a:rPr lang="en-US" sz="2400" dirty="0" smtClean="0">
                <a:solidFill>
                  <a:srgbClr val="FF0000"/>
                </a:solidFill>
                <a:latin typeface="Arial" pitchFamily="34" charset="0"/>
                <a:cs typeface="Arial" pitchFamily="34" charset="0"/>
              </a:rPr>
              <a:t> </a:t>
            </a:r>
            <a:r>
              <a:rPr lang="en-US" sz="2400" dirty="0" err="1" smtClean="0">
                <a:solidFill>
                  <a:srgbClr val="FF0000"/>
                </a:solidFill>
                <a:latin typeface="Arial" pitchFamily="34" charset="0"/>
                <a:cs typeface="Arial" pitchFamily="34" charset="0"/>
              </a:rPr>
              <a:t>nào</a:t>
            </a:r>
            <a:r>
              <a:rPr lang="en-US" sz="2400" dirty="0" smtClean="0">
                <a:solidFill>
                  <a:srgbClr val="FF0000"/>
                </a:solidFill>
                <a:latin typeface="Arial" pitchFamily="34" charset="0"/>
                <a:cs typeface="Arial" pitchFamily="34" charset="0"/>
              </a:rPr>
              <a:t> </a:t>
            </a:r>
            <a:r>
              <a:rPr lang="en-US" sz="2400" dirty="0" err="1" smtClean="0">
                <a:solidFill>
                  <a:srgbClr val="FF0000"/>
                </a:solidFill>
                <a:latin typeface="Arial" pitchFamily="34" charset="0"/>
                <a:cs typeface="Arial" pitchFamily="34" charset="0"/>
              </a:rPr>
              <a:t>là</a:t>
            </a:r>
            <a:r>
              <a:rPr lang="en-US" sz="2400" dirty="0" smtClean="0">
                <a:solidFill>
                  <a:srgbClr val="FF0000"/>
                </a:solidFill>
                <a:latin typeface="Arial" pitchFamily="34" charset="0"/>
                <a:cs typeface="Arial" pitchFamily="34" charset="0"/>
              </a:rPr>
              <a:t> </a:t>
            </a:r>
            <a:r>
              <a:rPr lang="en-US" sz="2400" dirty="0" err="1" smtClean="0">
                <a:solidFill>
                  <a:srgbClr val="FF0000"/>
                </a:solidFill>
                <a:latin typeface="Arial" pitchFamily="34" charset="0"/>
                <a:cs typeface="Arial" pitchFamily="34" charset="0"/>
              </a:rPr>
              <a:t>người</a:t>
            </a:r>
            <a:r>
              <a:rPr lang="en-US" sz="2400" dirty="0" smtClean="0">
                <a:solidFill>
                  <a:srgbClr val="FF0000"/>
                </a:solidFill>
                <a:latin typeface="Arial" pitchFamily="34" charset="0"/>
                <a:cs typeface="Arial" pitchFamily="34" charset="0"/>
              </a:rPr>
              <a:t> </a:t>
            </a:r>
            <a:r>
              <a:rPr lang="en-US" sz="2400" dirty="0" err="1" smtClean="0">
                <a:solidFill>
                  <a:srgbClr val="FF0000"/>
                </a:solidFill>
                <a:latin typeface="Arial" pitchFamily="34" charset="0"/>
                <a:cs typeface="Arial" pitchFamily="34" charset="0"/>
              </a:rPr>
              <a:t>gọn</a:t>
            </a:r>
            <a:r>
              <a:rPr lang="en-US" sz="2400" dirty="0" smtClean="0">
                <a:solidFill>
                  <a:srgbClr val="FF0000"/>
                </a:solidFill>
                <a:latin typeface="Arial" pitchFamily="34" charset="0"/>
                <a:cs typeface="Arial" pitchFamily="34" charset="0"/>
              </a:rPr>
              <a:t> </a:t>
            </a:r>
            <a:r>
              <a:rPr lang="en-US" sz="2400" dirty="0" err="1" smtClean="0">
                <a:solidFill>
                  <a:srgbClr val="FF0000"/>
                </a:solidFill>
                <a:latin typeface="Arial" pitchFamily="34" charset="0"/>
                <a:cs typeface="Arial" pitchFamily="34" charset="0"/>
              </a:rPr>
              <a:t>gàng</a:t>
            </a:r>
            <a:r>
              <a:rPr lang="en-US" sz="2400" dirty="0" smtClean="0">
                <a:solidFill>
                  <a:srgbClr val="FF0000"/>
                </a:solidFill>
                <a:latin typeface="Arial" pitchFamily="34" charset="0"/>
                <a:cs typeface="Arial" pitchFamily="34" charset="0"/>
              </a:rPr>
              <a:t>, </a:t>
            </a:r>
            <a:r>
              <a:rPr lang="en-US" sz="2400" dirty="0" err="1" smtClean="0">
                <a:solidFill>
                  <a:srgbClr val="FF0000"/>
                </a:solidFill>
                <a:latin typeface="Arial" pitchFamily="34" charset="0"/>
                <a:cs typeface="Arial" pitchFamily="34" charset="0"/>
              </a:rPr>
              <a:t>ngăn</a:t>
            </a:r>
            <a:r>
              <a:rPr lang="en-US" sz="2400" dirty="0" smtClean="0">
                <a:solidFill>
                  <a:srgbClr val="FF0000"/>
                </a:solidFill>
                <a:latin typeface="Arial" pitchFamily="34" charset="0"/>
                <a:cs typeface="Arial" pitchFamily="34" charset="0"/>
              </a:rPr>
              <a:t> </a:t>
            </a:r>
            <a:r>
              <a:rPr lang="en-US" sz="2400" dirty="0" err="1" smtClean="0">
                <a:solidFill>
                  <a:srgbClr val="FF0000"/>
                </a:solidFill>
                <a:latin typeface="Arial" pitchFamily="34" charset="0"/>
                <a:cs typeface="Arial" pitchFamily="34" charset="0"/>
              </a:rPr>
              <a:t>nắp</a:t>
            </a:r>
            <a:r>
              <a:rPr lang="en-US" sz="2400" dirty="0" smtClean="0">
                <a:solidFill>
                  <a:srgbClr val="FF0000"/>
                </a:solidFill>
                <a:latin typeface="Arial" pitchFamily="34" charset="0"/>
                <a:cs typeface="Arial" pitchFamily="34" charset="0"/>
              </a:rPr>
              <a:t>? </a:t>
            </a:r>
            <a:r>
              <a:rPr lang="en-US" sz="2400" dirty="0" err="1" smtClean="0">
                <a:solidFill>
                  <a:srgbClr val="FF0000"/>
                </a:solidFill>
                <a:latin typeface="Arial" pitchFamily="34" charset="0"/>
                <a:cs typeface="Arial" pitchFamily="34" charset="0"/>
              </a:rPr>
              <a:t>Bạn</a:t>
            </a:r>
            <a:r>
              <a:rPr lang="en-US" sz="2400" dirty="0" smtClean="0">
                <a:solidFill>
                  <a:srgbClr val="FF0000"/>
                </a:solidFill>
                <a:latin typeface="Arial" pitchFamily="34" charset="0"/>
                <a:cs typeface="Arial" pitchFamily="34" charset="0"/>
              </a:rPr>
              <a:t> </a:t>
            </a:r>
            <a:r>
              <a:rPr lang="en-US" sz="2400" dirty="0" err="1" smtClean="0">
                <a:solidFill>
                  <a:srgbClr val="FF0000"/>
                </a:solidFill>
                <a:latin typeface="Arial" pitchFamily="34" charset="0"/>
                <a:cs typeface="Arial" pitchFamily="34" charset="0"/>
              </a:rPr>
              <a:t>nào</a:t>
            </a:r>
            <a:r>
              <a:rPr lang="en-US" sz="2400" dirty="0" smtClean="0">
                <a:solidFill>
                  <a:srgbClr val="FF0000"/>
                </a:solidFill>
                <a:latin typeface="Arial" pitchFamily="34" charset="0"/>
                <a:cs typeface="Arial" pitchFamily="34" charset="0"/>
              </a:rPr>
              <a:t> </a:t>
            </a:r>
            <a:r>
              <a:rPr lang="en-US" sz="2400" dirty="0" err="1" smtClean="0">
                <a:solidFill>
                  <a:srgbClr val="FF0000"/>
                </a:solidFill>
                <a:latin typeface="Arial" pitchFamily="34" charset="0"/>
                <a:cs typeface="Arial" pitchFamily="34" charset="0"/>
              </a:rPr>
              <a:t>chưa</a:t>
            </a:r>
            <a:r>
              <a:rPr lang="en-US" sz="2400" dirty="0" smtClean="0">
                <a:solidFill>
                  <a:srgbClr val="FF0000"/>
                </a:solidFill>
                <a:latin typeface="Arial" pitchFamily="34" charset="0"/>
                <a:cs typeface="Arial" pitchFamily="34" charset="0"/>
              </a:rPr>
              <a:t> </a:t>
            </a:r>
            <a:r>
              <a:rPr lang="en-US" sz="2400" dirty="0" err="1" smtClean="0">
                <a:solidFill>
                  <a:srgbClr val="FF0000"/>
                </a:solidFill>
                <a:latin typeface="Arial" pitchFamily="34" charset="0"/>
                <a:cs typeface="Arial" pitchFamily="34" charset="0"/>
              </a:rPr>
              <a:t>gọn</a:t>
            </a:r>
            <a:r>
              <a:rPr lang="en-US" sz="2400" dirty="0" smtClean="0">
                <a:solidFill>
                  <a:srgbClr val="FF0000"/>
                </a:solidFill>
                <a:latin typeface="Arial" pitchFamily="34" charset="0"/>
                <a:cs typeface="Arial" pitchFamily="34" charset="0"/>
              </a:rPr>
              <a:t> </a:t>
            </a:r>
            <a:r>
              <a:rPr lang="en-US" sz="2400" dirty="0" err="1" smtClean="0">
                <a:solidFill>
                  <a:srgbClr val="FF0000"/>
                </a:solidFill>
                <a:latin typeface="Arial" pitchFamily="34" charset="0"/>
                <a:cs typeface="Arial" pitchFamily="34" charset="0"/>
              </a:rPr>
              <a:t>gàng</a:t>
            </a:r>
            <a:r>
              <a:rPr lang="en-US" sz="2400" dirty="0" smtClean="0">
                <a:solidFill>
                  <a:srgbClr val="FF0000"/>
                </a:solidFill>
                <a:latin typeface="Arial" pitchFamily="34" charset="0"/>
                <a:cs typeface="Arial" pitchFamily="34" charset="0"/>
              </a:rPr>
              <a:t> </a:t>
            </a:r>
            <a:r>
              <a:rPr lang="en-US" sz="2400" dirty="0" err="1" smtClean="0">
                <a:solidFill>
                  <a:srgbClr val="FF0000"/>
                </a:solidFill>
                <a:latin typeface="Arial" pitchFamily="34" charset="0"/>
                <a:cs typeface="Arial" pitchFamily="34" charset="0"/>
              </a:rPr>
              <a:t>ngăn</a:t>
            </a:r>
            <a:r>
              <a:rPr lang="en-US" sz="2400" dirty="0" smtClean="0">
                <a:solidFill>
                  <a:srgbClr val="FF0000"/>
                </a:solidFill>
                <a:latin typeface="Arial" pitchFamily="34" charset="0"/>
                <a:cs typeface="Arial" pitchFamily="34" charset="0"/>
              </a:rPr>
              <a:t> </a:t>
            </a:r>
            <a:r>
              <a:rPr lang="en-US" sz="2400" dirty="0" err="1" smtClean="0">
                <a:solidFill>
                  <a:srgbClr val="FF0000"/>
                </a:solidFill>
                <a:latin typeface="Arial" pitchFamily="34" charset="0"/>
                <a:cs typeface="Arial" pitchFamily="34" charset="0"/>
              </a:rPr>
              <a:t>nắp</a:t>
            </a:r>
            <a:r>
              <a:rPr lang="en-US" sz="2400" dirty="0" smtClean="0">
                <a:solidFill>
                  <a:srgbClr val="FF0000"/>
                </a:solidFill>
                <a:latin typeface="Arial" pitchFamily="34" charset="0"/>
                <a:cs typeface="Arial" pitchFamily="34" charset="0"/>
              </a:rPr>
              <a:t>?</a:t>
            </a:r>
            <a:endParaRPr lang="en-US" sz="2400" dirty="0">
              <a:solidFill>
                <a:srgbClr val="FF0000"/>
              </a:solidFill>
              <a:latin typeface="Arial" pitchFamily="34" charset="0"/>
              <a:cs typeface="Arial" pitchFamily="34" charset="0"/>
            </a:endParaRPr>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07413" y="1687784"/>
            <a:ext cx="3008061" cy="1665016"/>
          </a:xfrm>
          <a:prstGeom prst="rect">
            <a:avLst/>
          </a:prstGeom>
          <a:ln>
            <a:solidFill>
              <a:srgbClr val="FF9999"/>
            </a:solidFill>
          </a:ln>
          <a:effectLst>
            <a:glow rad="139700">
              <a:schemeClr val="accent4">
                <a:satMod val="175000"/>
                <a:alpha val="40000"/>
              </a:schemeClr>
            </a:glow>
            <a:outerShdw blurRad="292100" dist="139700" dir="2700000" algn="tl" rotWithShape="0">
              <a:srgbClr val="333333">
                <a:alpha val="65000"/>
              </a:srgbClr>
            </a:outerShdw>
          </a:effectLst>
        </p:spPr>
      </p:pic>
      <p:sp>
        <p:nvSpPr>
          <p:cNvPr id="5" name="Line 12"/>
          <p:cNvSpPr>
            <a:spLocks noChangeShapeType="1"/>
          </p:cNvSpPr>
          <p:nvPr/>
        </p:nvSpPr>
        <p:spPr bwMode="auto">
          <a:xfrm>
            <a:off x="0" y="607790"/>
            <a:ext cx="9144000" cy="0"/>
          </a:xfrm>
          <a:prstGeom prst="line">
            <a:avLst/>
          </a:prstGeom>
          <a:noFill/>
          <a:ln w="12700">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6" tIns="45718" rIns="91436" bIns="45718"/>
          <a:lstStyle/>
          <a:p>
            <a:endParaRPr lang="en-US"/>
          </a:p>
        </p:txBody>
      </p:sp>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109027" y="1656341"/>
            <a:ext cx="2801258" cy="1677758"/>
          </a:xfrm>
          <a:prstGeom prst="rect">
            <a:avLst/>
          </a:prstGeom>
          <a:ln>
            <a:solidFill>
              <a:srgbClr val="FF9999"/>
            </a:solidFill>
          </a:ln>
          <a:effectLst>
            <a:glow rad="228600">
              <a:schemeClr val="accent4">
                <a:satMod val="175000"/>
                <a:alpha val="40000"/>
              </a:schemeClr>
            </a:glow>
            <a:outerShdw blurRad="292100" dist="139700" dir="2700000" algn="tl" rotWithShape="0">
              <a:srgbClr val="333333">
                <a:alpha val="65000"/>
              </a:srgbClr>
            </a:outerShdw>
          </a:effectLst>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07413" y="3735405"/>
            <a:ext cx="3008061" cy="1824293"/>
          </a:xfrm>
          <a:prstGeom prst="rect">
            <a:avLst/>
          </a:prstGeom>
          <a:ln>
            <a:solidFill>
              <a:srgbClr val="FF9999"/>
            </a:solidFill>
          </a:ln>
          <a:effectLst>
            <a:glow rad="228600">
              <a:schemeClr val="accent4">
                <a:satMod val="175000"/>
                <a:alpha val="40000"/>
              </a:schemeClr>
            </a:glow>
            <a:outerShdw blurRad="292100" dist="139700" dir="2700000" algn="tl" rotWithShape="0">
              <a:srgbClr val="333333">
                <a:alpha val="65000"/>
              </a:srgbClr>
            </a:outerShdw>
          </a:effectLst>
        </p:spPr>
      </p:pic>
      <p:pic>
        <p:nvPicPr>
          <p:cNvPr id="8" name="Picture 7" descr="D:\LOP 1 CANH DIEU\Dao Duc 1 moi\Bai 2\dd1b002tr011h02.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109027" y="3735405"/>
            <a:ext cx="2801258" cy="1824294"/>
          </a:xfrm>
          <a:prstGeom prst="rect">
            <a:avLst/>
          </a:prstGeom>
          <a:noFill/>
          <a:ln>
            <a:solidFill>
              <a:srgbClr val="FF9999"/>
            </a:solidFill>
          </a:ln>
          <a:effectLst>
            <a:glow rad="228600">
              <a:schemeClr val="accent4">
                <a:satMod val="175000"/>
                <a:alpha val="40000"/>
              </a:schemeClr>
            </a:glo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34253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par>
                                <p:cTn id="8" presetID="6" presetClass="entr" presetSubtype="16"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circle(in)">
                                      <p:cBhvr>
                                        <p:cTn id="10" dur="2000"/>
                                        <p:tgtEl>
                                          <p:spTgt spid="6"/>
                                        </p:tgtEl>
                                      </p:cBhvr>
                                    </p:animEffect>
                                  </p:childTnLst>
                                </p:cTn>
                              </p:par>
                              <p:par>
                                <p:cTn id="11" presetID="6" presetClass="entr" presetSubtype="16"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circle(in)">
                                      <p:cBhvr>
                                        <p:cTn id="13" dur="2000"/>
                                        <p:tgtEl>
                                          <p:spTgt spid="7"/>
                                        </p:tgtEl>
                                      </p:cBhvr>
                                    </p:animEffect>
                                  </p:childTnLst>
                                </p:cTn>
                              </p:par>
                              <p:par>
                                <p:cTn id="14" presetID="6" presetClass="entr" presetSubtype="16"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circle(in)">
                                      <p:cBhvr>
                                        <p:cTn id="16"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59457" y="14519"/>
            <a:ext cx="1945587" cy="6386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00222" y="1150755"/>
            <a:ext cx="4715070" cy="2609876"/>
          </a:xfrm>
          <a:prstGeom prst="rect">
            <a:avLst/>
          </a:prstGeom>
          <a:ln>
            <a:solidFill>
              <a:srgbClr val="FF9999"/>
            </a:solidFill>
          </a:ln>
          <a:effectLst>
            <a:glow rad="139700">
              <a:schemeClr val="accent4">
                <a:satMod val="175000"/>
                <a:alpha val="40000"/>
              </a:schemeClr>
            </a:glow>
            <a:outerShdw blurRad="292100" dist="139700" dir="2700000" algn="tl" rotWithShape="0">
              <a:srgbClr val="333333">
                <a:alpha val="65000"/>
              </a:srgbClr>
            </a:outerShdw>
          </a:effectLst>
        </p:spPr>
      </p:pic>
      <p:sp>
        <p:nvSpPr>
          <p:cNvPr id="8" name="Line 12"/>
          <p:cNvSpPr>
            <a:spLocks noChangeShapeType="1"/>
          </p:cNvSpPr>
          <p:nvPr/>
        </p:nvSpPr>
        <p:spPr bwMode="auto">
          <a:xfrm>
            <a:off x="0" y="738416"/>
            <a:ext cx="9144000" cy="0"/>
          </a:xfrm>
          <a:prstGeom prst="line">
            <a:avLst/>
          </a:prstGeom>
          <a:noFill/>
          <a:ln w="12700">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6" tIns="45718" rIns="91436" bIns="45718"/>
          <a:lstStyle/>
          <a:p>
            <a:endParaRPr lang="en-US"/>
          </a:p>
        </p:txBody>
      </p:sp>
      <p:sp>
        <p:nvSpPr>
          <p:cNvPr id="2" name="TextBox 1"/>
          <p:cNvSpPr txBox="1"/>
          <p:nvPr/>
        </p:nvSpPr>
        <p:spPr>
          <a:xfrm>
            <a:off x="461737" y="4007339"/>
            <a:ext cx="8392041" cy="461665"/>
          </a:xfrm>
          <a:prstGeom prst="rect">
            <a:avLst/>
          </a:prstGeom>
          <a:noFill/>
        </p:spPr>
        <p:txBody>
          <a:bodyPr wrap="none" rtlCol="0">
            <a:spAutoFit/>
          </a:bodyPr>
          <a:lstStyle/>
          <a:p>
            <a:r>
              <a:rPr lang="en-US" sz="2400" dirty="0" err="1" smtClean="0">
                <a:solidFill>
                  <a:srgbClr val="006600"/>
                </a:solidFill>
                <a:latin typeface="Arial" pitchFamily="34" charset="0"/>
                <a:cs typeface="Arial" pitchFamily="34" charset="0"/>
              </a:rPr>
              <a:t>Khi</a:t>
            </a:r>
            <a:r>
              <a:rPr lang="en-US" sz="2400" dirty="0" smtClean="0">
                <a:solidFill>
                  <a:srgbClr val="006600"/>
                </a:solidFill>
                <a:latin typeface="Arial" pitchFamily="34" charset="0"/>
                <a:cs typeface="Arial" pitchFamily="34" charset="0"/>
              </a:rPr>
              <a:t> </a:t>
            </a:r>
            <a:r>
              <a:rPr lang="en-US" sz="2400" dirty="0" err="1" smtClean="0">
                <a:solidFill>
                  <a:srgbClr val="006600"/>
                </a:solidFill>
                <a:latin typeface="Arial" pitchFamily="34" charset="0"/>
                <a:cs typeface="Arial" pitchFamily="34" charset="0"/>
              </a:rPr>
              <a:t>bạn</a:t>
            </a:r>
            <a:r>
              <a:rPr lang="en-US" sz="2400" dirty="0" smtClean="0">
                <a:solidFill>
                  <a:srgbClr val="006600"/>
                </a:solidFill>
                <a:latin typeface="Arial" pitchFamily="34" charset="0"/>
                <a:cs typeface="Arial" pitchFamily="34" charset="0"/>
              </a:rPr>
              <a:t> </a:t>
            </a:r>
            <a:r>
              <a:rPr lang="en-US" sz="2400" dirty="0" err="1" smtClean="0">
                <a:solidFill>
                  <a:srgbClr val="006600"/>
                </a:solidFill>
                <a:latin typeface="Arial" pitchFamily="34" charset="0"/>
                <a:cs typeface="Arial" pitchFamily="34" charset="0"/>
              </a:rPr>
              <a:t>gọi</a:t>
            </a:r>
            <a:r>
              <a:rPr lang="en-US" sz="2400" dirty="0" smtClean="0">
                <a:solidFill>
                  <a:srgbClr val="006600"/>
                </a:solidFill>
                <a:latin typeface="Arial" pitchFamily="34" charset="0"/>
                <a:cs typeface="Arial" pitchFamily="34" charset="0"/>
              </a:rPr>
              <a:t>, </a:t>
            </a:r>
            <a:r>
              <a:rPr lang="en-US" sz="2400" dirty="0" err="1" smtClean="0">
                <a:solidFill>
                  <a:srgbClr val="006600"/>
                </a:solidFill>
                <a:latin typeface="Arial" pitchFamily="34" charset="0"/>
                <a:cs typeface="Arial" pitchFamily="34" charset="0"/>
              </a:rPr>
              <a:t>Vân</a:t>
            </a:r>
            <a:r>
              <a:rPr lang="en-US" sz="2400" dirty="0" smtClean="0">
                <a:solidFill>
                  <a:srgbClr val="006600"/>
                </a:solidFill>
                <a:latin typeface="Arial" pitchFamily="34" charset="0"/>
                <a:cs typeface="Arial" pitchFamily="34" charset="0"/>
              </a:rPr>
              <a:t> </a:t>
            </a:r>
            <a:r>
              <a:rPr lang="en-US" sz="2400" dirty="0" err="1" smtClean="0">
                <a:solidFill>
                  <a:srgbClr val="006600"/>
                </a:solidFill>
                <a:latin typeface="Arial" pitchFamily="34" charset="0"/>
                <a:cs typeface="Arial" pitchFamily="34" charset="0"/>
              </a:rPr>
              <a:t>vứt</a:t>
            </a:r>
            <a:r>
              <a:rPr lang="en-US" sz="2400" dirty="0" smtClean="0">
                <a:solidFill>
                  <a:srgbClr val="006600"/>
                </a:solidFill>
                <a:latin typeface="Arial" pitchFamily="34" charset="0"/>
                <a:cs typeface="Arial" pitchFamily="34" charset="0"/>
              </a:rPr>
              <a:t> </a:t>
            </a:r>
            <a:r>
              <a:rPr lang="en-US" sz="2400" dirty="0" err="1" smtClean="0">
                <a:solidFill>
                  <a:srgbClr val="006600"/>
                </a:solidFill>
                <a:latin typeface="Arial" pitchFamily="34" charset="0"/>
                <a:cs typeface="Arial" pitchFamily="34" charset="0"/>
              </a:rPr>
              <a:t>luôn</a:t>
            </a:r>
            <a:r>
              <a:rPr lang="en-US" sz="2400" dirty="0" smtClean="0">
                <a:solidFill>
                  <a:srgbClr val="006600"/>
                </a:solidFill>
                <a:latin typeface="Arial" pitchFamily="34" charset="0"/>
                <a:cs typeface="Arial" pitchFamily="34" charset="0"/>
              </a:rPr>
              <a:t> </a:t>
            </a:r>
            <a:r>
              <a:rPr lang="en-US" sz="2400" dirty="0" err="1" smtClean="0">
                <a:solidFill>
                  <a:srgbClr val="006600"/>
                </a:solidFill>
                <a:latin typeface="Arial" pitchFamily="34" charset="0"/>
                <a:cs typeface="Arial" pitchFamily="34" charset="0"/>
              </a:rPr>
              <a:t>bình</a:t>
            </a:r>
            <a:r>
              <a:rPr lang="en-US" sz="2400" dirty="0" smtClean="0">
                <a:solidFill>
                  <a:srgbClr val="006600"/>
                </a:solidFill>
                <a:latin typeface="Arial" pitchFamily="34" charset="0"/>
                <a:cs typeface="Arial" pitchFamily="34" charset="0"/>
              </a:rPr>
              <a:t> </a:t>
            </a:r>
            <a:r>
              <a:rPr lang="en-US" sz="2400" dirty="0" err="1" smtClean="0">
                <a:solidFill>
                  <a:srgbClr val="006600"/>
                </a:solidFill>
                <a:latin typeface="Arial" pitchFamily="34" charset="0"/>
                <a:cs typeface="Arial" pitchFamily="34" charset="0"/>
              </a:rPr>
              <a:t>tưới</a:t>
            </a:r>
            <a:r>
              <a:rPr lang="en-US" sz="2400" dirty="0" smtClean="0">
                <a:solidFill>
                  <a:srgbClr val="006600"/>
                </a:solidFill>
                <a:latin typeface="Arial" pitchFamily="34" charset="0"/>
                <a:cs typeface="Arial" pitchFamily="34" charset="0"/>
              </a:rPr>
              <a:t> </a:t>
            </a:r>
            <a:r>
              <a:rPr lang="en-US" sz="2400" dirty="0" err="1" smtClean="0">
                <a:solidFill>
                  <a:srgbClr val="006600"/>
                </a:solidFill>
                <a:latin typeface="Arial" pitchFamily="34" charset="0"/>
                <a:cs typeface="Arial" pitchFamily="34" charset="0"/>
              </a:rPr>
              <a:t>chạy</a:t>
            </a:r>
            <a:r>
              <a:rPr lang="en-US" sz="2400" dirty="0" smtClean="0">
                <a:solidFill>
                  <a:srgbClr val="006600"/>
                </a:solidFill>
                <a:latin typeface="Arial" pitchFamily="34" charset="0"/>
                <a:cs typeface="Arial" pitchFamily="34" charset="0"/>
              </a:rPr>
              <a:t> </a:t>
            </a:r>
            <a:r>
              <a:rPr lang="en-US" sz="2400" dirty="0" err="1" smtClean="0">
                <a:solidFill>
                  <a:srgbClr val="006600"/>
                </a:solidFill>
                <a:latin typeface="Arial" pitchFamily="34" charset="0"/>
                <a:cs typeface="Arial" pitchFamily="34" charset="0"/>
              </a:rPr>
              <a:t>đi</a:t>
            </a:r>
            <a:r>
              <a:rPr lang="en-US" sz="2400" dirty="0" smtClean="0">
                <a:solidFill>
                  <a:srgbClr val="006600"/>
                </a:solidFill>
                <a:latin typeface="Arial" pitchFamily="34" charset="0"/>
                <a:cs typeface="Arial" pitchFamily="34" charset="0"/>
              </a:rPr>
              <a:t> </a:t>
            </a:r>
            <a:r>
              <a:rPr lang="en-US" sz="2400" dirty="0" err="1" smtClean="0">
                <a:solidFill>
                  <a:srgbClr val="006600"/>
                </a:solidFill>
                <a:latin typeface="Arial" pitchFamily="34" charset="0"/>
                <a:cs typeface="Arial" pitchFamily="34" charset="0"/>
              </a:rPr>
              <a:t>chơi</a:t>
            </a:r>
            <a:r>
              <a:rPr lang="en-US" sz="2400" dirty="0" smtClean="0">
                <a:solidFill>
                  <a:srgbClr val="006600"/>
                </a:solidFill>
                <a:latin typeface="Arial" pitchFamily="34" charset="0"/>
                <a:cs typeface="Arial" pitchFamily="34" charset="0"/>
              </a:rPr>
              <a:t> </a:t>
            </a:r>
            <a:r>
              <a:rPr lang="en-US" sz="2400" dirty="0" err="1" smtClean="0">
                <a:solidFill>
                  <a:srgbClr val="006600"/>
                </a:solidFill>
                <a:latin typeface="Arial" pitchFamily="34" charset="0"/>
                <a:cs typeface="Arial" pitchFamily="34" charset="0"/>
              </a:rPr>
              <a:t>với</a:t>
            </a:r>
            <a:r>
              <a:rPr lang="en-US" sz="2400" dirty="0" smtClean="0">
                <a:solidFill>
                  <a:srgbClr val="006600"/>
                </a:solidFill>
                <a:latin typeface="Arial" pitchFamily="34" charset="0"/>
                <a:cs typeface="Arial" pitchFamily="34" charset="0"/>
              </a:rPr>
              <a:t> </a:t>
            </a:r>
            <a:r>
              <a:rPr lang="en-US" sz="2400" dirty="0" err="1" smtClean="0">
                <a:solidFill>
                  <a:srgbClr val="006600"/>
                </a:solidFill>
                <a:latin typeface="Arial" pitchFamily="34" charset="0"/>
                <a:cs typeface="Arial" pitchFamily="34" charset="0"/>
              </a:rPr>
              <a:t>các</a:t>
            </a:r>
            <a:r>
              <a:rPr lang="en-US" sz="2400" dirty="0" smtClean="0">
                <a:solidFill>
                  <a:srgbClr val="006600"/>
                </a:solidFill>
                <a:latin typeface="Arial" pitchFamily="34" charset="0"/>
                <a:cs typeface="Arial" pitchFamily="34" charset="0"/>
              </a:rPr>
              <a:t> </a:t>
            </a:r>
            <a:r>
              <a:rPr lang="en-US" sz="2400" dirty="0" err="1" smtClean="0">
                <a:solidFill>
                  <a:srgbClr val="006600"/>
                </a:solidFill>
                <a:latin typeface="Arial" pitchFamily="34" charset="0"/>
                <a:cs typeface="Arial" pitchFamily="34" charset="0"/>
              </a:rPr>
              <a:t>bạn</a:t>
            </a:r>
            <a:endParaRPr lang="en-US" sz="2400" dirty="0">
              <a:solidFill>
                <a:srgbClr val="006600"/>
              </a:solidFill>
              <a:latin typeface="Arial" pitchFamily="34" charset="0"/>
              <a:cs typeface="Arial" pitchFamily="34" charset="0"/>
            </a:endParaRPr>
          </a:p>
        </p:txBody>
      </p:sp>
      <p:sp>
        <p:nvSpPr>
          <p:cNvPr id="13" name="AutoShape 22"/>
          <p:cNvSpPr>
            <a:spLocks noChangeArrowheads="1"/>
          </p:cNvSpPr>
          <p:nvPr/>
        </p:nvSpPr>
        <p:spPr bwMode="auto">
          <a:xfrm>
            <a:off x="2474360" y="132811"/>
            <a:ext cx="4578350" cy="497625"/>
          </a:xfrm>
          <a:prstGeom prst="roundRect">
            <a:avLst>
              <a:gd name="adj" fmla="val 28685"/>
            </a:avLst>
          </a:prstGeom>
          <a:gradFill rotWithShape="1">
            <a:gsLst>
              <a:gs pos="0">
                <a:srgbClr val="FF0000">
                  <a:alpha val="85001"/>
                </a:srgbClr>
              </a:gs>
              <a:gs pos="100000">
                <a:schemeClr val="tx1"/>
              </a:gs>
            </a:gsLst>
            <a:lin ang="5400000" scaled="1"/>
          </a:gradFill>
          <a:ln w="57150" cmpd="thickThin">
            <a:solidFill>
              <a:srgbClr val="FFCC66"/>
            </a:solidFill>
            <a:round/>
            <a:headEnd/>
            <a:tailEnd/>
          </a:ln>
        </p:spPr>
        <p:txBody>
          <a:bodyPr wrap="none" lIns="71323" tIns="35662" rIns="71323" bIns="35662" anchor="ctr"/>
          <a:lstStyle>
            <a:lvl1pPr>
              <a:defRPr sz="2400">
                <a:solidFill>
                  <a:srgbClr val="0000CC"/>
                </a:solidFill>
                <a:latin typeface="Arial" charset="0"/>
              </a:defRPr>
            </a:lvl1pPr>
            <a:lvl2pPr marL="742950" indent="-285750">
              <a:defRPr sz="2400">
                <a:solidFill>
                  <a:srgbClr val="0000CC"/>
                </a:solidFill>
                <a:latin typeface="Arial" charset="0"/>
              </a:defRPr>
            </a:lvl2pPr>
            <a:lvl3pPr marL="1143000" indent="-228600">
              <a:defRPr sz="2400">
                <a:solidFill>
                  <a:srgbClr val="0000CC"/>
                </a:solidFill>
                <a:latin typeface="Arial" charset="0"/>
              </a:defRPr>
            </a:lvl3pPr>
            <a:lvl4pPr marL="1600200" indent="-228600">
              <a:defRPr sz="2400">
                <a:solidFill>
                  <a:srgbClr val="0000CC"/>
                </a:solidFill>
                <a:latin typeface="Arial" charset="0"/>
              </a:defRPr>
            </a:lvl4pPr>
            <a:lvl5pPr marL="2057400" indent="-228600">
              <a:defRPr sz="2400">
                <a:solidFill>
                  <a:srgbClr val="0000CC"/>
                </a:solidFill>
                <a:latin typeface="Arial" charset="0"/>
              </a:defRPr>
            </a:lvl5pPr>
            <a:lvl6pPr marL="2514600" indent="-228600" eaLnBrk="0" fontAlgn="base" hangingPunct="0">
              <a:spcBef>
                <a:spcPct val="0"/>
              </a:spcBef>
              <a:spcAft>
                <a:spcPct val="0"/>
              </a:spcAft>
              <a:defRPr sz="2400">
                <a:solidFill>
                  <a:srgbClr val="0000CC"/>
                </a:solidFill>
                <a:latin typeface="Arial" charset="0"/>
              </a:defRPr>
            </a:lvl6pPr>
            <a:lvl7pPr marL="2971800" indent="-228600" eaLnBrk="0" fontAlgn="base" hangingPunct="0">
              <a:spcBef>
                <a:spcPct val="0"/>
              </a:spcBef>
              <a:spcAft>
                <a:spcPct val="0"/>
              </a:spcAft>
              <a:defRPr sz="2400">
                <a:solidFill>
                  <a:srgbClr val="0000CC"/>
                </a:solidFill>
                <a:latin typeface="Arial" charset="0"/>
              </a:defRPr>
            </a:lvl7pPr>
            <a:lvl8pPr marL="3429000" indent="-228600" eaLnBrk="0" fontAlgn="base" hangingPunct="0">
              <a:spcBef>
                <a:spcPct val="0"/>
              </a:spcBef>
              <a:spcAft>
                <a:spcPct val="0"/>
              </a:spcAft>
              <a:defRPr sz="2400">
                <a:solidFill>
                  <a:srgbClr val="0000CC"/>
                </a:solidFill>
                <a:latin typeface="Arial" charset="0"/>
              </a:defRPr>
            </a:lvl8pPr>
            <a:lvl9pPr marL="3886200" indent="-228600" eaLnBrk="0" fontAlgn="base" hangingPunct="0">
              <a:spcBef>
                <a:spcPct val="0"/>
              </a:spcBef>
              <a:spcAft>
                <a:spcPct val="0"/>
              </a:spcAft>
              <a:defRPr sz="2400">
                <a:solidFill>
                  <a:srgbClr val="0000CC"/>
                </a:solidFill>
                <a:latin typeface="Arial" charset="0"/>
              </a:defRPr>
            </a:lvl9pPr>
          </a:lstStyle>
          <a:p>
            <a:pPr algn="r"/>
            <a:endParaRPr lang="en-US" altLang="en-US"/>
          </a:p>
        </p:txBody>
      </p:sp>
      <p:sp>
        <p:nvSpPr>
          <p:cNvPr id="14" name="WordArt 25"/>
          <p:cNvSpPr>
            <a:spLocks noChangeArrowheads="1" noChangeShapeType="1" noTextEdit="1"/>
          </p:cNvSpPr>
          <p:nvPr/>
        </p:nvSpPr>
        <p:spPr bwMode="auto">
          <a:xfrm>
            <a:off x="3349622" y="218089"/>
            <a:ext cx="2618924" cy="327067"/>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lIns="71323" tIns="35662" rIns="71323" bIns="35662" fromWordArt="1">
            <a:prstTxWarp prst="textPlain">
              <a:avLst>
                <a:gd name="adj" fmla="val 50000"/>
              </a:avLst>
            </a:prstTxWarp>
          </a:bodyPr>
          <a:lstStyle/>
          <a:p>
            <a:r>
              <a:rPr lang="en-US" sz="1050" kern="10" dirty="0" smtClean="0">
                <a:solidFill>
                  <a:srgbClr val="FFFF00"/>
                </a:solidFill>
                <a:latin typeface="+mj-lt"/>
                <a:ea typeface="+mj-lt"/>
                <a:cs typeface="+mj-lt"/>
              </a:rPr>
              <a:t>TRANH 1</a:t>
            </a:r>
            <a:endParaRPr lang="en-US" sz="1050" kern="10" dirty="0">
              <a:solidFill>
                <a:srgbClr val="FFFF00"/>
              </a:solidFill>
              <a:latin typeface="+mj-lt"/>
              <a:ea typeface="+mj-lt"/>
              <a:cs typeface="+mj-lt"/>
            </a:endParaRPr>
          </a:p>
        </p:txBody>
      </p:sp>
      <p:sp>
        <p:nvSpPr>
          <p:cNvPr id="15" name="TextBox 14"/>
          <p:cNvSpPr txBox="1"/>
          <p:nvPr/>
        </p:nvSpPr>
        <p:spPr>
          <a:xfrm>
            <a:off x="360139" y="4444546"/>
            <a:ext cx="8682263" cy="830997"/>
          </a:xfrm>
          <a:prstGeom prst="rect">
            <a:avLst/>
          </a:prstGeom>
          <a:noFill/>
        </p:spPr>
        <p:txBody>
          <a:bodyPr wrap="square" rtlCol="0">
            <a:spAutoFit/>
          </a:bodyPr>
          <a:lstStyle/>
          <a:p>
            <a:pPr algn="ctr"/>
            <a:r>
              <a:rPr lang="vi-VN" sz="2400" dirty="0" smtClean="0">
                <a:solidFill>
                  <a:srgbClr val="FF0000"/>
                </a:solidFill>
                <a:latin typeface="Arial" pitchFamily="34" charset="0"/>
                <a:cs typeface="Arial" pitchFamily="34" charset="0"/>
              </a:rPr>
              <a:t>Đó </a:t>
            </a:r>
            <a:r>
              <a:rPr lang="vi-VN" sz="2400" dirty="0">
                <a:solidFill>
                  <a:srgbClr val="FF0000"/>
                </a:solidFill>
                <a:latin typeface="Arial" pitchFamily="34" charset="0"/>
                <a:cs typeface="Arial" pitchFamily="34" charset="0"/>
              </a:rPr>
              <a:t>là hành vi chưa gọn gàng, ngăn nắp. Vân nên cất bình tưới vào chỗ quy định trước khi đi chơi</a:t>
            </a:r>
          </a:p>
        </p:txBody>
      </p:sp>
    </p:spTree>
    <p:extLst>
      <p:ext uri="{BB962C8B-B14F-4D97-AF65-F5344CB8AC3E}">
        <p14:creationId xmlns:p14="http://schemas.microsoft.com/office/powerpoint/2010/main" val="3986956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down)">
                                      <p:cBhvr>
                                        <p:cTn id="1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59457" y="14519"/>
            <a:ext cx="1945587" cy="6386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Line 12"/>
          <p:cNvSpPr>
            <a:spLocks noChangeShapeType="1"/>
          </p:cNvSpPr>
          <p:nvPr/>
        </p:nvSpPr>
        <p:spPr bwMode="auto">
          <a:xfrm>
            <a:off x="0" y="738416"/>
            <a:ext cx="9144000" cy="0"/>
          </a:xfrm>
          <a:prstGeom prst="line">
            <a:avLst/>
          </a:prstGeom>
          <a:noFill/>
          <a:ln w="12700">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6" tIns="45718" rIns="91436" bIns="45718"/>
          <a:lstStyle/>
          <a:p>
            <a:endParaRPr lang="en-US"/>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49150" y="920313"/>
            <a:ext cx="4585479" cy="2746382"/>
          </a:xfrm>
          <a:prstGeom prst="rect">
            <a:avLst/>
          </a:prstGeom>
          <a:ln>
            <a:solidFill>
              <a:srgbClr val="FF9999"/>
            </a:solidFill>
          </a:ln>
          <a:effectLst>
            <a:glow rad="228600">
              <a:schemeClr val="accent4">
                <a:satMod val="175000"/>
                <a:alpha val="40000"/>
              </a:schemeClr>
            </a:glow>
            <a:outerShdw blurRad="292100" dist="139700" dir="2700000" algn="tl" rotWithShape="0">
              <a:srgbClr val="333333">
                <a:alpha val="65000"/>
              </a:srgbClr>
            </a:outerShdw>
          </a:effectLst>
        </p:spPr>
      </p:pic>
      <p:sp>
        <p:nvSpPr>
          <p:cNvPr id="9" name="AutoShape 22"/>
          <p:cNvSpPr>
            <a:spLocks noChangeArrowheads="1"/>
          </p:cNvSpPr>
          <p:nvPr/>
        </p:nvSpPr>
        <p:spPr bwMode="auto">
          <a:xfrm>
            <a:off x="2474360" y="132811"/>
            <a:ext cx="4578350" cy="497625"/>
          </a:xfrm>
          <a:prstGeom prst="roundRect">
            <a:avLst>
              <a:gd name="adj" fmla="val 28685"/>
            </a:avLst>
          </a:prstGeom>
          <a:gradFill rotWithShape="1">
            <a:gsLst>
              <a:gs pos="0">
                <a:srgbClr val="FF0000">
                  <a:alpha val="85001"/>
                </a:srgbClr>
              </a:gs>
              <a:gs pos="100000">
                <a:schemeClr val="tx1"/>
              </a:gs>
            </a:gsLst>
            <a:lin ang="5400000" scaled="1"/>
          </a:gradFill>
          <a:ln w="57150" cmpd="thickThin">
            <a:solidFill>
              <a:srgbClr val="FFCC66"/>
            </a:solidFill>
            <a:round/>
            <a:headEnd/>
            <a:tailEnd/>
          </a:ln>
        </p:spPr>
        <p:txBody>
          <a:bodyPr wrap="none" lIns="71323" tIns="35662" rIns="71323" bIns="35662" anchor="ctr"/>
          <a:lstStyle>
            <a:lvl1pPr>
              <a:defRPr sz="2400">
                <a:solidFill>
                  <a:srgbClr val="0000CC"/>
                </a:solidFill>
                <a:latin typeface="Arial" charset="0"/>
              </a:defRPr>
            </a:lvl1pPr>
            <a:lvl2pPr marL="742950" indent="-285750">
              <a:defRPr sz="2400">
                <a:solidFill>
                  <a:srgbClr val="0000CC"/>
                </a:solidFill>
                <a:latin typeface="Arial" charset="0"/>
              </a:defRPr>
            </a:lvl2pPr>
            <a:lvl3pPr marL="1143000" indent="-228600">
              <a:defRPr sz="2400">
                <a:solidFill>
                  <a:srgbClr val="0000CC"/>
                </a:solidFill>
                <a:latin typeface="Arial" charset="0"/>
              </a:defRPr>
            </a:lvl3pPr>
            <a:lvl4pPr marL="1600200" indent="-228600">
              <a:defRPr sz="2400">
                <a:solidFill>
                  <a:srgbClr val="0000CC"/>
                </a:solidFill>
                <a:latin typeface="Arial" charset="0"/>
              </a:defRPr>
            </a:lvl4pPr>
            <a:lvl5pPr marL="2057400" indent="-228600">
              <a:defRPr sz="2400">
                <a:solidFill>
                  <a:srgbClr val="0000CC"/>
                </a:solidFill>
                <a:latin typeface="Arial" charset="0"/>
              </a:defRPr>
            </a:lvl5pPr>
            <a:lvl6pPr marL="2514600" indent="-228600" eaLnBrk="0" fontAlgn="base" hangingPunct="0">
              <a:spcBef>
                <a:spcPct val="0"/>
              </a:spcBef>
              <a:spcAft>
                <a:spcPct val="0"/>
              </a:spcAft>
              <a:defRPr sz="2400">
                <a:solidFill>
                  <a:srgbClr val="0000CC"/>
                </a:solidFill>
                <a:latin typeface="Arial" charset="0"/>
              </a:defRPr>
            </a:lvl6pPr>
            <a:lvl7pPr marL="2971800" indent="-228600" eaLnBrk="0" fontAlgn="base" hangingPunct="0">
              <a:spcBef>
                <a:spcPct val="0"/>
              </a:spcBef>
              <a:spcAft>
                <a:spcPct val="0"/>
              </a:spcAft>
              <a:defRPr sz="2400">
                <a:solidFill>
                  <a:srgbClr val="0000CC"/>
                </a:solidFill>
                <a:latin typeface="Arial" charset="0"/>
              </a:defRPr>
            </a:lvl7pPr>
            <a:lvl8pPr marL="3429000" indent="-228600" eaLnBrk="0" fontAlgn="base" hangingPunct="0">
              <a:spcBef>
                <a:spcPct val="0"/>
              </a:spcBef>
              <a:spcAft>
                <a:spcPct val="0"/>
              </a:spcAft>
              <a:defRPr sz="2400">
                <a:solidFill>
                  <a:srgbClr val="0000CC"/>
                </a:solidFill>
                <a:latin typeface="Arial" charset="0"/>
              </a:defRPr>
            </a:lvl8pPr>
            <a:lvl9pPr marL="3886200" indent="-228600" eaLnBrk="0" fontAlgn="base" hangingPunct="0">
              <a:spcBef>
                <a:spcPct val="0"/>
              </a:spcBef>
              <a:spcAft>
                <a:spcPct val="0"/>
              </a:spcAft>
              <a:defRPr sz="2400">
                <a:solidFill>
                  <a:srgbClr val="0000CC"/>
                </a:solidFill>
                <a:latin typeface="Arial" charset="0"/>
              </a:defRPr>
            </a:lvl9pPr>
          </a:lstStyle>
          <a:p>
            <a:pPr algn="r"/>
            <a:endParaRPr lang="en-US" altLang="en-US"/>
          </a:p>
        </p:txBody>
      </p:sp>
      <p:sp>
        <p:nvSpPr>
          <p:cNvPr id="10" name="WordArt 25"/>
          <p:cNvSpPr>
            <a:spLocks noChangeArrowheads="1" noChangeShapeType="1" noTextEdit="1"/>
          </p:cNvSpPr>
          <p:nvPr/>
        </p:nvSpPr>
        <p:spPr bwMode="auto">
          <a:xfrm>
            <a:off x="3349622" y="218089"/>
            <a:ext cx="2618924" cy="327067"/>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lIns="71323" tIns="35662" rIns="71323" bIns="35662" fromWordArt="1">
            <a:prstTxWarp prst="textPlain">
              <a:avLst>
                <a:gd name="adj" fmla="val 50000"/>
              </a:avLst>
            </a:prstTxWarp>
          </a:bodyPr>
          <a:lstStyle/>
          <a:p>
            <a:r>
              <a:rPr lang="en-US" sz="1050" kern="10" dirty="0" smtClean="0">
                <a:solidFill>
                  <a:srgbClr val="FFFF00"/>
                </a:solidFill>
                <a:latin typeface="+mj-lt"/>
                <a:ea typeface="+mj-lt"/>
                <a:cs typeface="+mj-lt"/>
              </a:rPr>
              <a:t>TRANH 2</a:t>
            </a:r>
            <a:endParaRPr lang="en-US" sz="1050" kern="10" dirty="0">
              <a:solidFill>
                <a:srgbClr val="FFFF00"/>
              </a:solidFill>
              <a:latin typeface="+mj-lt"/>
              <a:ea typeface="+mj-lt"/>
              <a:cs typeface="+mj-lt"/>
            </a:endParaRPr>
          </a:p>
        </p:txBody>
      </p:sp>
      <p:sp>
        <p:nvSpPr>
          <p:cNvPr id="11" name="TextBox 10"/>
          <p:cNvSpPr txBox="1"/>
          <p:nvPr/>
        </p:nvSpPr>
        <p:spPr>
          <a:xfrm>
            <a:off x="362857" y="3990589"/>
            <a:ext cx="8273143" cy="1569660"/>
          </a:xfrm>
          <a:prstGeom prst="rect">
            <a:avLst/>
          </a:prstGeom>
          <a:noFill/>
        </p:spPr>
        <p:txBody>
          <a:bodyPr wrap="square" rtlCol="0">
            <a:spAutoFit/>
          </a:bodyPr>
          <a:lstStyle/>
          <a:p>
            <a:pPr algn="just"/>
            <a:r>
              <a:rPr lang="vi-VN" sz="2400" dirty="0">
                <a:solidFill>
                  <a:srgbClr val="006600"/>
                </a:solidFill>
                <a:latin typeface="Arial" pitchFamily="34" charset="0"/>
                <a:cs typeface="Arial" pitchFamily="34" charset="0"/>
              </a:rPr>
              <a:t>Việc gạt giấy xuống sàn làm lớp bẩn, mất vệ sinh, chưa thực hiện đúng nội quy trường, lớp. Đó là hành vi chưa gọn gàng, ngăn nắp. Trà nên nhặt giấy vụn và thả vào thùng rác của trường/lớp.</a:t>
            </a:r>
          </a:p>
        </p:txBody>
      </p:sp>
    </p:spTree>
    <p:extLst>
      <p:ext uri="{BB962C8B-B14F-4D97-AF65-F5344CB8AC3E}">
        <p14:creationId xmlns:p14="http://schemas.microsoft.com/office/powerpoint/2010/main" val="3481690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59457" y="14519"/>
            <a:ext cx="1945587" cy="6386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78522" y="1168248"/>
            <a:ext cx="5328962" cy="3014432"/>
          </a:xfrm>
          <a:prstGeom prst="rect">
            <a:avLst/>
          </a:prstGeom>
          <a:ln>
            <a:solidFill>
              <a:srgbClr val="FF9999"/>
            </a:solidFill>
          </a:ln>
          <a:effectLst>
            <a:glow rad="228600">
              <a:schemeClr val="accent4">
                <a:satMod val="175000"/>
                <a:alpha val="40000"/>
              </a:schemeClr>
            </a:glow>
            <a:outerShdw blurRad="292100" dist="139700" dir="2700000" algn="tl" rotWithShape="0">
              <a:srgbClr val="333333">
                <a:alpha val="65000"/>
              </a:srgbClr>
            </a:outerShdw>
          </a:effectLst>
        </p:spPr>
      </p:pic>
      <p:sp>
        <p:nvSpPr>
          <p:cNvPr id="5" name="Line 12"/>
          <p:cNvSpPr>
            <a:spLocks noChangeShapeType="1"/>
          </p:cNvSpPr>
          <p:nvPr/>
        </p:nvSpPr>
        <p:spPr bwMode="auto">
          <a:xfrm>
            <a:off x="0" y="738416"/>
            <a:ext cx="9144000" cy="0"/>
          </a:xfrm>
          <a:prstGeom prst="line">
            <a:avLst/>
          </a:prstGeom>
          <a:noFill/>
          <a:ln w="12700">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6" tIns="45718" rIns="91436" bIns="45718"/>
          <a:lstStyle/>
          <a:p>
            <a:endParaRPr lang="en-US"/>
          </a:p>
        </p:txBody>
      </p:sp>
      <p:sp>
        <p:nvSpPr>
          <p:cNvPr id="6" name="AutoShape 22"/>
          <p:cNvSpPr>
            <a:spLocks noChangeArrowheads="1"/>
          </p:cNvSpPr>
          <p:nvPr/>
        </p:nvSpPr>
        <p:spPr bwMode="auto">
          <a:xfrm>
            <a:off x="2474360" y="132811"/>
            <a:ext cx="4578350" cy="497625"/>
          </a:xfrm>
          <a:prstGeom prst="roundRect">
            <a:avLst>
              <a:gd name="adj" fmla="val 28685"/>
            </a:avLst>
          </a:prstGeom>
          <a:gradFill rotWithShape="1">
            <a:gsLst>
              <a:gs pos="0">
                <a:srgbClr val="FF0000">
                  <a:alpha val="85001"/>
                </a:srgbClr>
              </a:gs>
              <a:gs pos="100000">
                <a:schemeClr val="tx1"/>
              </a:gs>
            </a:gsLst>
            <a:lin ang="5400000" scaled="1"/>
          </a:gradFill>
          <a:ln w="57150" cmpd="thickThin">
            <a:solidFill>
              <a:srgbClr val="FFCC66"/>
            </a:solidFill>
            <a:round/>
            <a:headEnd/>
            <a:tailEnd/>
          </a:ln>
        </p:spPr>
        <p:txBody>
          <a:bodyPr wrap="none" lIns="71323" tIns="35662" rIns="71323" bIns="35662" anchor="ctr"/>
          <a:lstStyle>
            <a:lvl1pPr>
              <a:defRPr sz="2400">
                <a:solidFill>
                  <a:srgbClr val="0000CC"/>
                </a:solidFill>
                <a:latin typeface="Arial" charset="0"/>
              </a:defRPr>
            </a:lvl1pPr>
            <a:lvl2pPr marL="742950" indent="-285750">
              <a:defRPr sz="2400">
                <a:solidFill>
                  <a:srgbClr val="0000CC"/>
                </a:solidFill>
                <a:latin typeface="Arial" charset="0"/>
              </a:defRPr>
            </a:lvl2pPr>
            <a:lvl3pPr marL="1143000" indent="-228600">
              <a:defRPr sz="2400">
                <a:solidFill>
                  <a:srgbClr val="0000CC"/>
                </a:solidFill>
                <a:latin typeface="Arial" charset="0"/>
              </a:defRPr>
            </a:lvl3pPr>
            <a:lvl4pPr marL="1600200" indent="-228600">
              <a:defRPr sz="2400">
                <a:solidFill>
                  <a:srgbClr val="0000CC"/>
                </a:solidFill>
                <a:latin typeface="Arial" charset="0"/>
              </a:defRPr>
            </a:lvl4pPr>
            <a:lvl5pPr marL="2057400" indent="-228600">
              <a:defRPr sz="2400">
                <a:solidFill>
                  <a:srgbClr val="0000CC"/>
                </a:solidFill>
                <a:latin typeface="Arial" charset="0"/>
              </a:defRPr>
            </a:lvl5pPr>
            <a:lvl6pPr marL="2514600" indent="-228600" eaLnBrk="0" fontAlgn="base" hangingPunct="0">
              <a:spcBef>
                <a:spcPct val="0"/>
              </a:spcBef>
              <a:spcAft>
                <a:spcPct val="0"/>
              </a:spcAft>
              <a:defRPr sz="2400">
                <a:solidFill>
                  <a:srgbClr val="0000CC"/>
                </a:solidFill>
                <a:latin typeface="Arial" charset="0"/>
              </a:defRPr>
            </a:lvl6pPr>
            <a:lvl7pPr marL="2971800" indent="-228600" eaLnBrk="0" fontAlgn="base" hangingPunct="0">
              <a:spcBef>
                <a:spcPct val="0"/>
              </a:spcBef>
              <a:spcAft>
                <a:spcPct val="0"/>
              </a:spcAft>
              <a:defRPr sz="2400">
                <a:solidFill>
                  <a:srgbClr val="0000CC"/>
                </a:solidFill>
                <a:latin typeface="Arial" charset="0"/>
              </a:defRPr>
            </a:lvl7pPr>
            <a:lvl8pPr marL="3429000" indent="-228600" eaLnBrk="0" fontAlgn="base" hangingPunct="0">
              <a:spcBef>
                <a:spcPct val="0"/>
              </a:spcBef>
              <a:spcAft>
                <a:spcPct val="0"/>
              </a:spcAft>
              <a:defRPr sz="2400">
                <a:solidFill>
                  <a:srgbClr val="0000CC"/>
                </a:solidFill>
                <a:latin typeface="Arial" charset="0"/>
              </a:defRPr>
            </a:lvl8pPr>
            <a:lvl9pPr marL="3886200" indent="-228600" eaLnBrk="0" fontAlgn="base" hangingPunct="0">
              <a:spcBef>
                <a:spcPct val="0"/>
              </a:spcBef>
              <a:spcAft>
                <a:spcPct val="0"/>
              </a:spcAft>
              <a:defRPr sz="2400">
                <a:solidFill>
                  <a:srgbClr val="0000CC"/>
                </a:solidFill>
                <a:latin typeface="Arial" charset="0"/>
              </a:defRPr>
            </a:lvl9pPr>
          </a:lstStyle>
          <a:p>
            <a:pPr algn="r"/>
            <a:endParaRPr lang="en-US" altLang="en-US"/>
          </a:p>
        </p:txBody>
      </p:sp>
      <p:sp>
        <p:nvSpPr>
          <p:cNvPr id="8" name="WordArt 25"/>
          <p:cNvSpPr>
            <a:spLocks noChangeArrowheads="1" noChangeShapeType="1" noTextEdit="1"/>
          </p:cNvSpPr>
          <p:nvPr/>
        </p:nvSpPr>
        <p:spPr bwMode="auto">
          <a:xfrm>
            <a:off x="3349622" y="218089"/>
            <a:ext cx="2618924" cy="327067"/>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lIns="71323" tIns="35662" rIns="71323" bIns="35662" fromWordArt="1">
            <a:prstTxWarp prst="textPlain">
              <a:avLst>
                <a:gd name="adj" fmla="val 50000"/>
              </a:avLst>
            </a:prstTxWarp>
          </a:bodyPr>
          <a:lstStyle/>
          <a:p>
            <a:r>
              <a:rPr lang="en-US" sz="1050" kern="10" dirty="0" smtClean="0">
                <a:solidFill>
                  <a:srgbClr val="FFFF00"/>
                </a:solidFill>
                <a:latin typeface="+mj-lt"/>
                <a:ea typeface="+mj-lt"/>
                <a:cs typeface="+mj-lt"/>
              </a:rPr>
              <a:t>TRANH 3</a:t>
            </a:r>
            <a:endParaRPr lang="en-US" sz="1050" kern="10" dirty="0">
              <a:solidFill>
                <a:srgbClr val="FFFF00"/>
              </a:solidFill>
              <a:latin typeface="+mj-lt"/>
              <a:ea typeface="+mj-lt"/>
              <a:cs typeface="+mj-lt"/>
            </a:endParaRPr>
          </a:p>
        </p:txBody>
      </p:sp>
      <p:sp>
        <p:nvSpPr>
          <p:cNvPr id="9" name="TextBox 8"/>
          <p:cNvSpPr txBox="1"/>
          <p:nvPr/>
        </p:nvSpPr>
        <p:spPr>
          <a:xfrm>
            <a:off x="2241315" y="4983144"/>
            <a:ext cx="4603376" cy="461665"/>
          </a:xfrm>
          <a:prstGeom prst="rect">
            <a:avLst/>
          </a:prstGeom>
          <a:noFill/>
        </p:spPr>
        <p:txBody>
          <a:bodyPr wrap="none" rtlCol="0">
            <a:spAutoFit/>
          </a:bodyPr>
          <a:lstStyle/>
          <a:p>
            <a:pPr algn="ctr"/>
            <a:r>
              <a:rPr lang="vi-VN" sz="2400" b="1" dirty="0" smtClean="0">
                <a:solidFill>
                  <a:srgbClr val="FF0000"/>
                </a:solidFill>
                <a:latin typeface="Arial" pitchFamily="34" charset="0"/>
                <a:cs typeface="Arial" pitchFamily="34" charset="0"/>
              </a:rPr>
              <a:t>Việc </a:t>
            </a:r>
            <a:r>
              <a:rPr lang="vi-VN" sz="2400" b="1" dirty="0">
                <a:solidFill>
                  <a:srgbClr val="FF0000"/>
                </a:solidFill>
                <a:latin typeface="Arial" pitchFamily="34" charset="0"/>
                <a:cs typeface="Arial" pitchFamily="34" charset="0"/>
              </a:rPr>
              <a:t>làm của Tùng đáng khen!</a:t>
            </a:r>
          </a:p>
        </p:txBody>
      </p:sp>
      <p:sp>
        <p:nvSpPr>
          <p:cNvPr id="10" name="TextBox 9"/>
          <p:cNvSpPr txBox="1"/>
          <p:nvPr/>
        </p:nvSpPr>
        <p:spPr>
          <a:xfrm>
            <a:off x="284343" y="4484075"/>
            <a:ext cx="8749511" cy="461665"/>
          </a:xfrm>
          <a:prstGeom prst="rect">
            <a:avLst/>
          </a:prstGeom>
          <a:noFill/>
        </p:spPr>
        <p:txBody>
          <a:bodyPr wrap="none" rtlCol="0">
            <a:spAutoFit/>
          </a:bodyPr>
          <a:lstStyle/>
          <a:p>
            <a:pPr algn="ctr"/>
            <a:r>
              <a:rPr lang="en-US" sz="2400" dirty="0" err="1" smtClean="0">
                <a:solidFill>
                  <a:srgbClr val="006600"/>
                </a:solidFill>
                <a:latin typeface="Arial" pitchFamily="34" charset="0"/>
                <a:cs typeface="Arial" pitchFamily="34" charset="0"/>
              </a:rPr>
              <a:t>Tùng</a:t>
            </a:r>
            <a:r>
              <a:rPr lang="en-US" sz="2400" dirty="0" smtClean="0">
                <a:solidFill>
                  <a:srgbClr val="006600"/>
                </a:solidFill>
                <a:latin typeface="Arial" pitchFamily="34" charset="0"/>
                <a:cs typeface="Arial" pitchFamily="34" charset="0"/>
              </a:rPr>
              <a:t> </a:t>
            </a:r>
            <a:r>
              <a:rPr lang="en-US" sz="2400" dirty="0" err="1" smtClean="0">
                <a:solidFill>
                  <a:srgbClr val="006600"/>
                </a:solidFill>
                <a:latin typeface="Arial" pitchFamily="34" charset="0"/>
                <a:cs typeface="Arial" pitchFamily="34" charset="0"/>
              </a:rPr>
              <a:t>xếp</a:t>
            </a:r>
            <a:r>
              <a:rPr lang="en-US" sz="2400" dirty="0" smtClean="0">
                <a:solidFill>
                  <a:srgbClr val="006600"/>
                </a:solidFill>
                <a:latin typeface="Arial" pitchFamily="34" charset="0"/>
                <a:cs typeface="Arial" pitchFamily="34" charset="0"/>
              </a:rPr>
              <a:t> </a:t>
            </a:r>
            <a:r>
              <a:rPr lang="en-US" sz="2400" dirty="0" err="1" smtClean="0">
                <a:solidFill>
                  <a:srgbClr val="006600"/>
                </a:solidFill>
                <a:latin typeface="Arial" pitchFamily="34" charset="0"/>
                <a:cs typeface="Arial" pitchFamily="34" charset="0"/>
              </a:rPr>
              <a:t>gọn</a:t>
            </a:r>
            <a:r>
              <a:rPr lang="en-US" sz="2400" dirty="0" smtClean="0">
                <a:solidFill>
                  <a:srgbClr val="006600"/>
                </a:solidFill>
                <a:latin typeface="Arial" pitchFamily="34" charset="0"/>
                <a:cs typeface="Arial" pitchFamily="34" charset="0"/>
              </a:rPr>
              <a:t> </a:t>
            </a:r>
            <a:r>
              <a:rPr lang="en-US" sz="2400" dirty="0" err="1" smtClean="0">
                <a:solidFill>
                  <a:srgbClr val="006600"/>
                </a:solidFill>
                <a:latin typeface="Arial" pitchFamily="34" charset="0"/>
                <a:cs typeface="Arial" pitchFamily="34" charset="0"/>
              </a:rPr>
              <a:t>đồ</a:t>
            </a:r>
            <a:r>
              <a:rPr lang="en-US" sz="2400" dirty="0" smtClean="0">
                <a:solidFill>
                  <a:srgbClr val="006600"/>
                </a:solidFill>
                <a:latin typeface="Arial" pitchFamily="34" charset="0"/>
                <a:cs typeface="Arial" pitchFamily="34" charset="0"/>
              </a:rPr>
              <a:t> </a:t>
            </a:r>
            <a:r>
              <a:rPr lang="en-US" sz="2400" dirty="0" err="1" smtClean="0">
                <a:solidFill>
                  <a:srgbClr val="006600"/>
                </a:solidFill>
                <a:latin typeface="Arial" pitchFamily="34" charset="0"/>
                <a:cs typeface="Arial" pitchFamily="34" charset="0"/>
              </a:rPr>
              <a:t>chơi</a:t>
            </a:r>
            <a:r>
              <a:rPr lang="en-US" sz="2400" dirty="0" smtClean="0">
                <a:solidFill>
                  <a:srgbClr val="006600"/>
                </a:solidFill>
                <a:latin typeface="Arial" pitchFamily="34" charset="0"/>
                <a:cs typeface="Arial" pitchFamily="34" charset="0"/>
              </a:rPr>
              <a:t> </a:t>
            </a:r>
            <a:r>
              <a:rPr lang="en-US" sz="2400" dirty="0" err="1" smtClean="0">
                <a:solidFill>
                  <a:srgbClr val="006600"/>
                </a:solidFill>
                <a:latin typeface="Arial" pitchFamily="34" charset="0"/>
                <a:cs typeface="Arial" pitchFamily="34" charset="0"/>
              </a:rPr>
              <a:t>vào</a:t>
            </a:r>
            <a:r>
              <a:rPr lang="en-US" sz="2400" dirty="0" smtClean="0">
                <a:solidFill>
                  <a:srgbClr val="006600"/>
                </a:solidFill>
                <a:latin typeface="Arial" pitchFamily="34" charset="0"/>
                <a:cs typeface="Arial" pitchFamily="34" charset="0"/>
              </a:rPr>
              <a:t> </a:t>
            </a:r>
            <a:r>
              <a:rPr lang="en-US" sz="2400" dirty="0" err="1" smtClean="0">
                <a:solidFill>
                  <a:srgbClr val="006600"/>
                </a:solidFill>
                <a:latin typeface="Arial" pitchFamily="34" charset="0"/>
                <a:cs typeface="Arial" pitchFamily="34" charset="0"/>
              </a:rPr>
              <a:t>thùng</a:t>
            </a:r>
            <a:r>
              <a:rPr lang="en-US" sz="2400" dirty="0" smtClean="0">
                <a:solidFill>
                  <a:srgbClr val="006600"/>
                </a:solidFill>
                <a:latin typeface="Arial" pitchFamily="34" charset="0"/>
                <a:cs typeface="Arial" pitchFamily="34" charset="0"/>
              </a:rPr>
              <a:t> </a:t>
            </a:r>
            <a:r>
              <a:rPr lang="en-US" sz="2400" dirty="0" err="1" smtClean="0">
                <a:solidFill>
                  <a:srgbClr val="006600"/>
                </a:solidFill>
                <a:latin typeface="Arial" pitchFamily="34" charset="0"/>
                <a:cs typeface="Arial" pitchFamily="34" charset="0"/>
              </a:rPr>
              <a:t>trước</a:t>
            </a:r>
            <a:r>
              <a:rPr lang="en-US" sz="2400" dirty="0" smtClean="0">
                <a:solidFill>
                  <a:srgbClr val="006600"/>
                </a:solidFill>
                <a:latin typeface="Arial" pitchFamily="34" charset="0"/>
                <a:cs typeface="Arial" pitchFamily="34" charset="0"/>
              </a:rPr>
              <a:t> </a:t>
            </a:r>
            <a:r>
              <a:rPr lang="en-US" sz="2400" dirty="0" err="1" smtClean="0">
                <a:solidFill>
                  <a:srgbClr val="006600"/>
                </a:solidFill>
                <a:latin typeface="Arial" pitchFamily="34" charset="0"/>
                <a:cs typeface="Arial" pitchFamily="34" charset="0"/>
              </a:rPr>
              <a:t>khi</a:t>
            </a:r>
            <a:r>
              <a:rPr lang="en-US" sz="2400" dirty="0" smtClean="0">
                <a:solidFill>
                  <a:srgbClr val="006600"/>
                </a:solidFill>
                <a:latin typeface="Arial" pitchFamily="34" charset="0"/>
                <a:cs typeface="Arial" pitchFamily="34" charset="0"/>
              </a:rPr>
              <a:t> </a:t>
            </a:r>
            <a:r>
              <a:rPr lang="en-US" sz="2400" dirty="0" err="1" smtClean="0">
                <a:solidFill>
                  <a:srgbClr val="006600"/>
                </a:solidFill>
                <a:latin typeface="Arial" pitchFamily="34" charset="0"/>
                <a:cs typeface="Arial" pitchFamily="34" charset="0"/>
              </a:rPr>
              <a:t>ăn</a:t>
            </a:r>
            <a:r>
              <a:rPr lang="en-US" sz="2400" dirty="0" smtClean="0">
                <a:solidFill>
                  <a:srgbClr val="006600"/>
                </a:solidFill>
                <a:latin typeface="Arial" pitchFamily="34" charset="0"/>
                <a:cs typeface="Arial" pitchFamily="34" charset="0"/>
              </a:rPr>
              <a:t> </a:t>
            </a:r>
            <a:r>
              <a:rPr lang="en-US" sz="2400" dirty="0" err="1" smtClean="0">
                <a:solidFill>
                  <a:srgbClr val="006600"/>
                </a:solidFill>
                <a:latin typeface="Arial" pitchFamily="34" charset="0"/>
                <a:cs typeface="Arial" pitchFamily="34" charset="0"/>
              </a:rPr>
              <a:t>cơm</a:t>
            </a:r>
            <a:r>
              <a:rPr lang="en-US" sz="2400" dirty="0" smtClean="0">
                <a:solidFill>
                  <a:srgbClr val="006600"/>
                </a:solidFill>
                <a:latin typeface="Arial" pitchFamily="34" charset="0"/>
                <a:cs typeface="Arial" pitchFamily="34" charset="0"/>
              </a:rPr>
              <a:t> </a:t>
            </a:r>
            <a:r>
              <a:rPr lang="en-US" sz="2400" dirty="0" err="1" smtClean="0">
                <a:solidFill>
                  <a:srgbClr val="006600"/>
                </a:solidFill>
                <a:latin typeface="Arial" pitchFamily="34" charset="0"/>
                <a:cs typeface="Arial" pitchFamily="34" charset="0"/>
              </a:rPr>
              <a:t>cùng</a:t>
            </a:r>
            <a:r>
              <a:rPr lang="en-US" sz="2400" dirty="0" smtClean="0">
                <a:solidFill>
                  <a:srgbClr val="006600"/>
                </a:solidFill>
                <a:latin typeface="Arial" pitchFamily="34" charset="0"/>
                <a:cs typeface="Arial" pitchFamily="34" charset="0"/>
              </a:rPr>
              <a:t> </a:t>
            </a:r>
            <a:r>
              <a:rPr lang="en-US" sz="2400" dirty="0" err="1" smtClean="0">
                <a:solidFill>
                  <a:srgbClr val="006600"/>
                </a:solidFill>
                <a:latin typeface="Arial" pitchFamily="34" charset="0"/>
                <a:cs typeface="Arial" pitchFamily="34" charset="0"/>
              </a:rPr>
              <a:t>bố</a:t>
            </a:r>
            <a:r>
              <a:rPr lang="en-US" sz="2400" dirty="0" smtClean="0">
                <a:solidFill>
                  <a:srgbClr val="006600"/>
                </a:solidFill>
                <a:latin typeface="Arial" pitchFamily="34" charset="0"/>
                <a:cs typeface="Arial" pitchFamily="34" charset="0"/>
              </a:rPr>
              <a:t> </a:t>
            </a:r>
            <a:r>
              <a:rPr lang="en-US" sz="2400" dirty="0" err="1" smtClean="0">
                <a:solidFill>
                  <a:srgbClr val="006600"/>
                </a:solidFill>
                <a:latin typeface="Arial" pitchFamily="34" charset="0"/>
                <a:cs typeface="Arial" pitchFamily="34" charset="0"/>
              </a:rPr>
              <a:t>mẹ</a:t>
            </a:r>
            <a:endParaRPr lang="en-US" sz="2400" dirty="0">
              <a:solidFill>
                <a:srgbClr val="006600"/>
              </a:solidFill>
              <a:latin typeface="Arial" pitchFamily="34" charset="0"/>
              <a:cs typeface="Arial" pitchFamily="34" charset="0"/>
            </a:endParaRPr>
          </a:p>
        </p:txBody>
      </p:sp>
    </p:spTree>
    <p:extLst>
      <p:ext uri="{BB962C8B-B14F-4D97-AF65-F5344CB8AC3E}">
        <p14:creationId xmlns:p14="http://schemas.microsoft.com/office/powerpoint/2010/main" val="2213863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59457" y="14519"/>
            <a:ext cx="1945587" cy="6386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descr="D:\LOP 1 CANH DIEU\Dao Duc 1 moi\Bai 2\dd1b002tr011h0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78985" y="1204424"/>
            <a:ext cx="4586029" cy="2986610"/>
          </a:xfrm>
          <a:prstGeom prst="rect">
            <a:avLst/>
          </a:prstGeom>
          <a:noFill/>
          <a:ln>
            <a:solidFill>
              <a:srgbClr val="FF9999"/>
            </a:solidFill>
          </a:ln>
          <a:effectLst>
            <a:glow rad="228600">
              <a:schemeClr val="accent4">
                <a:satMod val="175000"/>
                <a:alpha val="40000"/>
              </a:schemeClr>
            </a:glow>
          </a:effectLst>
          <a:extLst>
            <a:ext uri="{909E8E84-426E-40DD-AFC4-6F175D3DCCD1}">
              <a14:hiddenFill xmlns:a14="http://schemas.microsoft.com/office/drawing/2010/main">
                <a:solidFill>
                  <a:srgbClr val="FFFFFF"/>
                </a:solidFill>
              </a14:hiddenFill>
            </a:ext>
          </a:extLst>
        </p:spPr>
      </p:pic>
      <p:sp>
        <p:nvSpPr>
          <p:cNvPr id="9" name="Line 12"/>
          <p:cNvSpPr>
            <a:spLocks noChangeShapeType="1"/>
          </p:cNvSpPr>
          <p:nvPr/>
        </p:nvSpPr>
        <p:spPr bwMode="auto">
          <a:xfrm>
            <a:off x="0" y="738416"/>
            <a:ext cx="9144000" cy="0"/>
          </a:xfrm>
          <a:prstGeom prst="line">
            <a:avLst/>
          </a:prstGeom>
          <a:noFill/>
          <a:ln w="12700">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6" tIns="45718" rIns="91436" bIns="45718"/>
          <a:lstStyle/>
          <a:p>
            <a:endParaRPr lang="en-US"/>
          </a:p>
        </p:txBody>
      </p:sp>
      <p:sp>
        <p:nvSpPr>
          <p:cNvPr id="10" name="AutoShape 22"/>
          <p:cNvSpPr>
            <a:spLocks noChangeArrowheads="1"/>
          </p:cNvSpPr>
          <p:nvPr/>
        </p:nvSpPr>
        <p:spPr bwMode="auto">
          <a:xfrm>
            <a:off x="2474360" y="132811"/>
            <a:ext cx="4578350" cy="497625"/>
          </a:xfrm>
          <a:prstGeom prst="roundRect">
            <a:avLst>
              <a:gd name="adj" fmla="val 28685"/>
            </a:avLst>
          </a:prstGeom>
          <a:gradFill rotWithShape="1">
            <a:gsLst>
              <a:gs pos="0">
                <a:srgbClr val="FF0000">
                  <a:alpha val="85001"/>
                </a:srgbClr>
              </a:gs>
              <a:gs pos="100000">
                <a:schemeClr val="tx1"/>
              </a:gs>
            </a:gsLst>
            <a:lin ang="5400000" scaled="1"/>
          </a:gradFill>
          <a:ln w="57150" cmpd="thickThin">
            <a:solidFill>
              <a:srgbClr val="FFCC66"/>
            </a:solidFill>
            <a:round/>
            <a:headEnd/>
            <a:tailEnd/>
          </a:ln>
        </p:spPr>
        <p:txBody>
          <a:bodyPr wrap="none" lIns="71323" tIns="35662" rIns="71323" bIns="35662" anchor="ctr"/>
          <a:lstStyle>
            <a:lvl1pPr>
              <a:defRPr sz="2400">
                <a:solidFill>
                  <a:srgbClr val="0000CC"/>
                </a:solidFill>
                <a:latin typeface="Arial" charset="0"/>
              </a:defRPr>
            </a:lvl1pPr>
            <a:lvl2pPr marL="742950" indent="-285750">
              <a:defRPr sz="2400">
                <a:solidFill>
                  <a:srgbClr val="0000CC"/>
                </a:solidFill>
                <a:latin typeface="Arial" charset="0"/>
              </a:defRPr>
            </a:lvl2pPr>
            <a:lvl3pPr marL="1143000" indent="-228600">
              <a:defRPr sz="2400">
                <a:solidFill>
                  <a:srgbClr val="0000CC"/>
                </a:solidFill>
                <a:latin typeface="Arial" charset="0"/>
              </a:defRPr>
            </a:lvl3pPr>
            <a:lvl4pPr marL="1600200" indent="-228600">
              <a:defRPr sz="2400">
                <a:solidFill>
                  <a:srgbClr val="0000CC"/>
                </a:solidFill>
                <a:latin typeface="Arial" charset="0"/>
              </a:defRPr>
            </a:lvl4pPr>
            <a:lvl5pPr marL="2057400" indent="-228600">
              <a:defRPr sz="2400">
                <a:solidFill>
                  <a:srgbClr val="0000CC"/>
                </a:solidFill>
                <a:latin typeface="Arial" charset="0"/>
              </a:defRPr>
            </a:lvl5pPr>
            <a:lvl6pPr marL="2514600" indent="-228600" eaLnBrk="0" fontAlgn="base" hangingPunct="0">
              <a:spcBef>
                <a:spcPct val="0"/>
              </a:spcBef>
              <a:spcAft>
                <a:spcPct val="0"/>
              </a:spcAft>
              <a:defRPr sz="2400">
                <a:solidFill>
                  <a:srgbClr val="0000CC"/>
                </a:solidFill>
                <a:latin typeface="Arial" charset="0"/>
              </a:defRPr>
            </a:lvl6pPr>
            <a:lvl7pPr marL="2971800" indent="-228600" eaLnBrk="0" fontAlgn="base" hangingPunct="0">
              <a:spcBef>
                <a:spcPct val="0"/>
              </a:spcBef>
              <a:spcAft>
                <a:spcPct val="0"/>
              </a:spcAft>
              <a:defRPr sz="2400">
                <a:solidFill>
                  <a:srgbClr val="0000CC"/>
                </a:solidFill>
                <a:latin typeface="Arial" charset="0"/>
              </a:defRPr>
            </a:lvl7pPr>
            <a:lvl8pPr marL="3429000" indent="-228600" eaLnBrk="0" fontAlgn="base" hangingPunct="0">
              <a:spcBef>
                <a:spcPct val="0"/>
              </a:spcBef>
              <a:spcAft>
                <a:spcPct val="0"/>
              </a:spcAft>
              <a:defRPr sz="2400">
                <a:solidFill>
                  <a:srgbClr val="0000CC"/>
                </a:solidFill>
                <a:latin typeface="Arial" charset="0"/>
              </a:defRPr>
            </a:lvl8pPr>
            <a:lvl9pPr marL="3886200" indent="-228600" eaLnBrk="0" fontAlgn="base" hangingPunct="0">
              <a:spcBef>
                <a:spcPct val="0"/>
              </a:spcBef>
              <a:spcAft>
                <a:spcPct val="0"/>
              </a:spcAft>
              <a:defRPr sz="2400">
                <a:solidFill>
                  <a:srgbClr val="0000CC"/>
                </a:solidFill>
                <a:latin typeface="Arial" charset="0"/>
              </a:defRPr>
            </a:lvl9pPr>
          </a:lstStyle>
          <a:p>
            <a:pPr algn="r"/>
            <a:endParaRPr lang="en-US" altLang="en-US"/>
          </a:p>
        </p:txBody>
      </p:sp>
      <p:sp>
        <p:nvSpPr>
          <p:cNvPr id="11" name="WordArt 25"/>
          <p:cNvSpPr>
            <a:spLocks noChangeArrowheads="1" noChangeShapeType="1" noTextEdit="1"/>
          </p:cNvSpPr>
          <p:nvPr/>
        </p:nvSpPr>
        <p:spPr bwMode="auto">
          <a:xfrm>
            <a:off x="3349622" y="218089"/>
            <a:ext cx="2618924" cy="327067"/>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lIns="71323" tIns="35662" rIns="71323" bIns="35662" fromWordArt="1">
            <a:prstTxWarp prst="textPlain">
              <a:avLst>
                <a:gd name="adj" fmla="val 50000"/>
              </a:avLst>
            </a:prstTxWarp>
          </a:bodyPr>
          <a:lstStyle/>
          <a:p>
            <a:r>
              <a:rPr lang="en-US" sz="1050" kern="10" dirty="0" smtClean="0">
                <a:solidFill>
                  <a:srgbClr val="FFFF00"/>
                </a:solidFill>
                <a:latin typeface="+mj-lt"/>
                <a:ea typeface="+mj-lt"/>
                <a:cs typeface="+mj-lt"/>
              </a:rPr>
              <a:t>TRANH 4</a:t>
            </a:r>
            <a:endParaRPr lang="en-US" sz="1050" kern="10" dirty="0">
              <a:solidFill>
                <a:srgbClr val="FFFF00"/>
              </a:solidFill>
              <a:latin typeface="+mj-lt"/>
              <a:ea typeface="+mj-lt"/>
              <a:cs typeface="+mj-lt"/>
            </a:endParaRPr>
          </a:p>
        </p:txBody>
      </p:sp>
      <p:sp>
        <p:nvSpPr>
          <p:cNvPr id="12" name="TextBox 11"/>
          <p:cNvSpPr txBox="1"/>
          <p:nvPr/>
        </p:nvSpPr>
        <p:spPr>
          <a:xfrm>
            <a:off x="1521226" y="4521479"/>
            <a:ext cx="6070893" cy="461665"/>
          </a:xfrm>
          <a:prstGeom prst="rect">
            <a:avLst/>
          </a:prstGeom>
          <a:noFill/>
        </p:spPr>
        <p:txBody>
          <a:bodyPr wrap="none" rtlCol="0">
            <a:spAutoFit/>
          </a:bodyPr>
          <a:lstStyle/>
          <a:p>
            <a:pPr algn="ctr"/>
            <a:r>
              <a:rPr lang="en-US" sz="2400" dirty="0" err="1" smtClean="0">
                <a:solidFill>
                  <a:srgbClr val="006600"/>
                </a:solidFill>
                <a:latin typeface="Arial" pitchFamily="34" charset="0"/>
                <a:cs typeface="Arial" pitchFamily="34" charset="0"/>
              </a:rPr>
              <a:t>Ngọc</a:t>
            </a:r>
            <a:r>
              <a:rPr lang="en-US" sz="2400" dirty="0" smtClean="0">
                <a:solidFill>
                  <a:srgbClr val="006600"/>
                </a:solidFill>
                <a:latin typeface="Arial" pitchFamily="34" charset="0"/>
                <a:cs typeface="Arial" pitchFamily="34" charset="0"/>
              </a:rPr>
              <a:t> </a:t>
            </a:r>
            <a:r>
              <a:rPr lang="en-US" sz="2400" dirty="0" err="1" smtClean="0">
                <a:solidFill>
                  <a:srgbClr val="006600"/>
                </a:solidFill>
                <a:latin typeface="Arial" pitchFamily="34" charset="0"/>
                <a:cs typeface="Arial" pitchFamily="34" charset="0"/>
              </a:rPr>
              <a:t>sắp</a:t>
            </a:r>
            <a:r>
              <a:rPr lang="en-US" sz="2400" dirty="0" smtClean="0">
                <a:solidFill>
                  <a:srgbClr val="006600"/>
                </a:solidFill>
                <a:latin typeface="Arial" pitchFamily="34" charset="0"/>
                <a:cs typeface="Arial" pitchFamily="34" charset="0"/>
              </a:rPr>
              <a:t> </a:t>
            </a:r>
            <a:r>
              <a:rPr lang="en-US" sz="2400" dirty="0" err="1" smtClean="0">
                <a:solidFill>
                  <a:srgbClr val="006600"/>
                </a:solidFill>
                <a:latin typeface="Arial" pitchFamily="34" charset="0"/>
                <a:cs typeface="Arial" pitchFamily="34" charset="0"/>
              </a:rPr>
              <a:t>xếp</a:t>
            </a:r>
            <a:r>
              <a:rPr lang="en-US" sz="2400" dirty="0" smtClean="0">
                <a:solidFill>
                  <a:srgbClr val="006600"/>
                </a:solidFill>
                <a:latin typeface="Arial" pitchFamily="34" charset="0"/>
                <a:cs typeface="Arial" pitchFamily="34" charset="0"/>
              </a:rPr>
              <a:t> </a:t>
            </a:r>
            <a:r>
              <a:rPr lang="en-US" sz="2400" dirty="0" err="1" smtClean="0">
                <a:solidFill>
                  <a:srgbClr val="006600"/>
                </a:solidFill>
                <a:latin typeface="Arial" pitchFamily="34" charset="0"/>
                <a:cs typeface="Arial" pitchFamily="34" charset="0"/>
              </a:rPr>
              <a:t>sách</a:t>
            </a:r>
            <a:r>
              <a:rPr lang="en-US" sz="2400" dirty="0" smtClean="0">
                <a:solidFill>
                  <a:srgbClr val="006600"/>
                </a:solidFill>
                <a:latin typeface="Arial" pitchFamily="34" charset="0"/>
                <a:cs typeface="Arial" pitchFamily="34" charset="0"/>
              </a:rPr>
              <a:t> </a:t>
            </a:r>
            <a:r>
              <a:rPr lang="en-US" sz="2400" dirty="0" err="1" smtClean="0">
                <a:solidFill>
                  <a:srgbClr val="006600"/>
                </a:solidFill>
                <a:latin typeface="Arial" pitchFamily="34" charset="0"/>
                <a:cs typeface="Arial" pitchFamily="34" charset="0"/>
              </a:rPr>
              <a:t>vở</a:t>
            </a:r>
            <a:r>
              <a:rPr lang="en-US" sz="2400" dirty="0" smtClean="0">
                <a:solidFill>
                  <a:srgbClr val="006600"/>
                </a:solidFill>
                <a:latin typeface="Arial" pitchFamily="34" charset="0"/>
                <a:cs typeface="Arial" pitchFamily="34" charset="0"/>
              </a:rPr>
              <a:t> </a:t>
            </a:r>
            <a:r>
              <a:rPr lang="en-US" sz="2400" dirty="0" err="1" smtClean="0">
                <a:solidFill>
                  <a:srgbClr val="006600"/>
                </a:solidFill>
                <a:latin typeface="Arial" pitchFamily="34" charset="0"/>
                <a:cs typeface="Arial" pitchFamily="34" charset="0"/>
              </a:rPr>
              <a:t>gọn</a:t>
            </a:r>
            <a:r>
              <a:rPr lang="en-US" sz="2400" dirty="0" smtClean="0">
                <a:solidFill>
                  <a:srgbClr val="006600"/>
                </a:solidFill>
                <a:latin typeface="Arial" pitchFamily="34" charset="0"/>
                <a:cs typeface="Arial" pitchFamily="34" charset="0"/>
              </a:rPr>
              <a:t> </a:t>
            </a:r>
            <a:r>
              <a:rPr lang="en-US" sz="2400" dirty="0" err="1" smtClean="0">
                <a:solidFill>
                  <a:srgbClr val="006600"/>
                </a:solidFill>
                <a:latin typeface="Arial" pitchFamily="34" charset="0"/>
                <a:cs typeface="Arial" pitchFamily="34" charset="0"/>
              </a:rPr>
              <a:t>gàng</a:t>
            </a:r>
            <a:r>
              <a:rPr lang="en-US" sz="2400" dirty="0" smtClean="0">
                <a:solidFill>
                  <a:srgbClr val="006600"/>
                </a:solidFill>
                <a:latin typeface="Arial" pitchFamily="34" charset="0"/>
                <a:cs typeface="Arial" pitchFamily="34" charset="0"/>
              </a:rPr>
              <a:t>, </a:t>
            </a:r>
            <a:r>
              <a:rPr lang="en-US" sz="2400" dirty="0" err="1" smtClean="0">
                <a:solidFill>
                  <a:srgbClr val="006600"/>
                </a:solidFill>
                <a:latin typeface="Arial" pitchFamily="34" charset="0"/>
                <a:cs typeface="Arial" pitchFamily="34" charset="0"/>
              </a:rPr>
              <a:t>ngăn</a:t>
            </a:r>
            <a:r>
              <a:rPr lang="en-US" sz="2400" dirty="0" smtClean="0">
                <a:solidFill>
                  <a:srgbClr val="006600"/>
                </a:solidFill>
                <a:latin typeface="Arial" pitchFamily="34" charset="0"/>
                <a:cs typeface="Arial" pitchFamily="34" charset="0"/>
              </a:rPr>
              <a:t> </a:t>
            </a:r>
            <a:r>
              <a:rPr lang="en-US" sz="2400" dirty="0" err="1" smtClean="0">
                <a:solidFill>
                  <a:srgbClr val="006600"/>
                </a:solidFill>
                <a:latin typeface="Arial" pitchFamily="34" charset="0"/>
                <a:cs typeface="Arial" pitchFamily="34" charset="0"/>
              </a:rPr>
              <a:t>nắp</a:t>
            </a:r>
            <a:endParaRPr lang="en-US" sz="2400" dirty="0">
              <a:solidFill>
                <a:srgbClr val="006600"/>
              </a:solidFill>
              <a:latin typeface="Arial" pitchFamily="34" charset="0"/>
              <a:cs typeface="Arial" pitchFamily="34" charset="0"/>
            </a:endParaRPr>
          </a:p>
        </p:txBody>
      </p:sp>
      <p:sp>
        <p:nvSpPr>
          <p:cNvPr id="8" name="TextBox 7"/>
          <p:cNvSpPr txBox="1"/>
          <p:nvPr/>
        </p:nvSpPr>
        <p:spPr>
          <a:xfrm>
            <a:off x="2032541" y="4983144"/>
            <a:ext cx="5020926" cy="461665"/>
          </a:xfrm>
          <a:prstGeom prst="rect">
            <a:avLst/>
          </a:prstGeom>
          <a:noFill/>
        </p:spPr>
        <p:txBody>
          <a:bodyPr wrap="none" rtlCol="0">
            <a:spAutoFit/>
          </a:bodyPr>
          <a:lstStyle/>
          <a:p>
            <a:pPr algn="ctr"/>
            <a:r>
              <a:rPr lang="en-US" sz="2400" b="1" dirty="0" err="1">
                <a:solidFill>
                  <a:srgbClr val="FF0000"/>
                </a:solidFill>
                <a:latin typeface="Arial" pitchFamily="34" charset="0"/>
                <a:cs typeface="Arial" pitchFamily="34" charset="0"/>
              </a:rPr>
              <a:t>Đó</a:t>
            </a:r>
            <a:r>
              <a:rPr lang="en-US" sz="2400" b="1" dirty="0">
                <a:solidFill>
                  <a:srgbClr val="FF0000"/>
                </a:solidFill>
                <a:latin typeface="Arial" pitchFamily="34" charset="0"/>
                <a:cs typeface="Arial" pitchFamily="34" charset="0"/>
              </a:rPr>
              <a:t> </a:t>
            </a:r>
            <a:r>
              <a:rPr lang="en-US" sz="2400" b="1" dirty="0" err="1">
                <a:solidFill>
                  <a:srgbClr val="FF0000"/>
                </a:solidFill>
                <a:latin typeface="Arial" pitchFamily="34" charset="0"/>
                <a:cs typeface="Arial" pitchFamily="34" charset="0"/>
              </a:rPr>
              <a:t>là</a:t>
            </a:r>
            <a:r>
              <a:rPr lang="en-US" sz="2400" b="1" dirty="0">
                <a:solidFill>
                  <a:srgbClr val="FF0000"/>
                </a:solidFill>
                <a:latin typeface="Arial" pitchFamily="34" charset="0"/>
                <a:cs typeface="Arial" pitchFamily="34" charset="0"/>
              </a:rPr>
              <a:t> </a:t>
            </a:r>
            <a:r>
              <a:rPr lang="en-US" sz="2400" b="1" dirty="0" err="1">
                <a:solidFill>
                  <a:srgbClr val="FF0000"/>
                </a:solidFill>
                <a:latin typeface="Arial" pitchFamily="34" charset="0"/>
                <a:cs typeface="Arial" pitchFamily="34" charset="0"/>
              </a:rPr>
              <a:t>việc</a:t>
            </a:r>
            <a:r>
              <a:rPr lang="en-US" sz="2400" b="1" dirty="0">
                <a:solidFill>
                  <a:srgbClr val="FF0000"/>
                </a:solidFill>
                <a:latin typeface="Arial" pitchFamily="34" charset="0"/>
                <a:cs typeface="Arial" pitchFamily="34" charset="0"/>
              </a:rPr>
              <a:t> </a:t>
            </a:r>
            <a:r>
              <a:rPr lang="en-US" sz="2400" b="1" dirty="0" err="1">
                <a:solidFill>
                  <a:srgbClr val="FF0000"/>
                </a:solidFill>
                <a:latin typeface="Arial" pitchFamily="34" charset="0"/>
                <a:cs typeface="Arial" pitchFamily="34" charset="0"/>
              </a:rPr>
              <a:t>em</a:t>
            </a:r>
            <a:r>
              <a:rPr lang="en-US" sz="2400" b="1" dirty="0">
                <a:solidFill>
                  <a:srgbClr val="FF0000"/>
                </a:solidFill>
                <a:latin typeface="Arial" pitchFamily="34" charset="0"/>
                <a:cs typeface="Arial" pitchFamily="34" charset="0"/>
              </a:rPr>
              <a:t> </a:t>
            </a:r>
            <a:r>
              <a:rPr lang="en-US" sz="2400" b="1" dirty="0" err="1">
                <a:solidFill>
                  <a:srgbClr val="FF0000"/>
                </a:solidFill>
                <a:latin typeface="Arial" pitchFamily="34" charset="0"/>
                <a:cs typeface="Arial" pitchFamily="34" charset="0"/>
              </a:rPr>
              <a:t>nên</a:t>
            </a:r>
            <a:r>
              <a:rPr lang="en-US" sz="2400" b="1" dirty="0">
                <a:solidFill>
                  <a:srgbClr val="FF0000"/>
                </a:solidFill>
                <a:latin typeface="Arial" pitchFamily="34" charset="0"/>
                <a:cs typeface="Arial" pitchFamily="34" charset="0"/>
              </a:rPr>
              <a:t> </a:t>
            </a:r>
            <a:r>
              <a:rPr lang="en-US" sz="2400" b="1" dirty="0" err="1">
                <a:solidFill>
                  <a:srgbClr val="FF0000"/>
                </a:solidFill>
                <a:latin typeface="Arial" pitchFamily="34" charset="0"/>
                <a:cs typeface="Arial" pitchFamily="34" charset="0"/>
              </a:rPr>
              <a:t>làm</a:t>
            </a:r>
            <a:r>
              <a:rPr lang="en-US" sz="2400" b="1" dirty="0">
                <a:solidFill>
                  <a:srgbClr val="FF0000"/>
                </a:solidFill>
                <a:latin typeface="Arial" pitchFamily="34" charset="0"/>
                <a:cs typeface="Arial" pitchFamily="34" charset="0"/>
              </a:rPr>
              <a:t> </a:t>
            </a:r>
            <a:r>
              <a:rPr lang="en-US" sz="2400" b="1" dirty="0" err="1">
                <a:solidFill>
                  <a:srgbClr val="FF0000"/>
                </a:solidFill>
                <a:latin typeface="Arial" pitchFamily="34" charset="0"/>
                <a:cs typeface="Arial" pitchFamily="34" charset="0"/>
              </a:rPr>
              <a:t>hằng</a:t>
            </a:r>
            <a:r>
              <a:rPr lang="en-US" sz="2400" b="1" dirty="0">
                <a:solidFill>
                  <a:srgbClr val="FF0000"/>
                </a:solidFill>
                <a:latin typeface="Arial" pitchFamily="34" charset="0"/>
                <a:cs typeface="Arial" pitchFamily="34" charset="0"/>
              </a:rPr>
              <a:t> </a:t>
            </a:r>
            <a:r>
              <a:rPr lang="en-US" sz="2400" b="1" dirty="0" err="1">
                <a:solidFill>
                  <a:srgbClr val="FF0000"/>
                </a:solidFill>
                <a:latin typeface="Arial" pitchFamily="34" charset="0"/>
                <a:cs typeface="Arial" pitchFamily="34" charset="0"/>
              </a:rPr>
              <a:t>ngày</a:t>
            </a:r>
            <a:endParaRPr lang="en-US" sz="2400" b="1" dirty="0">
              <a:solidFill>
                <a:srgbClr val="FF0000"/>
              </a:solidFill>
              <a:latin typeface="Arial" pitchFamily="34" charset="0"/>
              <a:cs typeface="Arial" pitchFamily="34" charset="0"/>
            </a:endParaRPr>
          </a:p>
        </p:txBody>
      </p:sp>
    </p:spTree>
    <p:extLst>
      <p:ext uri="{BB962C8B-B14F-4D97-AF65-F5344CB8AC3E}">
        <p14:creationId xmlns:p14="http://schemas.microsoft.com/office/powerpoint/2010/main" val="2278185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59457" y="14519"/>
            <a:ext cx="1945587" cy="6386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203200" y="769259"/>
            <a:ext cx="8679606" cy="830997"/>
          </a:xfrm>
          <a:prstGeom prst="rect">
            <a:avLst/>
          </a:prstGeom>
          <a:noFill/>
        </p:spPr>
        <p:txBody>
          <a:bodyPr wrap="square" rtlCol="0">
            <a:spAutoFit/>
          </a:bodyPr>
          <a:lstStyle/>
          <a:p>
            <a:pPr algn="just"/>
            <a:r>
              <a:rPr lang="en-US" sz="2400" dirty="0" smtClean="0">
                <a:solidFill>
                  <a:srgbClr val="FF0000"/>
                </a:solidFill>
                <a:latin typeface="Arial" pitchFamily="34" charset="0"/>
                <a:cs typeface="Arial" pitchFamily="34" charset="0"/>
              </a:rPr>
              <a:t>b. </a:t>
            </a:r>
            <a:r>
              <a:rPr lang="en-US" sz="2400" dirty="0" err="1" smtClean="0">
                <a:solidFill>
                  <a:srgbClr val="FF0000"/>
                </a:solidFill>
                <a:latin typeface="Arial" pitchFamily="34" charset="0"/>
                <a:cs typeface="Arial" pitchFamily="34" charset="0"/>
              </a:rPr>
              <a:t>Em</a:t>
            </a:r>
            <a:r>
              <a:rPr lang="en-US" sz="2400" dirty="0" smtClean="0">
                <a:solidFill>
                  <a:srgbClr val="FF0000"/>
                </a:solidFill>
                <a:latin typeface="Arial" pitchFamily="34" charset="0"/>
                <a:cs typeface="Arial" pitchFamily="34" charset="0"/>
              </a:rPr>
              <a:t> </a:t>
            </a:r>
            <a:r>
              <a:rPr lang="en-US" sz="2400" dirty="0" err="1" smtClean="0">
                <a:solidFill>
                  <a:srgbClr val="FF0000"/>
                </a:solidFill>
                <a:latin typeface="Arial" pitchFamily="34" charset="0"/>
                <a:cs typeface="Arial" pitchFamily="34" charset="0"/>
              </a:rPr>
              <a:t>hãy</a:t>
            </a:r>
            <a:r>
              <a:rPr lang="en-US" sz="2400" dirty="0" smtClean="0">
                <a:solidFill>
                  <a:srgbClr val="FF0000"/>
                </a:solidFill>
                <a:latin typeface="Arial" pitchFamily="34" charset="0"/>
                <a:cs typeface="Arial" pitchFamily="34" charset="0"/>
              </a:rPr>
              <a:t> </a:t>
            </a:r>
            <a:r>
              <a:rPr lang="en-US" sz="2400" dirty="0" err="1" smtClean="0">
                <a:solidFill>
                  <a:srgbClr val="FF0000"/>
                </a:solidFill>
                <a:latin typeface="Arial" pitchFamily="34" charset="0"/>
                <a:cs typeface="Arial" pitchFamily="34" charset="0"/>
              </a:rPr>
              <a:t>hướng</a:t>
            </a:r>
            <a:r>
              <a:rPr lang="en-US" sz="2400" dirty="0" smtClean="0">
                <a:solidFill>
                  <a:srgbClr val="FF0000"/>
                </a:solidFill>
                <a:latin typeface="Arial" pitchFamily="34" charset="0"/>
                <a:cs typeface="Arial" pitchFamily="34" charset="0"/>
              </a:rPr>
              <a:t> </a:t>
            </a:r>
            <a:r>
              <a:rPr lang="en-US" sz="2400" dirty="0" err="1" smtClean="0">
                <a:solidFill>
                  <a:srgbClr val="FF0000"/>
                </a:solidFill>
                <a:latin typeface="Arial" pitchFamily="34" charset="0"/>
                <a:cs typeface="Arial" pitchFamily="34" charset="0"/>
              </a:rPr>
              <a:t>dẫn</a:t>
            </a:r>
            <a:r>
              <a:rPr lang="en-US" sz="2400" dirty="0" smtClean="0">
                <a:solidFill>
                  <a:srgbClr val="FF0000"/>
                </a:solidFill>
                <a:latin typeface="Arial" pitchFamily="34" charset="0"/>
                <a:cs typeface="Arial" pitchFamily="34" charset="0"/>
              </a:rPr>
              <a:t> </a:t>
            </a:r>
            <a:r>
              <a:rPr lang="en-US" sz="2400" dirty="0" err="1" smtClean="0">
                <a:solidFill>
                  <a:srgbClr val="FF0000"/>
                </a:solidFill>
                <a:latin typeface="Arial" pitchFamily="34" charset="0"/>
                <a:cs typeface="Arial" pitchFamily="34" charset="0"/>
              </a:rPr>
              <a:t>bạn</a:t>
            </a:r>
            <a:r>
              <a:rPr lang="en-US" sz="2400" dirty="0" smtClean="0">
                <a:solidFill>
                  <a:srgbClr val="FF0000"/>
                </a:solidFill>
                <a:latin typeface="Arial" pitchFamily="34" charset="0"/>
                <a:cs typeface="Arial" pitchFamily="34" charset="0"/>
              </a:rPr>
              <a:t> </a:t>
            </a:r>
            <a:r>
              <a:rPr lang="en-US" sz="2400" dirty="0" err="1" smtClean="0">
                <a:solidFill>
                  <a:srgbClr val="FF0000"/>
                </a:solidFill>
                <a:latin typeface="Arial" pitchFamily="34" charset="0"/>
                <a:cs typeface="Arial" pitchFamily="34" charset="0"/>
              </a:rPr>
              <a:t>trong</a:t>
            </a:r>
            <a:r>
              <a:rPr lang="en-US" sz="2400" dirty="0" smtClean="0">
                <a:solidFill>
                  <a:srgbClr val="FF0000"/>
                </a:solidFill>
                <a:latin typeface="Arial" pitchFamily="34" charset="0"/>
                <a:cs typeface="Arial" pitchFamily="34" charset="0"/>
              </a:rPr>
              <a:t> </a:t>
            </a:r>
            <a:r>
              <a:rPr lang="en-US" sz="2400" dirty="0" err="1" smtClean="0">
                <a:solidFill>
                  <a:srgbClr val="FF0000"/>
                </a:solidFill>
                <a:latin typeface="Arial" pitchFamily="34" charset="0"/>
                <a:cs typeface="Arial" pitchFamily="34" charset="0"/>
              </a:rPr>
              <a:t>tranh</a:t>
            </a:r>
            <a:r>
              <a:rPr lang="en-US" sz="2400" dirty="0" smtClean="0">
                <a:solidFill>
                  <a:srgbClr val="FF0000"/>
                </a:solidFill>
                <a:latin typeface="Arial" pitchFamily="34" charset="0"/>
                <a:cs typeface="Arial" pitchFamily="34" charset="0"/>
              </a:rPr>
              <a:t> </a:t>
            </a:r>
            <a:r>
              <a:rPr lang="en-US" sz="2400" dirty="0" err="1" smtClean="0">
                <a:solidFill>
                  <a:srgbClr val="FF0000"/>
                </a:solidFill>
                <a:latin typeface="Arial" pitchFamily="34" charset="0"/>
                <a:cs typeface="Arial" pitchFamily="34" charset="0"/>
              </a:rPr>
              <a:t>sắp</a:t>
            </a:r>
            <a:r>
              <a:rPr lang="en-US" sz="2400" dirty="0" smtClean="0">
                <a:solidFill>
                  <a:srgbClr val="FF0000"/>
                </a:solidFill>
                <a:latin typeface="Arial" pitchFamily="34" charset="0"/>
                <a:cs typeface="Arial" pitchFamily="34" charset="0"/>
              </a:rPr>
              <a:t> </a:t>
            </a:r>
            <a:r>
              <a:rPr lang="en-US" sz="2400" dirty="0" err="1" smtClean="0">
                <a:solidFill>
                  <a:srgbClr val="FF0000"/>
                </a:solidFill>
                <a:latin typeface="Arial" pitchFamily="34" charset="0"/>
                <a:cs typeface="Arial" pitchFamily="34" charset="0"/>
              </a:rPr>
              <a:t>xếp</a:t>
            </a:r>
            <a:r>
              <a:rPr lang="en-US" sz="2400" dirty="0" smtClean="0">
                <a:solidFill>
                  <a:srgbClr val="FF0000"/>
                </a:solidFill>
                <a:latin typeface="Arial" pitchFamily="34" charset="0"/>
                <a:cs typeface="Arial" pitchFamily="34" charset="0"/>
              </a:rPr>
              <a:t> </a:t>
            </a:r>
            <a:r>
              <a:rPr lang="en-US" sz="2400" dirty="0" err="1" smtClean="0">
                <a:solidFill>
                  <a:srgbClr val="FF0000"/>
                </a:solidFill>
                <a:latin typeface="Arial" pitchFamily="34" charset="0"/>
                <a:cs typeface="Arial" pitchFamily="34" charset="0"/>
              </a:rPr>
              <a:t>phòng</a:t>
            </a:r>
            <a:r>
              <a:rPr lang="en-US" sz="2400" dirty="0" smtClean="0">
                <a:solidFill>
                  <a:srgbClr val="FF0000"/>
                </a:solidFill>
                <a:latin typeface="Arial" pitchFamily="34" charset="0"/>
                <a:cs typeface="Arial" pitchFamily="34" charset="0"/>
              </a:rPr>
              <a:t> </a:t>
            </a:r>
            <a:r>
              <a:rPr lang="en-US" sz="2400" dirty="0" err="1" smtClean="0">
                <a:solidFill>
                  <a:srgbClr val="FF0000"/>
                </a:solidFill>
                <a:latin typeface="Arial" pitchFamily="34" charset="0"/>
                <a:cs typeface="Arial" pitchFamily="34" charset="0"/>
              </a:rPr>
              <a:t>cho</a:t>
            </a:r>
            <a:r>
              <a:rPr lang="en-US" sz="2400" dirty="0" smtClean="0">
                <a:solidFill>
                  <a:srgbClr val="FF0000"/>
                </a:solidFill>
                <a:latin typeface="Arial" pitchFamily="34" charset="0"/>
                <a:cs typeface="Arial" pitchFamily="34" charset="0"/>
              </a:rPr>
              <a:t> </a:t>
            </a:r>
            <a:r>
              <a:rPr lang="en-US" sz="2400" dirty="0" err="1" smtClean="0">
                <a:solidFill>
                  <a:srgbClr val="FF0000"/>
                </a:solidFill>
                <a:latin typeface="Arial" pitchFamily="34" charset="0"/>
                <a:cs typeface="Arial" pitchFamily="34" charset="0"/>
              </a:rPr>
              <a:t>gọn</a:t>
            </a:r>
            <a:r>
              <a:rPr lang="en-US" sz="2400" dirty="0" smtClean="0">
                <a:solidFill>
                  <a:srgbClr val="FF0000"/>
                </a:solidFill>
                <a:latin typeface="Arial" pitchFamily="34" charset="0"/>
                <a:cs typeface="Arial" pitchFamily="34" charset="0"/>
              </a:rPr>
              <a:t> </a:t>
            </a:r>
            <a:r>
              <a:rPr lang="en-US" sz="2400" dirty="0" err="1" smtClean="0">
                <a:solidFill>
                  <a:srgbClr val="FF0000"/>
                </a:solidFill>
                <a:latin typeface="Arial" pitchFamily="34" charset="0"/>
                <a:cs typeface="Arial" pitchFamily="34" charset="0"/>
              </a:rPr>
              <a:t>gàng</a:t>
            </a:r>
            <a:r>
              <a:rPr lang="en-US" sz="2400" dirty="0" smtClean="0">
                <a:solidFill>
                  <a:srgbClr val="FF0000"/>
                </a:solidFill>
                <a:latin typeface="Arial" pitchFamily="34" charset="0"/>
                <a:cs typeface="Arial" pitchFamily="34" charset="0"/>
              </a:rPr>
              <a:t>, </a:t>
            </a:r>
            <a:r>
              <a:rPr lang="en-US" sz="2400" dirty="0" err="1" smtClean="0">
                <a:solidFill>
                  <a:srgbClr val="FF0000"/>
                </a:solidFill>
                <a:latin typeface="Arial" pitchFamily="34" charset="0"/>
                <a:cs typeface="Arial" pitchFamily="34" charset="0"/>
              </a:rPr>
              <a:t>ngăn</a:t>
            </a:r>
            <a:r>
              <a:rPr lang="en-US" sz="2400" dirty="0" smtClean="0">
                <a:solidFill>
                  <a:srgbClr val="FF0000"/>
                </a:solidFill>
                <a:latin typeface="Arial" pitchFamily="34" charset="0"/>
                <a:cs typeface="Arial" pitchFamily="34" charset="0"/>
              </a:rPr>
              <a:t> </a:t>
            </a:r>
            <a:r>
              <a:rPr lang="en-US" sz="2400" dirty="0" err="1" smtClean="0">
                <a:solidFill>
                  <a:srgbClr val="FF0000"/>
                </a:solidFill>
                <a:latin typeface="Arial" pitchFamily="34" charset="0"/>
                <a:cs typeface="Arial" pitchFamily="34" charset="0"/>
              </a:rPr>
              <a:t>nắp</a:t>
            </a:r>
            <a:r>
              <a:rPr lang="en-US" sz="2400" dirty="0" smtClean="0">
                <a:solidFill>
                  <a:srgbClr val="FF0000"/>
                </a:solidFill>
                <a:latin typeface="Arial" pitchFamily="34" charset="0"/>
                <a:cs typeface="Arial" pitchFamily="34" charset="0"/>
              </a:rPr>
              <a:t>.  </a:t>
            </a:r>
            <a:endParaRPr lang="en-US" sz="2400" dirty="0">
              <a:solidFill>
                <a:srgbClr val="FF0000"/>
              </a:solidFill>
              <a:latin typeface="Arial" pitchFamily="34" charset="0"/>
              <a:cs typeface="Arial" pitchFamily="34" charset="0"/>
            </a:endParaRP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64810" y="1756443"/>
            <a:ext cx="6562788" cy="3483211"/>
          </a:xfrm>
          <a:prstGeom prst="rect">
            <a:avLst/>
          </a:prstGeom>
          <a:ln>
            <a:noFill/>
          </a:ln>
          <a:effectLst>
            <a:glow rad="228600">
              <a:schemeClr val="accent5">
                <a:satMod val="175000"/>
                <a:alpha val="40000"/>
              </a:schemeClr>
            </a:glow>
          </a:effectLst>
        </p:spPr>
      </p:pic>
      <p:sp>
        <p:nvSpPr>
          <p:cNvPr id="5" name="Line 12"/>
          <p:cNvSpPr>
            <a:spLocks noChangeShapeType="1"/>
          </p:cNvSpPr>
          <p:nvPr/>
        </p:nvSpPr>
        <p:spPr bwMode="auto">
          <a:xfrm>
            <a:off x="0" y="738416"/>
            <a:ext cx="9144000" cy="0"/>
          </a:xfrm>
          <a:prstGeom prst="line">
            <a:avLst/>
          </a:prstGeom>
          <a:noFill/>
          <a:ln w="12700">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6" tIns="45718" rIns="91436" bIns="45718"/>
          <a:lstStyle/>
          <a:p>
            <a:endParaRPr lang="en-US"/>
          </a:p>
        </p:txBody>
      </p:sp>
    </p:spTree>
    <p:extLst>
      <p:ext uri="{BB962C8B-B14F-4D97-AF65-F5344CB8AC3E}">
        <p14:creationId xmlns:p14="http://schemas.microsoft.com/office/powerpoint/2010/main" val="1622345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832</TotalTime>
  <Words>314</Words>
  <Application>Microsoft Office PowerPoint</Application>
  <PresentationFormat>On-screen Show (16:10)</PresentationFormat>
  <Paragraphs>29</Paragraphs>
  <Slides>13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宋体</vt:lpstr>
      <vt:lpstr>Arial</vt:lpstr>
      <vt:lpstr>Calibri</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张 晓芳</dc:creator>
  <cp:lastModifiedBy>DELL</cp:lastModifiedBy>
  <cp:revision>85</cp:revision>
  <dcterms:created xsi:type="dcterms:W3CDTF">2020-02-10T09:35:50Z</dcterms:created>
  <dcterms:modified xsi:type="dcterms:W3CDTF">2020-09-18T14:04:56Z</dcterms:modified>
</cp:coreProperties>
</file>