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256" r:id="rId3"/>
    <p:sldId id="334" r:id="rId4"/>
    <p:sldId id="257" r:id="rId5"/>
    <p:sldId id="333" r:id="rId6"/>
    <p:sldId id="282" r:id="rId7"/>
    <p:sldId id="335" r:id="rId8"/>
    <p:sldId id="330" r:id="rId9"/>
    <p:sldId id="336" r:id="rId10"/>
    <p:sldId id="337" r:id="rId11"/>
    <p:sldId id="338" r:id="rId12"/>
    <p:sldId id="323" r:id="rId13"/>
    <p:sldId id="339" r:id="rId14"/>
    <p:sldId id="308" r:id="rId15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7"/>
      <p:bold r:id="rId18"/>
      <p:italic r:id="rId19"/>
      <p:boldItalic r:id="rId20"/>
    </p:embeddedFont>
    <p:embeddedFont>
      <p:font typeface=".VnTifani Heavy" panose="020B7200000000000000" pitchFamily="3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NI-Thufap2" pitchFamily="2" charset="0"/>
      <p:regular r:id="rId2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FF66FF"/>
    <a:srgbClr val="0066CC"/>
    <a:srgbClr val="FFCCFF"/>
    <a:srgbClr val="99FFCC"/>
    <a:srgbClr val="00CCFF"/>
    <a:srgbClr val="0000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88" d="100"/>
          <a:sy n="88" d="100"/>
        </p:scale>
        <p:origin x="1421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g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h.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e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P\Downloads\BGDT-%20Khoi%201%20-%20Tuan%203\BGDT-%20Khoi%201%20-%20Tuan%203\Tieng%20viet%201%20-%20Tuan%203%20-%20Hoc%20van%20-%20Bai%2012.%20g_h\bai%2012.wmv" TargetMode="External"/><Relationship Id="rId1" Type="http://schemas.microsoft.com/office/2007/relationships/media" Target="file:///C:\Users\HP\Downloads\BGDT-%20Khoi%201%20-%20Tuan%203\BGDT-%20Khoi%201%20-%20Tuan%203\Tieng%20viet%201%20-%20Tuan%203%20-%20Hoc%20van%20-%20Bai%2012.%20g_h\bai%2012.wmv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  <a:p>
            <a:pPr algn="ctr"/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0537" y="400956"/>
            <a:ext cx="5496605" cy="489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7715" y="87084"/>
            <a:ext cx="214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.VnAvant" pitchFamily="34" charset="0"/>
              </a:rPr>
              <a:t>Thi</a:t>
            </a:r>
            <a:r>
              <a:rPr lang="en-US" sz="2800" b="1" u="sng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u="sng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u="sng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7" y="10886"/>
            <a:ext cx="9132203" cy="5704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2737" y="203199"/>
            <a:ext cx="486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.VnAvant" pitchFamily="34" charset="0"/>
              </a:rPr>
              <a:t>Qua </a:t>
            </a:r>
            <a:r>
              <a:rPr lang="en-US" sz="2400" b="1" u="sng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400" b="1" u="sng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400" b="1" u="sng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400" b="1" u="sng" dirty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400" b="1" u="sng" dirty="0" err="1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400" b="1" u="sng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.VnAvant" pitchFamily="34" charset="0"/>
              </a:rPr>
              <a:t>hiÓu</a:t>
            </a:r>
            <a:r>
              <a:rPr lang="en-US" sz="2400" b="1" u="sng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400" b="1" u="sng" dirty="0" err="1">
                <a:solidFill>
                  <a:srgbClr val="FF0000"/>
                </a:solidFill>
                <a:latin typeface=".VnAvant" pitchFamily="34" charset="0"/>
              </a:rPr>
              <a:t>iÒu</a:t>
            </a:r>
            <a:r>
              <a:rPr lang="en-US" sz="2400" b="1" u="sng" dirty="0">
                <a:solidFill>
                  <a:srgbClr val="FF0000"/>
                </a:solidFill>
                <a:latin typeface=".VnAvant" pitchFamily="34" charset="0"/>
              </a:rPr>
              <a:t> g×?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0738" y="2329545"/>
            <a:ext cx="3795491" cy="204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Mäi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ng­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êi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trong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gia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®×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Hµ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t©m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yªu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quý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nhau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28" y="1305152"/>
            <a:ext cx="7156653" cy="17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i 1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5999" y="426356"/>
            <a:ext cx="6560457" cy="4769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6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12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g – 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44" y="2420711"/>
            <a:ext cx="29432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70922" y="65430"/>
            <a:ext cx="3130433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12: g – h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447" y="3698419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4082" y="3720193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itchFamily="34" charset="0"/>
              </a:rPr>
              <a:t>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02" y="1431468"/>
            <a:ext cx="2943225" cy="22669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ga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0066CC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6138" y="3498326"/>
            <a:ext cx="229421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gê</a:t>
            </a:r>
            <a:r>
              <a:rPr lang="en-US" sz="3200" dirty="0">
                <a:latin typeface=".VnAvant" pitchFamily="34" charset="0"/>
              </a:rPr>
              <a:t> - a - </a:t>
            </a:r>
            <a:r>
              <a:rPr lang="en-US" sz="3200" dirty="0" err="1">
                <a:latin typeface=".VnAvant" pitchFamily="34" charset="0"/>
              </a:rPr>
              <a:t>ga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70922" y="65430"/>
            <a:ext cx="3130433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12: g – h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5305" y="3408132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2940" y="3429906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itchFamily="34" charset="0"/>
              </a:rPr>
              <a:t>å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6" y="1153432"/>
            <a:ext cx="3000375" cy="22764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hå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0066CC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62080" y="3483812"/>
            <a:ext cx="479490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hê</a:t>
            </a:r>
            <a:r>
              <a:rPr lang="en-US" sz="3200" dirty="0">
                <a:latin typeface=".VnAvant" pitchFamily="34" charset="0"/>
              </a:rPr>
              <a:t> - « - h« - </a:t>
            </a:r>
            <a:r>
              <a:rPr lang="en-US" sz="3200" dirty="0" err="1">
                <a:latin typeface=".VnAvant" pitchFamily="34" charset="0"/>
              </a:rPr>
              <a:t>huyÒn</a:t>
            </a:r>
            <a:r>
              <a:rPr lang="en-US" sz="3200" dirty="0">
                <a:latin typeface=".VnAvant" pitchFamily="34" charset="0"/>
              </a:rPr>
              <a:t> – </a:t>
            </a:r>
            <a:r>
              <a:rPr lang="en-US" sz="3200" dirty="0" err="1">
                <a:latin typeface=".VnAvant" pitchFamily="34" charset="0"/>
              </a:rPr>
              <a:t>hå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29" y="754740"/>
            <a:ext cx="5836031" cy="4960259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8319" y="3307439"/>
            <a:ext cx="1506849" cy="669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oa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0628" y="5003800"/>
            <a:ext cx="1814286" cy="6585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õng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65332" y="965195"/>
            <a:ext cx="1611087" cy="6603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Êu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21790" y="2839351"/>
            <a:ext cx="1799772" cy="754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µnh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31579" y="4940300"/>
            <a:ext cx="1444840" cy="5896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µ</a:t>
            </a:r>
          </a:p>
        </p:txBody>
      </p:sp>
      <p:sp>
        <p:nvSpPr>
          <p:cNvPr id="19" name="Oval 18"/>
          <p:cNvSpPr/>
          <p:nvPr/>
        </p:nvSpPr>
        <p:spPr>
          <a:xfrm>
            <a:off x="435429" y="1313537"/>
            <a:ext cx="1326100" cy="6241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æ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4" y="1620402"/>
            <a:ext cx="6104051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0630" y="128599"/>
            <a:ext cx="207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Më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réng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2459" y="1006713"/>
            <a:ext cx="481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766" y="1708377"/>
            <a:ext cx="26765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47887" y="2160599"/>
            <a:ext cx="481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.VnAvant" pitchFamily="34" charset="0"/>
              </a:rPr>
              <a:t>gß</a:t>
            </a:r>
            <a:r>
              <a:rPr lang="en-US" sz="2800" dirty="0">
                <a:latin typeface=".VnAvant" pitchFamily="34" charset="0"/>
              </a:rPr>
              <a:t>, g¹o, </a:t>
            </a:r>
            <a:r>
              <a:rPr lang="en-US" sz="2800" dirty="0" err="1">
                <a:latin typeface=".VnAvant" pitchFamily="34" charset="0"/>
              </a:rPr>
              <a:t>g¸o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gï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gèi</a:t>
            </a:r>
            <a:r>
              <a:rPr lang="en-US" sz="2800" dirty="0">
                <a:latin typeface=".VnAvant" pitchFamily="34" charset="0"/>
              </a:rPr>
              <a:t>….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3259" y="3336255"/>
            <a:ext cx="481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7732" y="3944711"/>
            <a:ext cx="257855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085773" y="4693342"/>
            <a:ext cx="481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.VnAvant" pitchFamily="34" charset="0"/>
              </a:rPr>
              <a:t>hoa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hái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héi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hÌ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hÑ</a:t>
            </a:r>
            <a:r>
              <a:rPr lang="en-US" sz="2800" dirty="0">
                <a:latin typeface=".VnAvant" pitchFamily="34" charset="0"/>
              </a:rPr>
              <a:t>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5" y="1"/>
            <a:ext cx="6270171" cy="5703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1" y="657752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BÐ Hµ, BÐ Lª</a:t>
            </a:r>
          </a:p>
        </p:txBody>
      </p:sp>
    </p:spTree>
    <p:extLst>
      <p:ext uri="{BB962C8B-B14F-4D97-AF65-F5344CB8AC3E}">
        <p14:creationId xmlns:p14="http://schemas.microsoft.com/office/powerpoint/2010/main" val="198674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1495" y="429801"/>
            <a:ext cx="6401707" cy="463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313</Words>
  <Application>Microsoft Office PowerPoint</Application>
  <PresentationFormat>On-screen Show (16:10)</PresentationFormat>
  <Paragraphs>78</Paragraphs>
  <Slides>14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.VnAvant</vt:lpstr>
      <vt:lpstr>Calibri</vt:lpstr>
      <vt:lpstr>Times New Roman</vt:lpstr>
      <vt:lpstr>Arial</vt:lpstr>
      <vt:lpstr>.VnTifani Heavy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Nam Aka</cp:lastModifiedBy>
  <cp:revision>175</cp:revision>
  <dcterms:created xsi:type="dcterms:W3CDTF">2020-02-10T09:35:50Z</dcterms:created>
  <dcterms:modified xsi:type="dcterms:W3CDTF">2020-09-18T14:06:42Z</dcterms:modified>
</cp:coreProperties>
</file>