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68" r:id="rId3"/>
    <p:sldId id="269" r:id="rId4"/>
    <p:sldId id="270" r:id="rId5"/>
    <p:sldId id="271" r:id="rId6"/>
    <p:sldId id="262" r:id="rId7"/>
    <p:sldId id="272" r:id="rId8"/>
    <p:sldId id="263" r:id="rId9"/>
    <p:sldId id="264" r:id="rId10"/>
    <p:sldId id="266" r:id="rId11"/>
    <p:sldId id="26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63" d="100"/>
          <a:sy n="63" d="100"/>
        </p:scale>
        <p:origin x="-11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3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6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1556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36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254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8047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32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34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839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9644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2876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3752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62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575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27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ctr" defTabSz="457200" eaLnBrk="1" hangingPunct="1">
              <a:buNone/>
            </a:pPr>
            <a:r>
              <a:rPr lang="en-US" altLang="zh-CN" sz="7200" b="1" dirty="0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</a:rPr>
              <a:t>Xin chào tất cả các con!</a:t>
            </a:r>
            <a:endParaRPr lang="zh-CN" altLang="en-US" sz="7200" b="1" dirty="0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</a:endParaRPr>
          </a:p>
        </p:txBody>
      </p:sp>
    </p:spTree>
    <p:extLst>
      <p:ext uri="{BB962C8B-B14F-4D97-AF65-F5344CB8AC3E}">
        <p14:creationId xmlns:p14="http://schemas.microsoft.com/office/powerpoint/2010/main" val="114934900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97935103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altLang="en-US" sz="64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4518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64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1685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860" y="-121920"/>
            <a:ext cx="7934325" cy="6502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926080" y="1859280"/>
            <a:ext cx="9601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11624" y="3063240"/>
            <a:ext cx="72135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25020" y="3017520"/>
            <a:ext cx="54196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49279" y="3855720"/>
            <a:ext cx="154628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4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860" y="-121920"/>
            <a:ext cx="7934325" cy="650240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2295119" y="731520"/>
            <a:ext cx="371881" cy="3505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7-Point Star 8"/>
          <p:cNvSpPr/>
          <p:nvPr/>
        </p:nvSpPr>
        <p:spPr>
          <a:xfrm>
            <a:off x="2435339" y="2778760"/>
            <a:ext cx="371881" cy="3505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en-US" altLang="en-US" sz="6400" b="1" dirty="0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0691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từ trường trở về kiến em rất buồn?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bị thầy chê chữ nhỏ quá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em là kiến anh, em sẽ làm gì?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0715" y="4569460"/>
            <a:ext cx="8667750" cy="1600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09775" y="4954270"/>
            <a:ext cx="521970" cy="448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8400" y="994807"/>
            <a:ext cx="4572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lời kiến em xin phép mẹ cho chuyển sang lớp của thầy kiến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4930" y="4384511"/>
            <a:ext cx="4572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Mẹ ơi mẹ chuyển kiến em sang lớp của thầy kiến nhé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1.0&quot;&gt;&lt;object type=&quot;1&quot; unique_id=&quot;10001&quot;&gt;&lt;object type=&quot;2&quot; unique_id=&quot;10512&quot;&gt;&lt;object type=&quot;3&quot; unique_id=&quot;10515&quot;&gt;&lt;property id=&quot;20148&quot; value=&quot;5&quot;/&gt;&lt;property id=&quot;20300&quot; value=&quot;Slide 5&quot;/&gt;&lt;property id=&quot;20307&quot; value=&quot;262&quot;/&gt;&lt;/object&gt;&lt;object type=&quot;3&quot; unique_id=&quot;10516&quot;&gt;&lt;property id=&quot;20148&quot; value=&quot;5&quot;/&gt;&lt;property id=&quot;20300&quot; value=&quot;Slide 7&quot;/&gt;&lt;property id=&quot;20307&quot; value=&quot;263&quot;/&gt;&lt;/object&gt;&lt;object type=&quot;3&quot; unique_id=&quot;10517&quot;&gt;&lt;property id=&quot;20148&quot; value=&quot;5&quot;/&gt;&lt;property id=&quot;20300&quot; value=&quot;Slide 8&quot;/&gt;&lt;property id=&quot;20307&quot; value=&quot;264&quot;/&gt;&lt;/object&gt;&lt;object type=&quot;3&quot; unique_id=&quot;10518&quot;&gt;&lt;property id=&quot;20148&quot; value=&quot;5&quot;/&gt;&lt;property id=&quot;20300&quot; value=&quot;Slide 9&quot;/&gt;&lt;property id=&quot;20307&quot; value=&quot;266&quot;/&gt;&lt;/object&gt;&lt;object type=&quot;3&quot; unique_id=&quot;10519&quot;&gt;&lt;property id=&quot;20148&quot; value=&quot;5&quot;/&gt;&lt;property id=&quot;20300&quot; value=&quot;Slide 10&quot;/&gt;&lt;property id=&quot;20307&quot; value=&quot;267&quot;/&gt;&lt;/object&gt;&lt;object type=&quot;3&quot; unique_id=&quot;10589&quot;&gt;&lt;property id=&quot;20148&quot; value=&quot;5&quot;/&gt;&lt;property id=&quot;20300&quot; value=&quot;Slide 1&quot;/&gt;&lt;property id=&quot;20307&quot; value=&quot;268&quot;/&gt;&lt;/object&gt;&lt;object type=&quot;3&quot; unique_id=&quot;10590&quot;&gt;&lt;property id=&quot;20148&quot; value=&quot;5&quot;/&gt;&lt;property id=&quot;20300&quot; value=&quot;Slide 2&quot;/&gt;&lt;property id=&quot;20307&quot; value=&quot;269&quot;/&gt;&lt;/object&gt;&lt;object type=&quot;3&quot; unique_id=&quot;10591&quot;&gt;&lt;property id=&quot;20148&quot; value=&quot;5&quot;/&gt;&lt;property id=&quot;20300&quot; value=&quot;Slide 3&quot;/&gt;&lt;property id=&quot;20307&quot; value=&quot;270&quot;/&gt;&lt;/object&gt;&lt;object type=&quot;3&quot; unique_id=&quot;10640&quot;&gt;&lt;property id=&quot;20148&quot; value=&quot;5&quot;/&gt;&lt;property id=&quot;20300&quot; value=&quot;Slide 4&quot;/&gt;&lt;property id=&quot;20307&quot; value=&quot;271&quot;/&gt;&lt;/object&gt;&lt;object type=&quot;3&quot; unique_id=&quot;10706&quot;&gt;&lt;property id=&quot;20148&quot; value=&quot;5&quot;/&gt;&lt;property id=&quot;20300&quot; value=&quot;Slide 6&quot;/&gt;&lt;property id=&quot;20307&quot; value=&quot;272&quot;/&gt;&lt;/object&gt;&lt;/object&gt;&lt;object type=&quot;8&quot; unique_id=&quot;105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80</Words>
  <Application>Microsoft Office PowerPoint</Application>
  <PresentationFormat>Custom</PresentationFormat>
  <Paragraphs>15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MTC</cp:lastModifiedBy>
  <cp:revision>9</cp:revision>
  <dcterms:created xsi:type="dcterms:W3CDTF">2021-01-19T03:08:34Z</dcterms:created>
  <dcterms:modified xsi:type="dcterms:W3CDTF">2021-03-23T05:40:31Z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