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7" r:id="rId3"/>
    <p:sldId id="266" r:id="rId4"/>
    <p:sldId id="259" r:id="rId5"/>
    <p:sldId id="260" r:id="rId6"/>
    <p:sldId id="272" r:id="rId7"/>
    <p:sldId id="269" r:id="rId8"/>
    <p:sldId id="270" r:id="rId9"/>
    <p:sldId id="271" r:id="rId10"/>
    <p:sldId id="262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7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E28CA-07CC-4B55-9F86-A1E94BE1DB2A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697A2-6DEA-4D5A-89CB-7E1DFC8547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4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GIAO%20AN%20TA/giao%20an%20anh%205.ppt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FILE%20NGHE\TIENG%20ANH%20L4T1\51%20Track%2051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H="1" flipV="1">
            <a:off x="762000" y="1200189"/>
            <a:ext cx="7620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Unit 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6: where’s your school?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Lesson 3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I. Objectives: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After the lesson, students are able to: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Pronounce the sound of letter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sk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words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school, skipping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street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respectively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II. Language contents: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Vocabulary: about school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Sentence patterns     : Review sentence patterns in lesson 1 and 2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III. Resources: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- Recording, tape and active board, student’s book , Workbook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IV. Procedure  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89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3" name="WordArt 5">
            <a:hlinkClick r:id="rId3"/>
          </p:cNvPr>
          <p:cNvSpPr>
            <a:spLocks noChangeArrowheads="1" noChangeShapeType="1" noTextEdit="1"/>
          </p:cNvSpPr>
          <p:nvPr/>
        </p:nvSpPr>
        <p:spPr bwMode="auto">
          <a:xfrm>
            <a:off x="152400" y="457200"/>
            <a:ext cx="4953000" cy="35052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.VnTime"/>
              </a:rPr>
              <a:t>Goodbye</a:t>
            </a:r>
          </a:p>
        </p:txBody>
      </p:sp>
    </p:spTree>
    <p:extLst>
      <p:ext uri="{BB962C8B-B14F-4D97-AF65-F5344CB8AC3E}">
        <p14:creationId xmlns:p14="http://schemas.microsoft.com/office/powerpoint/2010/main" val="1574242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8864600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4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2057400" y="76200"/>
            <a:ext cx="4800600" cy="609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kern="10" dirty="0" smtClean="0">
                <a:solidFill>
                  <a:srgbClr val="CC0099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Warm up</a:t>
            </a:r>
            <a:endParaRPr lang="en-US" sz="6000" b="1" kern="10" dirty="0">
              <a:solidFill>
                <a:srgbClr val="CC0099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"/>
            <a:ext cx="2438401" cy="63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600200"/>
            <a:ext cx="8077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674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19" name="WordArt 3"/>
          <p:cNvSpPr>
            <a:spLocks noChangeArrowheads="1" noChangeShapeType="1" noTextEdit="1"/>
          </p:cNvSpPr>
          <p:nvPr/>
        </p:nvSpPr>
        <p:spPr bwMode="auto">
          <a:xfrm>
            <a:off x="1828800" y="2514600"/>
            <a:ext cx="7162800" cy="9334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Unit 6: Where’s your school?</a:t>
            </a:r>
            <a:endParaRPr lang="en-US" sz="6000" b="1" kern="1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WordArt 4"/>
          <p:cNvSpPr>
            <a:spLocks noChangeArrowheads="1" noChangeShapeType="1" noTextEdit="1"/>
          </p:cNvSpPr>
          <p:nvPr/>
        </p:nvSpPr>
        <p:spPr bwMode="auto">
          <a:xfrm>
            <a:off x="3414712" y="990600"/>
            <a:ext cx="4891088" cy="762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UNI Chu viet tay" pitchFamily="66" charset="0"/>
                <a:cs typeface="Times New Roman"/>
              </a:rPr>
              <a:t>Thursday, November 5th2015</a:t>
            </a:r>
            <a:endParaRPr lang="en-US" sz="3600" b="1" kern="10" dirty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UNI Chu viet tay" pitchFamily="66" charset="0"/>
              <a:cs typeface="Times New Roman"/>
            </a:endParaRPr>
          </a:p>
        </p:txBody>
      </p:sp>
      <p:sp>
        <p:nvSpPr>
          <p:cNvPr id="18437" name="WordArt 5"/>
          <p:cNvSpPr>
            <a:spLocks noChangeArrowheads="1" noChangeShapeType="1" noTextEdit="1"/>
          </p:cNvSpPr>
          <p:nvPr/>
        </p:nvSpPr>
        <p:spPr bwMode="auto">
          <a:xfrm>
            <a:off x="4114800" y="3657600"/>
            <a:ext cx="3519488" cy="4429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 smtClean="0"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Lesson3</a:t>
            </a:r>
            <a:endParaRPr lang="en-US" sz="4000" b="1" kern="10" dirty="0"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6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18436" grpId="0"/>
      <p:bldP spid="184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5334000" y="381000"/>
            <a:ext cx="106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 51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00" y="1143000"/>
            <a:ext cx="9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sch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1905000"/>
            <a:ext cx="9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sk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43000" y="1219200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</a:t>
            </a:r>
            <a:r>
              <a:rPr lang="en-US" sz="3200" b="1" dirty="0" smtClean="0"/>
              <a:t>chool</a:t>
            </a:r>
            <a:endParaRPr lang="en-US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914400" y="19050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sk</a:t>
            </a:r>
            <a:r>
              <a:rPr lang="en-US" sz="3200" b="1" dirty="0" smtClean="0"/>
              <a:t>ipping</a:t>
            </a:r>
            <a:endParaRPr lang="en-US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1295400"/>
            <a:ext cx="31005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This is our </a:t>
            </a:r>
            <a:r>
              <a:rPr lang="en-US" sz="3200" b="1" dirty="0" smtClean="0">
                <a:solidFill>
                  <a:srgbClr val="FF0000"/>
                </a:solidFill>
              </a:rPr>
              <a:t>sch</a:t>
            </a:r>
            <a:r>
              <a:rPr lang="en-US" sz="3200" b="1" dirty="0" smtClean="0"/>
              <a:t>ool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90800" y="1905000"/>
            <a:ext cx="32063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Mai likes </a:t>
            </a:r>
            <a:r>
              <a:rPr lang="en-US" sz="3200" b="1" dirty="0" smtClean="0">
                <a:solidFill>
                  <a:srgbClr val="FF0000"/>
                </a:solidFill>
              </a:rPr>
              <a:t>sk</a:t>
            </a:r>
            <a:r>
              <a:rPr lang="en-US" sz="3200" b="1" dirty="0" smtClean="0"/>
              <a:t>ipping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438400"/>
            <a:ext cx="916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str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24384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str</a:t>
            </a:r>
            <a:r>
              <a:rPr lang="en-US" sz="3200" b="1" dirty="0" smtClean="0"/>
              <a:t>eet</a:t>
            </a:r>
            <a:endParaRPr 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743200" y="2438400"/>
            <a:ext cx="57528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My school is in Nguyen Du </a:t>
            </a:r>
            <a:r>
              <a:rPr lang="en-US" sz="3200" b="1" dirty="0" smtClean="0">
                <a:solidFill>
                  <a:srgbClr val="FF0000"/>
                </a:solidFill>
              </a:rPr>
              <a:t>str</a:t>
            </a:r>
            <a:r>
              <a:rPr lang="en-US" sz="3200" b="1" dirty="0" smtClean="0"/>
              <a:t>eet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24" name="51 Track 5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66156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6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11" grpId="0"/>
      <p:bldP spid="12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01000" y="304800"/>
            <a:ext cx="101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 51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"/>
            <a:ext cx="77581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295400"/>
            <a:ext cx="8458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400" y="381000"/>
            <a:ext cx="957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Track 42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05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52400"/>
            <a:ext cx="296926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8600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43926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533400"/>
            <a:ext cx="8534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749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0"/>
            <a:ext cx="350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143000"/>
            <a:ext cx="8382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9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67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66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2&quot;/&gt;&lt;/object&gt;&lt;object type=&quot;3&quot; unique_id=&quot;10009&quot;&gt;&lt;property id=&quot;20148&quot; value=&quot;5&quot;/&gt;&lt;property id=&quot;20300&quot; value=&quot;Slide 7&quot;/&gt;&lt;property id=&quot;20307&quot; value=&quot;269&quot;/&gt;&lt;/object&gt;&lt;object type=&quot;3&quot; unique_id=&quot;10010&quot;&gt;&lt;property id=&quot;20148&quot; value=&quot;5&quot;/&gt;&lt;property id=&quot;20300&quot; value=&quot;Slide 8&quot;/&gt;&lt;property id=&quot;20307&quot; value=&quot;270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2&quot;/&gt;&lt;/object&gt;&lt;/object&gt;&lt;object type=&quot;8&quot; unique_id=&quot;1002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50</Words>
  <Application>Microsoft Office PowerPoint</Application>
  <PresentationFormat>On-screen Show (4:3)</PresentationFormat>
  <Paragraphs>28</Paragraphs>
  <Slides>10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FPTShop</dc:creator>
  <cp:lastModifiedBy>PHUONG ENGLISH</cp:lastModifiedBy>
  <cp:revision>78</cp:revision>
  <dcterms:created xsi:type="dcterms:W3CDTF">2006-08-16T00:00:00Z</dcterms:created>
  <dcterms:modified xsi:type="dcterms:W3CDTF">2016-11-09T15:37:12Z</dcterms:modified>
</cp:coreProperties>
</file>