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3" r:id="rId6"/>
    <p:sldId id="260" r:id="rId7"/>
    <p:sldId id="261" r:id="rId8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70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821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529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246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830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933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285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476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187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589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604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BCF1C-CCC1-41FE-B9E1-FD8B2E0086D5}" type="datetimeFigureOut">
              <a:rPr lang="vi-VN" smtClean="0"/>
              <a:t>27/02/2017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7559-B143-41C9-8105-AA209ADCE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447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24643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Đây là bảng thống kê số con của ba gia đình: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70892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Bảng này có 2 hàng: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Hàng trên ghi tên các gia đình.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Hàng dưới ghi số con của mỗi gia đình.</a:t>
            </a: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Nhìn vào bảng trên ta biết: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Ba gia đình được ghi trong bảng là: gia đình cô Mai, gia đình cô Lan, gia đình cô Hồng.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Gia đình cô Mai có 2 con, gia đình cô Lan có 1 con, gia đình cô Hồng có 2 con.</a:t>
            </a:r>
            <a:endParaRPr lang="vi-VN" sz="28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81688"/>
              </p:ext>
            </p:extLst>
          </p:nvPr>
        </p:nvGraphicFramePr>
        <p:xfrm>
          <a:off x="420648" y="908720"/>
          <a:ext cx="8327816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954"/>
                <a:gridCol w="2081954"/>
                <a:gridCol w="2081954"/>
                <a:gridCol w="2081954"/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Gi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a đình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Cô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Mai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Cô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Lan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Cô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Hồng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con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5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Đây là bảng thống kê số học sinh giỏi của các lớp 3 ở một trường tiểu học: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2053" y="3068960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Dựa vào bảng trên hãy trả lời các câu hỏi sau: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Lớp 3B có bao nhiêu học sinh giỏi? Lớp 3D có bao nhiêu học sinh giỏi?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Lớp 3C có nhiều hơn lớp 3A bao nhiêu học sinh giỏi?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Lớp nào có nhiều học sinh giỏi nhất? Lớp nào có ít học sinh giỏi nhất?</a:t>
            </a:r>
            <a:endParaRPr lang="vi-VN" sz="28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192565"/>
              </p:ext>
            </p:extLst>
          </p:nvPr>
        </p:nvGraphicFramePr>
        <p:xfrm>
          <a:off x="323528" y="1397000"/>
          <a:ext cx="8280923" cy="131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886"/>
                <a:gridCol w="1465650"/>
                <a:gridCol w="1465650"/>
                <a:gridCol w="1465650"/>
                <a:gridCol w="1319087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Lớp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3A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3B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3C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3D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học sinh giỏi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683" y="620688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Trả lời:</a:t>
            </a:r>
          </a:p>
          <a:p>
            <a:pPr marL="514350" indent="-514350" algn="just">
              <a:buAutoNum type="alphaLcParenR"/>
            </a:pPr>
            <a:r>
              <a:rPr lang="en-US" sz="3200" smtClean="0">
                <a:solidFill>
                  <a:prstClr val="black"/>
                </a:solidFill>
              </a:rPr>
              <a:t>Lớp 3B có 13 học sinh giỏi.</a:t>
            </a:r>
          </a:p>
          <a:p>
            <a:pPr algn="just"/>
            <a:r>
              <a:rPr lang="en-US" sz="3200">
                <a:solidFill>
                  <a:prstClr val="black"/>
                </a:solidFill>
              </a:rPr>
              <a:t> </a:t>
            </a:r>
            <a:r>
              <a:rPr lang="en-US" sz="3200" smtClean="0">
                <a:solidFill>
                  <a:prstClr val="black"/>
                </a:solidFill>
              </a:rPr>
              <a:t>   </a:t>
            </a:r>
            <a:r>
              <a:rPr lang="en-US" sz="3200" smtClean="0">
                <a:solidFill>
                  <a:prstClr val="black"/>
                </a:solidFill>
              </a:rPr>
              <a:t> Lớp 3D có 15 học sinh giỏi.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b)  Lớp 3C có nhiều hơn lớp 3A 7 học sinh giỏi.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c)  Lớp 3C có nhiều học sinh giỏi nhất.</a:t>
            </a:r>
          </a:p>
          <a:p>
            <a:pPr algn="just"/>
            <a:r>
              <a:rPr lang="en-US" sz="3200">
                <a:solidFill>
                  <a:prstClr val="black"/>
                </a:solidFill>
              </a:rPr>
              <a:t> </a:t>
            </a:r>
            <a:r>
              <a:rPr lang="en-US" sz="3200" smtClean="0">
                <a:solidFill>
                  <a:prstClr val="black"/>
                </a:solidFill>
              </a:rPr>
              <a:t>    </a:t>
            </a:r>
            <a:r>
              <a:rPr lang="en-US" sz="3200" smtClean="0">
                <a:solidFill>
                  <a:prstClr val="black"/>
                </a:solidFill>
              </a:rPr>
              <a:t>Lớp 3Bcó ít học sinh giỏi nhất?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1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Đây là bảng thống kê số cây đã trồng được của các lớp khối 3: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675973"/>
              </p:ext>
            </p:extLst>
          </p:nvPr>
        </p:nvGraphicFramePr>
        <p:xfrm>
          <a:off x="323528" y="1556792"/>
          <a:ext cx="8280923" cy="131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886"/>
                <a:gridCol w="1465650"/>
                <a:gridCol w="1465650"/>
                <a:gridCol w="1465650"/>
                <a:gridCol w="1319087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Lớp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3A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3B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3C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3D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cây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2053" y="3212976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Nhìn vào bảng trên hãy trả lời các câu hỏi sau: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Lớp nào trồng được nhiều cây nhất? Lớp nào trồng được ít cây nhất?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Hai lớp 3A và 3C trồng được tất cả bao nhiêu cây?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Lớp 3D trồng được ít hơn lớp 3A bao nhiêu cây và nhiều hơn lớp 3B bao nhiêu cây?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0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053" y="592141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Trả lời:</a:t>
            </a:r>
          </a:p>
          <a:p>
            <a:pPr marL="514350" indent="-514350" algn="just">
              <a:buAutoNum type="alphaLcParenR"/>
            </a:pPr>
            <a:r>
              <a:rPr lang="en-US" sz="3200" smtClean="0">
                <a:solidFill>
                  <a:prstClr val="black"/>
                </a:solidFill>
              </a:rPr>
              <a:t>Lớp 3C trồng được nhiều cây nhất.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     Lớp 3B trồng được ít cây nhất.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b)  Hai lớp 3A và 3C trồng được tất cả 85 cây.</a:t>
            </a:r>
          </a:p>
          <a:p>
            <a:pPr marL="514350" indent="-514350" algn="just">
              <a:buAutoNum type="alphaLcParenR"/>
            </a:pPr>
            <a:r>
              <a:rPr lang="en-US" sz="3200" smtClean="0">
                <a:solidFill>
                  <a:prstClr val="black"/>
                </a:solidFill>
              </a:rPr>
              <a:t>Lớp 3D trồng được ít hơn lớp 3A 12 cây và nhiều hơn lớp 3B 15 cây?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42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Dưới đây là bảng thống kê số mét vải của một cửa hàng đã bán được trong ba tháng đầu năm: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502349"/>
              </p:ext>
            </p:extLst>
          </p:nvPr>
        </p:nvGraphicFramePr>
        <p:xfrm>
          <a:off x="287524" y="1337835"/>
          <a:ext cx="8640960" cy="263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600067">
                <a:tc>
                  <a:txBody>
                    <a:bodyPr/>
                    <a:lstStyle/>
                    <a:p>
                      <a:pPr algn="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Tháng</a:t>
                      </a:r>
                    </a:p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Vải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3312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Trắng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1240m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1040m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1475m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3325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Hoa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1875m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1140m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1575m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4111" y="4180344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Nhìn vào bảng trên hãy trả lời các câu hỏi sau: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Tháng 2 cửa hàng bán được bao nhiêu mét vải mỗi loại?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Trong tháng 3, vải hoa bán được nhiều hơn vải trắng bao nhiêu mét?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Mỗi tháng cửa hàng đã bán được bao nhiêu mét vải hoa?</a:t>
            </a:r>
          </a:p>
        </p:txBody>
      </p:sp>
    </p:spTree>
    <p:extLst>
      <p:ext uri="{BB962C8B-B14F-4D97-AF65-F5344CB8AC3E}">
        <p14:creationId xmlns:p14="http://schemas.microsoft.com/office/powerpoint/2010/main" val="2105408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111" y="404664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Trả lời: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Tháng 2 cửa hàng bán được: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Vải trắng: 1040m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Vải hoa: 1140m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Trong tháng 3, vải hoa bán được nhiều hơn vải trắng 100m.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Mỗi tháng cửa hàng đã bán được số mét vải hoa là: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Tháng 1: 1875m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Tháng 2: 1140m</a:t>
            </a:r>
          </a:p>
          <a:p>
            <a:pPr marL="457200" indent="-457200" algn="just">
              <a:buFontTx/>
              <a:buChar char="-"/>
            </a:pPr>
            <a:r>
              <a:rPr lang="en-US" sz="2800" smtClean="0">
                <a:solidFill>
                  <a:prstClr val="black"/>
                </a:solidFill>
              </a:rPr>
              <a:t>Tháng 3: 1575m</a:t>
            </a:r>
          </a:p>
        </p:txBody>
      </p:sp>
    </p:spTree>
    <p:extLst>
      <p:ext uri="{BB962C8B-B14F-4D97-AF65-F5344CB8AC3E}">
        <p14:creationId xmlns:p14="http://schemas.microsoft.com/office/powerpoint/2010/main" val="7333273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6&quot;/&gt;&lt;property id=&quot;20307&quot; value=&quot;260&quot;/&gt;&lt;/object&gt;&lt;object type=&quot;3&quot; unique_id=&quot;10008&quot;&gt;&lt;property id=&quot;20148&quot; value=&quot;5&quot;/&gt;&lt;property id=&quot;20300&quot; value=&quot;Slide 7&quot;/&gt;&lt;property id=&quot;20307&quot; value=&quot;261&quot;/&gt;&lt;/object&gt;&lt;object type=&quot;3&quot; unique_id=&quot;10404&quot;&gt;&lt;property id=&quot;20148&quot; value=&quot;5&quot;/&gt;&lt;property id=&quot;20300&quot; value=&quot;Slide 3&quot;/&gt;&lt;property id=&quot;20307&quot; value=&quot;262&quot;/&gt;&lt;/object&gt;&lt;object type=&quot;3&quot; unique_id=&quot;10405&quot;&gt;&lt;property id=&quot;20148&quot; value=&quot;5&quot;/&gt;&lt;property id=&quot;20300&quot; value=&quot;Slide 5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541</Words>
  <Application>Microsoft Office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3</cp:revision>
  <dcterms:created xsi:type="dcterms:W3CDTF">2017-02-27T05:02:27Z</dcterms:created>
  <dcterms:modified xsi:type="dcterms:W3CDTF">2017-02-27T05:23:15Z</dcterms:modified>
</cp:coreProperties>
</file>