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993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107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33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40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109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856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899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033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587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834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20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70576-21E3-4CE8-A768-E7A16B89535F}" type="datetimeFigureOut">
              <a:rPr lang="vi-VN" smtClean="0"/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26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2464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731995"/>
              </p:ext>
            </p:extLst>
          </p:nvPr>
        </p:nvGraphicFramePr>
        <p:xfrm>
          <a:off x="323528" y="1124744"/>
          <a:ext cx="8568952" cy="285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23224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 (13829 + 20718)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x 2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(20354 – 9638) x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2958"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c) 14523 – 24964 :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d) 97012 – 21506 x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050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 = </a:t>
            </a:r>
            <a:r>
              <a:rPr lang="en-US" sz="3200" smtClean="0">
                <a:solidFill>
                  <a:srgbClr val="C00000"/>
                </a:solidFill>
              </a:rPr>
              <a:t>34547 x 2</a:t>
            </a:r>
          </a:p>
          <a:p>
            <a:r>
              <a:rPr lang="en-US" sz="3200" smtClean="0">
                <a:solidFill>
                  <a:srgbClr val="C00000"/>
                </a:solidFill>
              </a:rPr>
              <a:t> =        69094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7446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10716 x 4 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</a:t>
            </a:r>
            <a:r>
              <a:rPr lang="en-US" sz="3200" smtClean="0">
                <a:solidFill>
                  <a:srgbClr val="C00000"/>
                </a:solidFill>
              </a:rPr>
              <a:t>42864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90" y="3933056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14523 - 6241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   </a:t>
            </a:r>
            <a:r>
              <a:rPr lang="en-US" sz="3200" smtClean="0">
                <a:solidFill>
                  <a:srgbClr val="C00000"/>
                </a:solidFill>
              </a:rPr>
              <a:t>8282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7446" y="3928878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97012 - 86024 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    </a:t>
            </a:r>
            <a:r>
              <a:rPr lang="en-US" sz="3200" smtClean="0">
                <a:solidFill>
                  <a:srgbClr val="C00000"/>
                </a:solidFill>
              </a:rPr>
              <a:t>10 988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8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5407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000" y="224643"/>
            <a:ext cx="8307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Mỗi tuần lễ Hường học 5 tiết toán, cả năm học có 175 tiết toán. Hỏi cả năm học Hường học bao nhiêu tuần lễ?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9463" y="1794303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   5 tiết : 1 tuần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175 tiết: .... tuần?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6389" y="3380042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Cả năm học Hường học số tuần lễ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175 : 5 = 35 (tuần)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35 tuần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4405" y="181235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244" y="191820"/>
            <a:ext cx="8535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Tổ trưởng một tổ sản xuất đã nhận 75 000 đồng tiền thưởng và chia đều cho 3 người trong tổ. Hỏi 2 người thì nhận được bao nhiêu tiền thưởng?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249" y="1763063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3 người: 75 000 đồng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2 người: ........    đồng?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476" y="3332723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Một người nhận được số tiền thưởng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75 000 : 3 = 25 000 (đồng)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Hai người nhận được số tiền thưởng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25 000 x 2 = 50 000 (đồng)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50 000 đồng.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6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668" y="224643"/>
            <a:ext cx="83060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hình vuông có chu vi 2dm 4cm. Hỏi hình vuông đó có diện tích bằng bao nhiêu xăng-ti-mét vuông?</a:t>
            </a:r>
            <a:endParaRPr lang="vi-VN" sz="320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5556" y="1794303"/>
                <a:ext cx="830605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Bài giải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Đổi 2dm 4cm = 24cm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Cạnh hình vuông dài là: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24 : 4 = 6 (cm)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Diện tích hình vuông là: 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6 x 6 = 36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)</a:t>
                </a:r>
              </a:p>
              <a:p>
                <a:pPr algn="r"/>
                <a:r>
                  <a:rPr lang="en-US" sz="3200" smtClean="0">
                    <a:solidFill>
                      <a:prstClr val="black"/>
                    </a:solidFill>
                  </a:rPr>
                  <a:t>Đáp số: </a:t>
                </a:r>
                <a:r>
                  <a:rPr lang="en-US" sz="3200">
                    <a:solidFill>
                      <a:prstClr val="black"/>
                    </a:solidFill>
                  </a:rPr>
                  <a:t>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200">
                  <a:solidFill>
                    <a:prstClr val="black"/>
                  </a:solidFill>
                </a:endParaRPr>
              </a:p>
              <a:p>
                <a:pPr algn="ctr"/>
                <a:endParaRPr lang="vi-VN" sz="320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794303"/>
                <a:ext cx="8306052" cy="4031873"/>
              </a:xfrm>
              <a:prstGeom prst="rect">
                <a:avLst/>
              </a:prstGeom>
              <a:blipFill rotWithShape="1">
                <a:blip r:embed="rId2"/>
                <a:stretch>
                  <a:fillRect t="-21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2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348&quot;&gt;&lt;property id=&quot;20148&quot; value=&quot;5&quot;/&gt;&lt;property id=&quot;20300&quot; value=&quot;Slide 1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295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MTC</cp:lastModifiedBy>
  <cp:revision>4</cp:revision>
  <dcterms:created xsi:type="dcterms:W3CDTF">2017-04-13T05:37:33Z</dcterms:created>
  <dcterms:modified xsi:type="dcterms:W3CDTF">2020-06-22T00:11:30Z</dcterms:modified>
</cp:coreProperties>
</file>