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60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7E1F-D60E-499B-B524-C08EE09A5E5F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9A3E-0AA7-46B5-AF1F-8945A208E273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91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7E1F-D60E-499B-B524-C08EE09A5E5F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9A3E-0AA7-46B5-AF1F-8945A208E273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45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7E1F-D60E-499B-B524-C08EE09A5E5F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9A3E-0AA7-46B5-AF1F-8945A208E273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48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7E1F-D60E-499B-B524-C08EE09A5E5F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9A3E-0AA7-46B5-AF1F-8945A208E273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80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7E1F-D60E-499B-B524-C08EE09A5E5F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9A3E-0AA7-46B5-AF1F-8945A208E273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946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7E1F-D60E-499B-B524-C08EE09A5E5F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9A3E-0AA7-46B5-AF1F-8945A208E273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8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7E1F-D60E-499B-B524-C08EE09A5E5F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9A3E-0AA7-46B5-AF1F-8945A208E273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7E1F-D60E-499B-B524-C08EE09A5E5F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9A3E-0AA7-46B5-AF1F-8945A208E273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5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7E1F-D60E-499B-B524-C08EE09A5E5F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9A3E-0AA7-46B5-AF1F-8945A208E273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94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7E1F-D60E-499B-B524-C08EE09A5E5F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9A3E-0AA7-46B5-AF1F-8945A208E273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55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7E1F-D60E-499B-B524-C08EE09A5E5F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69A3E-0AA7-46B5-AF1F-8945A208E273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66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7E1F-D60E-499B-B524-C08EE09A5E5F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69A3E-0AA7-46B5-AF1F-8945A208E273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13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0359" y="396790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918403"/>
              </p:ext>
            </p:extLst>
          </p:nvPr>
        </p:nvGraphicFramePr>
        <p:xfrm>
          <a:off x="899592" y="396790"/>
          <a:ext cx="8064896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4016"/>
                <a:gridCol w="4220880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8357    ...... 8257</a:t>
                      </a:r>
                    </a:p>
                    <a:p>
                      <a:pPr marL="0" indent="0">
                        <a:buNone/>
                      </a:pP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36 478 ...... 36 488</a:t>
                      </a:r>
                    </a:p>
                    <a:p>
                      <a:pPr marL="0" indent="0">
                        <a:buNone/>
                      </a:pP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89 429 ...... 89 420</a:t>
                      </a:r>
                    </a:p>
                    <a:p>
                      <a:pPr marL="0" indent="0">
                        <a:buNone/>
                      </a:pP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8398    ...... 10 010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AutoNum type="alphaLcParenR" startAt="2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3000 + 2 ...... 3200</a:t>
                      </a:r>
                    </a:p>
                    <a:p>
                      <a:pPr marL="0" indent="0">
                        <a:buNone/>
                      </a:pP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6500 + 200 ...... 6621</a:t>
                      </a:r>
                    </a:p>
                    <a:p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8700 – 700 ...... 8000</a:t>
                      </a:r>
                    </a:p>
                    <a:p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9000 + 900 ...... 10 000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11760" y="356430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&gt;</a:t>
            </a:r>
            <a:endParaRPr lang="vi-VN" sz="3200" b="1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119675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&lt;</a:t>
            </a:r>
            <a:endParaRPr lang="vi-VN" sz="3200" b="1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81366" y="206084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&gt;</a:t>
            </a:r>
            <a:endParaRPr lang="vi-VN" sz="3200" b="1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81366" y="292494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&lt;</a:t>
            </a:r>
            <a:endParaRPr lang="vi-VN" sz="3200" b="1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20272" y="356430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&lt;</a:t>
            </a:r>
            <a:endParaRPr lang="vi-VN" sz="3200" b="1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11642" y="1194060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&gt;</a:t>
            </a:r>
            <a:endParaRPr lang="vi-VN" sz="3200" b="1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11642" y="2057820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=</a:t>
            </a:r>
            <a:endParaRPr lang="vi-VN" sz="3200" b="1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11642" y="292494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&lt;</a:t>
            </a:r>
            <a:endParaRPr lang="vi-VN" sz="3200" b="1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0359" y="1196752"/>
            <a:ext cx="504056" cy="14488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1F497D"/>
                </a:solidFill>
              </a:rPr>
              <a:t>&gt;</a:t>
            </a:r>
          </a:p>
          <a:p>
            <a:pPr algn="ctr"/>
            <a:r>
              <a:rPr lang="en-US" sz="2800" b="1">
                <a:solidFill>
                  <a:srgbClr val="1F497D"/>
                </a:solidFill>
              </a:rPr>
              <a:t>&lt;</a:t>
            </a:r>
          </a:p>
          <a:p>
            <a:pPr algn="ctr"/>
            <a:r>
              <a:rPr lang="en-US" sz="2800" b="1">
                <a:solidFill>
                  <a:srgbClr val="1F497D"/>
                </a:solidFill>
              </a:rPr>
              <a:t>=</a:t>
            </a:r>
            <a:endParaRPr lang="vi-VN" sz="2800" b="1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18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0359" y="396790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396790"/>
            <a:ext cx="79928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Tìm số lớn nhất trong các số sau:</a:t>
            </a:r>
          </a:p>
          <a:p>
            <a:endParaRPr lang="en-US" sz="3200" smtClean="0"/>
          </a:p>
          <a:p>
            <a:pPr marL="514350" indent="-514350">
              <a:buAutoNum type="alphaLcParenR"/>
            </a:pPr>
            <a:r>
              <a:rPr lang="en-US" sz="3200" smtClean="0"/>
              <a:t>41 590 ; 41 800 ; 42 360 ; 41 785</a:t>
            </a:r>
          </a:p>
          <a:p>
            <a:pPr marL="514350" indent="-514350">
              <a:buAutoNum type="alphaLcParenR"/>
            </a:pPr>
            <a:endParaRPr lang="en-US" sz="3200"/>
          </a:p>
          <a:p>
            <a:pPr marL="514350" indent="-514350">
              <a:buAutoNum type="alphaLcParenR"/>
            </a:pPr>
            <a:r>
              <a:rPr lang="en-US" sz="3200" smtClean="0"/>
              <a:t>27 898 ; 27 989 ; 27 899 ; 27 998</a:t>
            </a:r>
            <a:endParaRPr lang="vi-VN" sz="3200"/>
          </a:p>
        </p:txBody>
      </p:sp>
      <p:cxnSp>
        <p:nvCxnSpPr>
          <p:cNvPr id="5" name="Straight Connector 4"/>
          <p:cNvCxnSpPr/>
          <p:nvPr/>
        </p:nvCxnSpPr>
        <p:spPr>
          <a:xfrm>
            <a:off x="4211960" y="1844824"/>
            <a:ext cx="10801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652120" y="2852936"/>
            <a:ext cx="10801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095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0359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1685" y="187591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Viết các số 69 725 ; 70 100 ; 59 825 ; 67 925 theo thứ tự từ bé đến lớn 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884276" y="1264809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Theo thứ tự từ bé đến lớn là: 59 825 ; 67 925 ; 69 725 ; 70 100</a:t>
            </a:r>
            <a:endParaRPr lang="vi-VN" sz="3200"/>
          </a:p>
        </p:txBody>
      </p:sp>
    </p:spTree>
    <p:extLst>
      <p:ext uri="{BB962C8B-B14F-4D97-AF65-F5344CB8AC3E}">
        <p14:creationId xmlns:p14="http://schemas.microsoft.com/office/powerpoint/2010/main" val="394889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0359" y="396790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1715" y="362237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Viết các số 64 900 ; 46 900 ; 96 400 ; 94 600 theo thứ tự từ lớn đến bé.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688651" y="1439455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Theo thứ tự từ lớn đến bé là: 96 400 ; 94 600 ;  64 900 ; 46 900.</a:t>
            </a:r>
            <a:endParaRPr lang="vi-VN" sz="3200"/>
          </a:p>
        </p:txBody>
      </p:sp>
    </p:spTree>
    <p:extLst>
      <p:ext uri="{BB962C8B-B14F-4D97-AF65-F5344CB8AC3E}">
        <p14:creationId xmlns:p14="http://schemas.microsoft.com/office/powerpoint/2010/main" val="214799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49587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5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1685" y="187591"/>
            <a:ext cx="79928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Khoanh vào chữ đặt trước kết quả đúng:</a:t>
            </a:r>
          </a:p>
          <a:p>
            <a:r>
              <a:rPr lang="en-US" sz="3200" smtClean="0"/>
              <a:t>Ba số ở dòng nào được viết theo thứ tự từ bé đến lớn?</a:t>
            </a:r>
          </a:p>
          <a:p>
            <a:pPr marL="514350" indent="-514350">
              <a:buAutoNum type="alphaUcPeriod"/>
            </a:pPr>
            <a:r>
              <a:rPr lang="en-US" sz="3200" smtClean="0"/>
              <a:t>2935 ; 3914 ; 2945      C. 8763 ; 8843 ; 8853</a:t>
            </a:r>
          </a:p>
          <a:p>
            <a:pPr marL="514350" indent="-514350">
              <a:buAutoNum type="alphaUcPeriod"/>
            </a:pPr>
            <a:r>
              <a:rPr lang="en-US" sz="3200" smtClean="0"/>
              <a:t>6840 ; 8640 ; 4860      D. 3689 ; 3699 ; 3690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881685" y="2742136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Đáp án: C </a:t>
            </a:r>
            <a:endParaRPr lang="vi-VN" sz="3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69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228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user</cp:lastModifiedBy>
  <cp:revision>3</cp:revision>
  <dcterms:created xsi:type="dcterms:W3CDTF">2017-04-19T07:49:32Z</dcterms:created>
  <dcterms:modified xsi:type="dcterms:W3CDTF">2017-04-21T00:13:20Z</dcterms:modified>
</cp:coreProperties>
</file>