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99" r:id="rId2"/>
    <p:sldId id="258" r:id="rId3"/>
    <p:sldId id="300" r:id="rId4"/>
    <p:sldId id="260" r:id="rId5"/>
    <p:sldId id="280" r:id="rId6"/>
    <p:sldId id="295" r:id="rId7"/>
    <p:sldId id="296" r:id="rId8"/>
    <p:sldId id="292" r:id="rId9"/>
    <p:sldId id="294" r:id="rId10"/>
    <p:sldId id="284" r:id="rId11"/>
    <p:sldId id="286" r:id="rId12"/>
    <p:sldId id="287" r:id="rId13"/>
    <p:sldId id="297" r:id="rId14"/>
    <p:sldId id="273" r:id="rId15"/>
  </p:sldIdLst>
  <p:sldSz cx="12192000" cy="6858000"/>
  <p:notesSz cx="6858000" cy="9144000"/>
  <p:custDataLst>
    <p:tags r:id="rId17"/>
  </p:custDataLst>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26" autoAdjust="0"/>
    <p:restoredTop sz="94660"/>
  </p:normalViewPr>
  <p:slideViewPr>
    <p:cSldViewPr>
      <p:cViewPr varScale="1">
        <p:scale>
          <a:sx n="69" d="100"/>
          <a:sy n="69" d="100"/>
        </p:scale>
        <p:origin x="-810" y="-9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3EF37D7-0005-4D2C-9B7A-DEB7628ACB8C}" type="datetimeFigureOut">
              <a:rPr lang="en-US"/>
              <a:pPr>
                <a:defRPr/>
              </a:pPr>
              <a:t>9/17/2020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334BC44-1852-49B2-BC6F-1E4958A4574A}" type="slidenum">
              <a:rPr lang="en-US"/>
              <a:pPr/>
              <a:t>‹#›</a:t>
            </a:fld>
            <a:endParaRPr lang="en-US"/>
          </a:p>
        </p:txBody>
      </p:sp>
    </p:spTree>
    <p:extLst>
      <p:ext uri="{BB962C8B-B14F-4D97-AF65-F5344CB8AC3E}">
        <p14:creationId xmlns:p14="http://schemas.microsoft.com/office/powerpoint/2010/main" val="2511139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B4FFE79-4F8C-4278-9ED0-F2450C9F4063}" type="datetimeFigureOut">
              <a:rPr lang="en-US"/>
              <a:pPr>
                <a:defRPr/>
              </a:pPr>
              <a:t>9/17/2020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4E555D8-DB1E-4D47-BA60-39148DD885A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A5468C-56FB-4FE5-AB15-92790CE69E30}" type="datetimeFigureOut">
              <a:rPr lang="en-US"/>
              <a:pPr>
                <a:defRPr/>
              </a:pPr>
              <a:t>9/17/2020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22DC5E0-6FE9-4D92-9A83-7F3FCE70046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AD7A9C-86DE-4EC6-9AFC-22798F3EFCD2}" type="datetimeFigureOut">
              <a:rPr lang="en-US"/>
              <a:pPr>
                <a:defRPr/>
              </a:pPr>
              <a:t>9/17/2020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D1FFD33-872E-4C90-85A8-EBE7D6F4BF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54EF7D-A8E6-4545-81A2-BA5C6B8A1590}" type="datetimeFigureOut">
              <a:rPr lang="en-US"/>
              <a:pPr>
                <a:defRPr/>
              </a:pPr>
              <a:t>9/17/2020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6871FC7-F7B8-42CB-852F-51D72F30399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1E2167C-BFD1-44FC-BA8C-D0DAF3FBBB08}" type="datetimeFigureOut">
              <a:rPr lang="en-US"/>
              <a:pPr>
                <a:defRPr/>
              </a:pPr>
              <a:t>9/17/2020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62FCB1F-4628-4BF8-B7E8-8A79AC927FA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0C9E238-66F9-4044-8793-8710D41722E2}" type="datetimeFigureOut">
              <a:rPr lang="en-US"/>
              <a:pPr>
                <a:defRPr/>
              </a:pPr>
              <a:t>9/17/2020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10E8DBF-5E08-47C6-A392-6BB7F9155F4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83EC65C-65B5-4D06-A91D-19B47551D88D}" type="datetimeFigureOut">
              <a:rPr lang="en-US"/>
              <a:pPr>
                <a:defRPr/>
              </a:pPr>
              <a:t>9/17/2020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AAEF637-6271-4DC2-B1CC-FB280697BD9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D7BAD4C-460F-48E2-807F-B8C92919874F}" type="datetimeFigureOut">
              <a:rPr lang="en-US"/>
              <a:pPr>
                <a:defRPr/>
              </a:pPr>
              <a:t>9/17/2020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15BF666-4F76-4FF3-B711-F4984EEE2DF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3D61E7B-29CD-4FC8-82D7-E575D36894AD}" type="datetimeFigureOut">
              <a:rPr lang="en-US"/>
              <a:pPr>
                <a:defRPr/>
              </a:pPr>
              <a:t>9/17/2020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84E9D350-7ED5-4AEC-886D-140F6CE5C5F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BC4EA49-2898-4F73-B744-BD8BB8503365}" type="datetimeFigureOut">
              <a:rPr lang="en-US"/>
              <a:pPr>
                <a:defRPr/>
              </a:pPr>
              <a:t>9/17/2020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18300E1-2683-485B-8F6E-EEF14DAEA5E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082D094-FD04-4E12-A71B-8B380898CED7}" type="datetimeFigureOut">
              <a:rPr lang="en-US"/>
              <a:pPr>
                <a:defRPr/>
              </a:pPr>
              <a:t>9/17/2020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183C901-0AB3-477A-A289-4EA2AD0A500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E521AFFD-AA3F-4827-98BA-97CD4948365E}" type="datetimeFigureOut">
              <a:rPr lang="en-US"/>
              <a:pPr>
                <a:defRPr/>
              </a:pPr>
              <a:t>9/17/2020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720019F8-D227-40B2-B9DF-DFC4CDEC3B2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4400" b="0" i="0" u="none"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b="0" i="0" u="none"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en-US" smtClean="0">
              <a:latin typeface="Times New Roman" pitchFamily="18" charset="0"/>
              <a:cs typeface="Times New Roman" pitchFamily="18" charset="0"/>
            </a:endParaRPr>
          </a:p>
        </p:txBody>
      </p:sp>
      <p:sp>
        <p:nvSpPr>
          <p:cNvPr id="2051" name="Rectangle 3"/>
          <p:cNvSpPr>
            <a:spLocks noGrp="1" noChangeArrowheads="1"/>
          </p:cNvSpPr>
          <p:nvPr>
            <p:ph type="body" idx="1"/>
          </p:nvPr>
        </p:nvSpPr>
        <p:spPr/>
        <p:txBody>
          <a:bodyPr/>
          <a:lstStyle/>
          <a:p>
            <a:pPr eaLnBrk="1" hangingPunct="1"/>
            <a:endParaRPr lang="en-US" smtClean="0">
              <a:latin typeface="Times New Roman" pitchFamily="18" charset="0"/>
              <a:cs typeface="Times New Roman" pitchFamily="18" charset="0"/>
            </a:endParaRPr>
          </a:p>
        </p:txBody>
      </p:sp>
      <p:pic>
        <p:nvPicPr>
          <p:cNvPr id="2052" name="Picture 4" descr="B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6"/>
          <p:cNvSpPr>
            <a:spLocks noChangeArrowheads="1"/>
          </p:cNvSpPr>
          <p:nvPr/>
        </p:nvSpPr>
        <p:spPr bwMode="auto">
          <a:xfrm>
            <a:off x="416984" y="685800"/>
            <a:ext cx="1097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2400" b="1">
                <a:solidFill>
                  <a:srgbClr val="FF0066"/>
                </a:solidFill>
                <a:latin typeface="Times New Roman" pitchFamily="18" charset="0"/>
                <a:cs typeface="Times New Roman" pitchFamily="18" charset="0"/>
              </a:rPr>
              <a:t>TRƯỜNG TIỂU HỌC ÁI MỘ B</a:t>
            </a:r>
          </a:p>
        </p:txBody>
      </p:sp>
      <p:pic>
        <p:nvPicPr>
          <p:cNvPr id="2054" name="Picture 7" descr="BAR_EL~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3352800" y="1143000"/>
            <a:ext cx="5181600" cy="58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14" descr="1018265obiutmb6vk"/>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10800000">
            <a:off x="711200" y="3581400"/>
            <a:ext cx="1016000" cy="285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15" descr="1018265obiutmb6vk"/>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1651000" y="4521200"/>
            <a:ext cx="762000" cy="284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16" descr="Bauernba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8800" y="3124201"/>
            <a:ext cx="599440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 name="WordArt 19"/>
          <p:cNvSpPr>
            <a:spLocks noChangeArrowheads="1" noChangeShapeType="1" noTextEdit="1"/>
          </p:cNvSpPr>
          <p:nvPr/>
        </p:nvSpPr>
        <p:spPr bwMode="auto">
          <a:xfrm>
            <a:off x="2032000" y="4516436"/>
            <a:ext cx="8331200" cy="817564"/>
          </a:xfrm>
          <a:prstGeom prst="rect">
            <a:avLst/>
          </a:prstGeom>
        </p:spPr>
        <p:txBody>
          <a:bodyPr wrap="none" fromWordArt="1">
            <a:prstTxWarp prst="textPlain">
              <a:avLst>
                <a:gd name="adj" fmla="val 50000"/>
              </a:avLst>
            </a:prstTxWarp>
          </a:bodyPr>
          <a:lstStyle/>
          <a:p>
            <a:pPr algn="ctr"/>
            <a:r>
              <a:rPr lang="en-US" sz="3600" kern="10" dirty="0">
                <a:ln w="9525">
                  <a:solidFill>
                    <a:srgbClr val="0000FF"/>
                  </a:solidFill>
                  <a:round/>
                  <a:headEnd/>
                  <a:tailEnd/>
                </a:ln>
                <a:solidFill>
                  <a:srgbClr val="C00000"/>
                </a:solidFill>
                <a:latin typeface="Times New Roman"/>
                <a:cs typeface="Times New Roman"/>
              </a:rPr>
              <a:t>MÔN </a:t>
            </a:r>
            <a:r>
              <a:rPr lang="en-US" sz="3600" kern="10" dirty="0" smtClean="0">
                <a:ln w="9525">
                  <a:solidFill>
                    <a:srgbClr val="0000FF"/>
                  </a:solidFill>
                  <a:round/>
                  <a:headEnd/>
                  <a:tailEnd/>
                </a:ln>
                <a:solidFill>
                  <a:srgbClr val="C00000"/>
                </a:solidFill>
                <a:latin typeface="Times New Roman"/>
                <a:cs typeface="Times New Roman"/>
              </a:rPr>
              <a:t>ĐẠO ĐỨC </a:t>
            </a:r>
          </a:p>
          <a:p>
            <a:pPr algn="ctr"/>
            <a:r>
              <a:rPr lang="en-US" sz="3600" kern="10" dirty="0" smtClean="0">
                <a:ln w="9525">
                  <a:solidFill>
                    <a:srgbClr val="0000FF"/>
                  </a:solidFill>
                  <a:round/>
                  <a:headEnd/>
                  <a:tailEnd/>
                </a:ln>
                <a:solidFill>
                  <a:srgbClr val="C00000"/>
                </a:solidFill>
                <a:latin typeface="Times New Roman"/>
                <a:cs typeface="Times New Roman"/>
              </a:rPr>
              <a:t>LỚP </a:t>
            </a:r>
            <a:r>
              <a:rPr lang="en-US" sz="3600" kern="10" dirty="0">
                <a:ln w="9525">
                  <a:solidFill>
                    <a:srgbClr val="0000FF"/>
                  </a:solidFill>
                  <a:round/>
                  <a:headEnd/>
                  <a:tailEnd/>
                </a:ln>
                <a:solidFill>
                  <a:srgbClr val="C00000"/>
                </a:solidFill>
                <a:latin typeface="Times New Roman"/>
                <a:cs typeface="Times New Roman"/>
              </a:rPr>
              <a:t>3</a:t>
            </a:r>
          </a:p>
        </p:txBody>
      </p:sp>
      <p:sp>
        <p:nvSpPr>
          <p:cNvPr id="3" name="Rectangle 2"/>
          <p:cNvSpPr/>
          <p:nvPr/>
        </p:nvSpPr>
        <p:spPr>
          <a:xfrm>
            <a:off x="914400" y="1828800"/>
            <a:ext cx="10261600" cy="2895600"/>
          </a:xfrm>
          <a:prstGeom prst="rect">
            <a:avLst/>
          </a:prstGeom>
          <a:noFill/>
        </p:spPr>
        <p:txBody>
          <a:bodyPr spcFirstLastPara="1" wrap="none">
            <a:prstTxWarp prst="textArchUp">
              <a:avLst>
                <a:gd name="adj" fmla="val 10750156"/>
              </a:avLst>
            </a:prstTxWarp>
            <a:spAutoFit/>
          </a:bodyPr>
          <a:lstStyle/>
          <a:p>
            <a:pPr algn="ctr">
              <a:spcBef>
                <a:spcPct val="50000"/>
              </a:spcBef>
              <a:defRPr/>
            </a:pPr>
            <a:r>
              <a:rPr lang="en-US" sz="5400" b="1" dirty="0">
                <a:ln w="24500" cmpd="dbl">
                  <a:solidFill>
                    <a:schemeClr val="accent2">
                      <a:shade val="85000"/>
                      <a:satMod val="155000"/>
                    </a:schemeClr>
                  </a:solidFill>
                  <a:prstDash val="solid"/>
                  <a:miter lim="800000"/>
                </a:ln>
                <a:solidFill>
                  <a:srgbClr val="0000FF"/>
                </a:solidFill>
                <a:effectLst>
                  <a:outerShdw blurRad="38100" dist="38100" dir="7020000" algn="tl">
                    <a:srgbClr val="000000">
                      <a:alpha val="35000"/>
                    </a:srgbClr>
                  </a:outerShdw>
                </a:effectLst>
                <a:latin typeface="Times New Roman" pitchFamily="18" charset="0"/>
                <a:cs typeface="Times New Roman" pitchFamily="18" charset="0"/>
              </a:rPr>
              <a:t>NHIỆT LIỆT CHÀO MỪNG CÁC THẦY CÔ GIÁO</a:t>
            </a:r>
          </a:p>
        </p:txBody>
      </p:sp>
    </p:spTree>
    <p:extLst>
      <p:ext uri="{BB962C8B-B14F-4D97-AF65-F5344CB8AC3E}">
        <p14:creationId xmlns:p14="http://schemas.microsoft.com/office/powerpoint/2010/main" val="150223530"/>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7"/>
          <p:cNvSpPr>
            <a:spLocks noChangeArrowheads="1"/>
          </p:cNvSpPr>
          <p:nvPr/>
        </p:nvSpPr>
        <p:spPr bwMode="auto">
          <a:xfrm>
            <a:off x="5029200" y="3373438"/>
            <a:ext cx="5403850" cy="495300"/>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00000"/>
              </a:solidFill>
              <a:latin typeface="Times New Roman" pitchFamily="18" charset="0"/>
              <a:cs typeface="Times New Roman" pitchFamily="18" charset="0"/>
            </a:endParaRPr>
          </a:p>
        </p:txBody>
      </p:sp>
      <p:sp>
        <p:nvSpPr>
          <p:cNvPr id="23" name="Rectangle 8"/>
          <p:cNvSpPr>
            <a:spLocks noChangeArrowheads="1"/>
          </p:cNvSpPr>
          <p:nvPr/>
        </p:nvSpPr>
        <p:spPr bwMode="auto">
          <a:xfrm>
            <a:off x="5029200" y="4021138"/>
            <a:ext cx="5410200" cy="474662"/>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D0D0D"/>
              </a:solidFill>
              <a:latin typeface="Times New Roman" pitchFamily="18" charset="0"/>
              <a:cs typeface="Times New Roman" pitchFamily="18" charset="0"/>
            </a:endParaRPr>
          </a:p>
        </p:txBody>
      </p:sp>
      <p:sp>
        <p:nvSpPr>
          <p:cNvPr id="26" name="Right Arrow 13"/>
          <p:cNvSpPr/>
          <p:nvPr/>
        </p:nvSpPr>
        <p:spPr bwMode="auto">
          <a:xfrm>
            <a:off x="5257800" y="2286000"/>
            <a:ext cx="5204545" cy="685800"/>
          </a:xfrm>
          <a:prstGeom prst="cloudCallout">
            <a:avLst>
              <a:gd name="adj1" fmla="val -52348"/>
              <a:gd name="adj2" fmla="val 54235"/>
            </a:avLst>
          </a:prstGeom>
          <a:solidFill>
            <a:srgbClr val="FFC000"/>
          </a:solidFill>
          <a:ln>
            <a:solidFill>
              <a:srgbClr val="9900C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ct val="20000"/>
              </a:spcBef>
              <a:spcAft>
                <a:spcPts val="0"/>
              </a:spcAft>
              <a:defRPr/>
            </a:pPr>
            <a:r>
              <a:rPr lang="en-US" sz="4000" b="1" i="1" dirty="0" smtClean="0">
                <a:solidFill>
                  <a:schemeClr val="bg2">
                    <a:lumMod val="10000"/>
                  </a:schemeClr>
                </a:solidFill>
                <a:latin typeface="Times New Roman" panose="02020603050405020304" pitchFamily="18" charset="0"/>
                <a:cs typeface="Times New Roman" panose="02020603050405020304" pitchFamily="18" charset="0"/>
              </a:rPr>
              <a:t>Cách xử lý </a:t>
            </a:r>
            <a:endParaRPr lang="en-US" sz="4000" b="1" i="1"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2049" name="Rectangle 1"/>
          <p:cNvSpPr>
            <a:spLocks noChangeArrowheads="1"/>
          </p:cNvSpPr>
          <p:nvPr/>
        </p:nvSpPr>
        <p:spPr bwMode="auto">
          <a:xfrm>
            <a:off x="685801" y="3030379"/>
            <a:ext cx="100584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+Em có đồng ý với cách xử lí của nhóm bạn không? Tại sao?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+Theo em, có cách giải quyết nào tốt hơn không?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265" name="Rectangle 1"/>
          <p:cNvSpPr>
            <a:spLocks noChangeArrowheads="1"/>
          </p:cNvSpPr>
          <p:nvPr/>
        </p:nvSpPr>
        <p:spPr bwMode="auto">
          <a:xfrm>
            <a:off x="609600" y="4800600"/>
            <a:ext cx="9906000" cy="1569660"/>
          </a:xfrm>
          <a:prstGeom prst="rect">
            <a:avLst/>
          </a:prstGeom>
          <a:solidFill>
            <a:srgbClr val="92D050"/>
          </a:solidFill>
          <a:ln w="38100">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Kết</a:t>
            </a:r>
            <a:r>
              <a:rPr kumimoji="0" lang="en-US" sz="3200" b="1" i="1"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luận :</a:t>
            </a:r>
          </a:p>
          <a:p>
            <a:pPr marL="0" marR="0" lvl="0" indent="0" algn="l" defTabSz="914400" rtl="0" eaLnBrk="1" fontAlgn="base" latinLnBrk="0" hangingPunct="1">
              <a:lnSpc>
                <a:spcPct val="100000"/>
              </a:lnSpc>
              <a:spcBef>
                <a:spcPct val="0"/>
              </a:spcBef>
              <a:spcAft>
                <a:spcPct val="0"/>
              </a:spcAft>
              <a:buClrTx/>
              <a:buSzTx/>
              <a:buFontTx/>
              <a:buNone/>
              <a:tabLst/>
            </a:pPr>
            <a:r>
              <a:rPr lang="en-US" sz="3200" b="1" i="1" dirty="0" smtClean="0">
                <a:solidFill>
                  <a:srgbClr val="FF0000"/>
                </a:solidFill>
                <a:latin typeface="Times New Roman" pitchFamily="18" charset="0"/>
                <a:ea typeface="Times New Roman" pitchFamily="18" charset="0"/>
                <a:cs typeface="Times New Roman" pitchFamily="18" charset="0"/>
              </a:rPr>
              <a:t>                </a:t>
            </a:r>
            <a:r>
              <a:rPr kumimoji="0" lang="en-US" sz="3200" b="1" i="1"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Em</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cần xin lỗi bạn, giải thích lí do</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và khuyên bạn không nên làm điều sai trái.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2049">
                                            <p:txEl>
                                              <p:pRg st="0" end="0"/>
                                            </p:txEl>
                                          </p:spTgt>
                                        </p:tgtEl>
                                        <p:attrNameLst>
                                          <p:attrName>style.visibility</p:attrName>
                                        </p:attrNameLst>
                                      </p:cBhvr>
                                      <p:to>
                                        <p:strVal val="visible"/>
                                      </p:to>
                                    </p:set>
                                    <p:animEffect transition="in" filter="fade">
                                      <p:cBhvr>
                                        <p:cTn id="7" dur="800" decel="100000"/>
                                        <p:tgtEl>
                                          <p:spTgt spid="2049">
                                            <p:txEl>
                                              <p:pRg st="0" end="0"/>
                                            </p:txEl>
                                          </p:spTgt>
                                        </p:tgtEl>
                                      </p:cBhvr>
                                    </p:animEffect>
                                    <p:anim calcmode="lin" valueType="num">
                                      <p:cBhvr>
                                        <p:cTn id="8" dur="800" decel="100000" fill="hold"/>
                                        <p:tgtEl>
                                          <p:spTgt spid="2049">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049">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049">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49">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49">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2049">
                                            <p:txEl>
                                              <p:pRg st="1" end="1"/>
                                            </p:txEl>
                                          </p:spTgt>
                                        </p:tgtEl>
                                        <p:attrNameLst>
                                          <p:attrName>style.visibility</p:attrName>
                                        </p:attrNameLst>
                                      </p:cBhvr>
                                      <p:to>
                                        <p:strVal val="visible"/>
                                      </p:to>
                                    </p:set>
                                    <p:animEffect transition="in" filter="fade">
                                      <p:cBhvr>
                                        <p:cTn id="15" dur="800" decel="100000"/>
                                        <p:tgtEl>
                                          <p:spTgt spid="2049">
                                            <p:txEl>
                                              <p:pRg st="1" end="1"/>
                                            </p:txEl>
                                          </p:spTgt>
                                        </p:tgtEl>
                                      </p:cBhvr>
                                    </p:animEffect>
                                    <p:anim calcmode="lin" valueType="num">
                                      <p:cBhvr>
                                        <p:cTn id="16" dur="800" decel="100000" fill="hold"/>
                                        <p:tgtEl>
                                          <p:spTgt spid="2049">
                                            <p:txEl>
                                              <p:pRg st="1" end="1"/>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2049">
                                            <p:txEl>
                                              <p:pRg st="1" end="1"/>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2049">
                                            <p:txEl>
                                              <p:pRg st="1" end="1"/>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2049">
                                            <p:txEl>
                                              <p:pRg st="1" end="1"/>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2049">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11265">
                                            <p:txEl>
                                              <p:pRg st="0" end="0"/>
                                            </p:txEl>
                                          </p:spTgt>
                                        </p:tgtEl>
                                        <p:attrNameLst>
                                          <p:attrName>style.visibility</p:attrName>
                                        </p:attrNameLst>
                                      </p:cBhvr>
                                      <p:to>
                                        <p:strVal val="visible"/>
                                      </p:to>
                                    </p:set>
                                    <p:animEffect transition="in" filter="strips(downLeft)">
                                      <p:cBhvr>
                                        <p:cTn id="25" dur="500"/>
                                        <p:tgtEl>
                                          <p:spTgt spid="11265">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9" presetClass="entr" presetSubtype="0" accel="100000" fill="hold" grpId="0" nodeType="clickEffect">
                                  <p:stCondLst>
                                    <p:cond delay="0"/>
                                  </p:stCondLst>
                                  <p:childTnLst>
                                    <p:set>
                                      <p:cBhvr>
                                        <p:cTn id="29" dur="1" fill="hold">
                                          <p:stCondLst>
                                            <p:cond delay="0"/>
                                          </p:stCondLst>
                                        </p:cTn>
                                        <p:tgtEl>
                                          <p:spTgt spid="11265">
                                            <p:bg/>
                                          </p:spTgt>
                                        </p:tgtEl>
                                        <p:attrNameLst>
                                          <p:attrName>style.visibility</p:attrName>
                                        </p:attrNameLst>
                                      </p:cBhvr>
                                      <p:to>
                                        <p:strVal val="visible"/>
                                      </p:to>
                                    </p:set>
                                    <p:anim calcmode="lin" valueType="num">
                                      <p:cBhvr>
                                        <p:cTn id="30" dur="500" fill="hold"/>
                                        <p:tgtEl>
                                          <p:spTgt spid="11265">
                                            <p:bg/>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500" fill="hold"/>
                                        <p:tgtEl>
                                          <p:spTgt spid="11265">
                                            <p:bg/>
                                          </p:spTgt>
                                        </p:tgtEl>
                                        <p:attrNameLst>
                                          <p:attrName>ppt_w</p:attrName>
                                        </p:attrNameLst>
                                      </p:cBhvr>
                                      <p:tavLst>
                                        <p:tav tm="0">
                                          <p:val>
                                            <p:strVal val="#ppt_w+.3"/>
                                          </p:val>
                                        </p:tav>
                                        <p:tav tm="50000">
                                          <p:val>
                                            <p:strVal val="#ppt_w+.3"/>
                                          </p:val>
                                        </p:tav>
                                        <p:tav tm="100000">
                                          <p:val>
                                            <p:strVal val="#ppt_w"/>
                                          </p:val>
                                        </p:tav>
                                      </p:tavLst>
                                    </p:anim>
                                    <p:anim calcmode="lin" valueType="num">
                                      <p:cBhvr>
                                        <p:cTn id="32" dur="500" fill="hold"/>
                                        <p:tgtEl>
                                          <p:spTgt spid="11265">
                                            <p:bg/>
                                          </p:spTgt>
                                        </p:tgtEl>
                                        <p:attrNameLst>
                                          <p:attrName>ppt_x</p:attrName>
                                        </p:attrNameLst>
                                      </p:cBhvr>
                                      <p:tavLst>
                                        <p:tav tm="0">
                                          <p:val>
                                            <p:strVal val="#ppt_x-.3"/>
                                          </p:val>
                                        </p:tav>
                                        <p:tav tm="50000">
                                          <p:val>
                                            <p:strVal val="#ppt_x"/>
                                          </p:val>
                                        </p:tav>
                                        <p:tav tm="100000">
                                          <p:val>
                                            <p:strVal val="#ppt_x"/>
                                          </p:val>
                                        </p:tav>
                                      </p:tavLst>
                                    </p:anim>
                                    <p:anim calcmode="lin" valueType="num">
                                      <p:cBhvr>
                                        <p:cTn id="33" dur="500" fill="hold"/>
                                        <p:tgtEl>
                                          <p:spTgt spid="11265">
                                            <p:bg/>
                                          </p:spTgt>
                                        </p:tgtEl>
                                        <p:attrNameLst>
                                          <p:attrName>ppt_y</p:attrName>
                                        </p:attrNameLst>
                                      </p:cBhvr>
                                      <p:tavLst>
                                        <p:tav tm="0">
                                          <p:val>
                                            <p:strVal val="#ppt_y"/>
                                          </p:val>
                                        </p:tav>
                                        <p:tav tm="100000">
                                          <p:val>
                                            <p:strVal val="#ppt_y"/>
                                          </p:val>
                                        </p:tav>
                                      </p:tavLst>
                                    </p:anim>
                                  </p:childTnLst>
                                </p:cTn>
                              </p:par>
                              <p:par>
                                <p:cTn id="34" presetID="39" presetClass="entr" presetSubtype="0" accel="100000" fill="hold" grpId="0" nodeType="withEffect">
                                  <p:stCondLst>
                                    <p:cond delay="0"/>
                                  </p:stCondLst>
                                  <p:childTnLst>
                                    <p:set>
                                      <p:cBhvr>
                                        <p:cTn id="35" dur="1" fill="hold">
                                          <p:stCondLst>
                                            <p:cond delay="0"/>
                                          </p:stCondLst>
                                        </p:cTn>
                                        <p:tgtEl>
                                          <p:spTgt spid="11265">
                                            <p:txEl>
                                              <p:pRg st="0" end="0"/>
                                            </p:txEl>
                                          </p:spTgt>
                                        </p:tgtEl>
                                        <p:attrNameLst>
                                          <p:attrName>style.visibility</p:attrName>
                                        </p:attrNameLst>
                                      </p:cBhvr>
                                      <p:to>
                                        <p:strVal val="visible"/>
                                      </p:to>
                                    </p:set>
                                    <p:anim calcmode="lin" valueType="num">
                                      <p:cBhvr>
                                        <p:cTn id="36" dur="500" fill="hold"/>
                                        <p:tgtEl>
                                          <p:spTgt spid="1126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7" dur="500" fill="hold"/>
                                        <p:tgtEl>
                                          <p:spTgt spid="1126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8" dur="500" fill="hold"/>
                                        <p:tgtEl>
                                          <p:spTgt spid="1126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39" dur="500" fill="hold"/>
                                        <p:tgtEl>
                                          <p:spTgt spid="11265">
                                            <p:txEl>
                                              <p:pRg st="0" end="0"/>
                                            </p:txEl>
                                          </p:spTgt>
                                        </p:tgtEl>
                                        <p:attrNameLst>
                                          <p:attrName>ppt_y</p:attrName>
                                        </p:attrNameLst>
                                      </p:cBhvr>
                                      <p:tavLst>
                                        <p:tav tm="0">
                                          <p:val>
                                            <p:strVal val="#ppt_y"/>
                                          </p:val>
                                        </p:tav>
                                        <p:tav tm="100000">
                                          <p:val>
                                            <p:strVal val="#ppt_y"/>
                                          </p:val>
                                        </p:tav>
                                      </p:tavLst>
                                    </p:anim>
                                  </p:childTnLst>
                                </p:cTn>
                              </p:par>
                              <p:par>
                                <p:cTn id="40" presetID="39" presetClass="entr" presetSubtype="0" accel="100000" fill="hold" grpId="0" nodeType="withEffect">
                                  <p:stCondLst>
                                    <p:cond delay="0"/>
                                  </p:stCondLst>
                                  <p:childTnLst>
                                    <p:set>
                                      <p:cBhvr>
                                        <p:cTn id="41" dur="1" fill="hold">
                                          <p:stCondLst>
                                            <p:cond delay="0"/>
                                          </p:stCondLst>
                                        </p:cTn>
                                        <p:tgtEl>
                                          <p:spTgt spid="11265">
                                            <p:txEl>
                                              <p:pRg st="1" end="1"/>
                                            </p:txEl>
                                          </p:spTgt>
                                        </p:tgtEl>
                                        <p:attrNameLst>
                                          <p:attrName>style.visibility</p:attrName>
                                        </p:attrNameLst>
                                      </p:cBhvr>
                                      <p:to>
                                        <p:strVal val="visible"/>
                                      </p:to>
                                    </p:set>
                                    <p:anim calcmode="lin" valueType="num">
                                      <p:cBhvr>
                                        <p:cTn id="42" dur="500" fill="hold"/>
                                        <p:tgtEl>
                                          <p:spTgt spid="11265">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3" dur="500" fill="hold"/>
                                        <p:tgtEl>
                                          <p:spTgt spid="11265">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4" dur="500" fill="hold"/>
                                        <p:tgtEl>
                                          <p:spTgt spid="11265">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45" dur="500" fill="hold"/>
                                        <p:tgtEl>
                                          <p:spTgt spid="11265">
                                            <p:txEl>
                                              <p:pRg st="1" end="1"/>
                                            </p:txEl>
                                          </p:spTgt>
                                        </p:tgtEl>
                                        <p:attrNameLst>
                                          <p:attrName>ppt_y</p:attrName>
                                        </p:attrNameLst>
                                      </p:cBhvr>
                                      <p:tavLst>
                                        <p:tav tm="0">
                                          <p:val>
                                            <p:strVal val="#ppt_y"/>
                                          </p:val>
                                        </p:tav>
                                        <p:tav tm="100000">
                                          <p:val>
                                            <p:strVal val="#ppt_y"/>
                                          </p:val>
                                        </p:tav>
                                      </p:tavLst>
                                    </p:anim>
                                  </p:childTnLst>
                                </p:cTn>
                              </p:par>
                              <p:par>
                                <p:cTn id="46" presetID="39" presetClass="entr" presetSubtype="0" accel="100000" fill="hold" grpId="0" nodeType="withEffect">
                                  <p:stCondLst>
                                    <p:cond delay="0"/>
                                  </p:stCondLst>
                                  <p:childTnLst>
                                    <p:set>
                                      <p:cBhvr>
                                        <p:cTn id="47" dur="1" fill="hold">
                                          <p:stCondLst>
                                            <p:cond delay="0"/>
                                          </p:stCondLst>
                                        </p:cTn>
                                        <p:tgtEl>
                                          <p:spTgt spid="11265">
                                            <p:txEl>
                                              <p:pRg st="2" end="2"/>
                                            </p:txEl>
                                          </p:spTgt>
                                        </p:tgtEl>
                                        <p:attrNameLst>
                                          <p:attrName>style.visibility</p:attrName>
                                        </p:attrNameLst>
                                      </p:cBhvr>
                                      <p:to>
                                        <p:strVal val="visible"/>
                                      </p:to>
                                    </p:set>
                                    <p:anim calcmode="lin" valueType="num">
                                      <p:cBhvr>
                                        <p:cTn id="48" dur="500" fill="hold"/>
                                        <p:tgtEl>
                                          <p:spTgt spid="11265">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9" dur="500" fill="hold"/>
                                        <p:tgtEl>
                                          <p:spTgt spid="11265">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0" dur="500" fill="hold"/>
                                        <p:tgtEl>
                                          <p:spTgt spid="11265">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51" dur="500" fill="hold"/>
                                        <p:tgtEl>
                                          <p:spTgt spid="1126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6-Point Star 10"/>
          <p:cNvSpPr/>
          <p:nvPr/>
        </p:nvSpPr>
        <p:spPr>
          <a:xfrm>
            <a:off x="3962400" y="1981200"/>
            <a:ext cx="6477000" cy="1828800"/>
          </a:xfrm>
          <a:prstGeom prst="star6">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8" name="Rectangle 7"/>
          <p:cNvSpPr>
            <a:spLocks noChangeArrowheads="1"/>
          </p:cNvSpPr>
          <p:nvPr/>
        </p:nvSpPr>
        <p:spPr bwMode="auto">
          <a:xfrm>
            <a:off x="5029200" y="3373438"/>
            <a:ext cx="5403850" cy="495300"/>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00000"/>
              </a:solidFill>
              <a:latin typeface="Times New Roman" pitchFamily="18" charset="0"/>
              <a:cs typeface="Times New Roman" pitchFamily="18" charset="0"/>
            </a:endParaRPr>
          </a:p>
        </p:txBody>
      </p:sp>
      <p:sp>
        <p:nvSpPr>
          <p:cNvPr id="23" name="Rectangle 8"/>
          <p:cNvSpPr>
            <a:spLocks noChangeArrowheads="1"/>
          </p:cNvSpPr>
          <p:nvPr/>
        </p:nvSpPr>
        <p:spPr bwMode="auto">
          <a:xfrm>
            <a:off x="5029200" y="4021138"/>
            <a:ext cx="5410200" cy="474662"/>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D0D0D"/>
              </a:solidFill>
              <a:latin typeface="Times New Roman" pitchFamily="18" charset="0"/>
              <a:cs typeface="Times New Roman" pitchFamily="18" charset="0"/>
            </a:endParaRPr>
          </a:p>
        </p:txBody>
      </p:sp>
      <p:sp>
        <p:nvSpPr>
          <p:cNvPr id="10250" name="Text Box 6"/>
          <p:cNvSpPr txBox="1">
            <a:spLocks noChangeArrowheads="1"/>
          </p:cNvSpPr>
          <p:nvPr/>
        </p:nvSpPr>
        <p:spPr bwMode="auto">
          <a:xfrm>
            <a:off x="4724400" y="2514600"/>
            <a:ext cx="4876800" cy="646331"/>
          </a:xfrm>
          <a:prstGeom prst="rect">
            <a:avLst/>
          </a:prstGeom>
          <a:noFill/>
          <a:ln w="9525">
            <a:noFill/>
            <a:miter lim="800000"/>
            <a:headEnd/>
            <a:tailEnd/>
          </a:ln>
          <a:effectLst/>
        </p:spPr>
        <p:txBody>
          <a:bodyPr wrap="square">
            <a:spAutoFit/>
          </a:bodyPr>
          <a:lstStyle/>
          <a:p>
            <a:r>
              <a:rPr lang="en-US" sz="3600" dirty="0" smtClean="0">
                <a:solidFill>
                  <a:srgbClr val="FF0000"/>
                </a:solidFill>
                <a:latin typeface="Times New Roman" pitchFamily="18" charset="0"/>
                <a:cs typeface="Times New Roman" pitchFamily="18" charset="0"/>
              </a:rPr>
              <a:t>         Bày tỏ ý kiến</a:t>
            </a:r>
            <a:endParaRPr lang="en-US" sz="3600" dirty="0">
              <a:solidFill>
                <a:srgbClr val="FF0000"/>
              </a:solidFill>
              <a:latin typeface="Times New Roman" pitchFamily="18" charset="0"/>
              <a:cs typeface="Times New Roman" pitchFamily="18" charset="0"/>
            </a:endParaRPr>
          </a:p>
        </p:txBody>
      </p:sp>
      <p:sp>
        <p:nvSpPr>
          <p:cNvPr id="12" name="Rectangle 11"/>
          <p:cNvSpPr/>
          <p:nvPr/>
        </p:nvSpPr>
        <p:spPr>
          <a:xfrm>
            <a:off x="1524000" y="3810000"/>
            <a:ext cx="8763000" cy="2246769"/>
          </a:xfrm>
          <a:prstGeom prst="rect">
            <a:avLst/>
          </a:prstGeom>
        </p:spPr>
        <p:txBody>
          <a:bodyPr wrap="square">
            <a:spAutoFit/>
          </a:bodyPr>
          <a:lstStyle/>
          <a:p>
            <a:pPr>
              <a:spcBef>
                <a:spcPct val="50000"/>
              </a:spcBef>
            </a:pPr>
            <a:r>
              <a:rPr lang="en-US" sz="4000" b="1" dirty="0" smtClean="0">
                <a:solidFill>
                  <a:srgbClr val="CC3300"/>
                </a:solidFill>
                <a:latin typeface="Times New Roman" pitchFamily="18" charset="0"/>
              </a:rPr>
              <a:t> Em có tán thành các ý kiến dưới đây không?</a:t>
            </a:r>
          </a:p>
          <a:p>
            <a:pPr>
              <a:spcBef>
                <a:spcPct val="50000"/>
              </a:spcBef>
            </a:pPr>
            <a:r>
              <a:rPr lang="en-US" sz="4000" b="1" dirty="0" smtClean="0">
                <a:solidFill>
                  <a:srgbClr val="CC3300"/>
                </a:solidFill>
                <a:latin typeface="Times New Roman" pitchFamily="18" charset="0"/>
              </a:rPr>
              <a:t>   Vì sao?</a:t>
            </a:r>
            <a:endParaRPr lang="en-US" sz="4000" b="1" dirty="0">
              <a:solidFill>
                <a:srgbClr val="CC3300"/>
              </a:solidFill>
              <a:latin typeface="Times New Roman" pitchFamily="18" charset="0"/>
            </a:endParaRPr>
          </a:p>
        </p:txBody>
      </p:sp>
      <p:pic>
        <p:nvPicPr>
          <p:cNvPr id="13" name="Picture 12" descr="Den ngu cam xuc qua trung doi mau.jpg"/>
          <p:cNvPicPr>
            <a:picLocks noChangeAspect="1"/>
          </p:cNvPicPr>
          <p:nvPr/>
        </p:nvPicPr>
        <p:blipFill>
          <a:blip r:embed="rId2" cstate="print"/>
          <a:stretch>
            <a:fillRect/>
          </a:stretch>
        </p:blipFill>
        <p:spPr>
          <a:xfrm>
            <a:off x="6858000" y="4419600"/>
            <a:ext cx="3124200" cy="2181225"/>
          </a:xfrm>
          <a:prstGeom prst="rect">
            <a:avLst/>
          </a:prstGeom>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edge">
                                      <p:cBhvr>
                                        <p:cTn id="7" dur="2000"/>
                                        <p:tgtEl>
                                          <p:spTgt spid="12">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12">
                                            <p:txEl>
                                              <p:pRg st="1" end="1"/>
                                            </p:txEl>
                                          </p:spTgt>
                                        </p:tgtEl>
                                        <p:attrNameLst>
                                          <p:attrName>style.visibility</p:attrName>
                                        </p:attrNameLst>
                                      </p:cBhvr>
                                      <p:to>
                                        <p:strVal val="visible"/>
                                      </p:to>
                                    </p:set>
                                    <p:animEffect transition="in" filter="wedge">
                                      <p:cBhvr>
                                        <p:cTn id="10" dur="20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143000" y="228600"/>
          <a:ext cx="9982200" cy="6243320"/>
        </p:xfrm>
        <a:graphic>
          <a:graphicData uri="http://schemas.openxmlformats.org/drawingml/2006/table">
            <a:tbl>
              <a:tblPr firstRow="1" bandRow="1">
                <a:tableStyleId>{5C22544A-7EE6-4342-B048-85BDC9FD1C3A}</a:tableStyleId>
              </a:tblPr>
              <a:tblGrid>
                <a:gridCol w="1139508"/>
                <a:gridCol w="8842692"/>
              </a:tblGrid>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a) </a:t>
                      </a:r>
                      <a:r>
                        <a:rPr lang="en-US" sz="3200" b="1" dirty="0" smtClean="0">
                          <a:solidFill>
                            <a:srgbClr val="3333FF"/>
                          </a:solidFill>
                          <a:latin typeface="Times New Roman" pitchFamily="18" charset="0"/>
                        </a:rPr>
                        <a:t>Không nên hứa hẹn với ai bất cứ điều gì</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b)</a:t>
                      </a:r>
                      <a:r>
                        <a:rPr lang="en-US" sz="3200" b="1" dirty="0" smtClean="0">
                          <a:solidFill>
                            <a:srgbClr val="3333FF"/>
                          </a:solidFill>
                          <a:latin typeface="Times New Roman" pitchFamily="18" charset="0"/>
                        </a:rPr>
                        <a:t>Chỉ nên hứa những điều mình có thể thực hiện được</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c)</a:t>
                      </a:r>
                      <a:r>
                        <a:rPr lang="en-US" sz="3200" b="1" dirty="0" smtClean="0">
                          <a:solidFill>
                            <a:srgbClr val="3333FF"/>
                          </a:solidFill>
                          <a:latin typeface="Times New Roman" pitchFamily="18" charset="0"/>
                        </a:rPr>
                        <a:t>Có thể hứa mọi điều, còn thực hiện được hay không thì không quan trọng.</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d)</a:t>
                      </a:r>
                      <a:r>
                        <a:rPr lang="en-US" sz="3200" b="1" dirty="0" smtClean="0">
                          <a:solidFill>
                            <a:srgbClr val="3333FF"/>
                          </a:solidFill>
                          <a:latin typeface="Times New Roman" pitchFamily="18" charset="0"/>
                        </a:rPr>
                        <a:t>Người biết giữ lời hứa sẽ được mọi người tin cậy, tôn trọng</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solidFill>
                            <a:schemeClr val="bg2">
                              <a:lumMod val="10000"/>
                            </a:schemeClr>
                          </a:solidFill>
                          <a:latin typeface="Times New Roman" pitchFamily="18" charset="0"/>
                        </a:rPr>
                        <a:t>đ) </a:t>
                      </a:r>
                      <a:r>
                        <a:rPr lang="en-US" sz="3200" b="1" dirty="0" smtClean="0">
                          <a:solidFill>
                            <a:srgbClr val="3333FF"/>
                          </a:solidFill>
                          <a:latin typeface="Times New Roman" pitchFamily="18" charset="0"/>
                        </a:rPr>
                        <a:t>Cần xin lỗi và giải thích rõ lí do khi không thể thực hiện được lời hứa. </a:t>
                      </a:r>
                    </a:p>
                    <a:p>
                      <a:endParaRPr 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rPr>
                        <a:t> </a:t>
                      </a:r>
                      <a:r>
                        <a:rPr lang="en-US" sz="3200" b="1" dirty="0" smtClean="0">
                          <a:solidFill>
                            <a:schemeClr val="bg2">
                              <a:lumMod val="10000"/>
                            </a:schemeClr>
                          </a:solidFill>
                          <a:latin typeface="Times New Roman" pitchFamily="18" charset="0"/>
                        </a:rPr>
                        <a:t>e)</a:t>
                      </a:r>
                      <a:r>
                        <a:rPr lang="en-US" sz="3200" b="1" baseline="0" dirty="0" smtClean="0">
                          <a:solidFill>
                            <a:schemeClr val="bg2">
                              <a:lumMod val="10000"/>
                            </a:schemeClr>
                          </a:solidFill>
                          <a:latin typeface="Times New Roman" pitchFamily="18" charset="0"/>
                        </a:rPr>
                        <a:t> </a:t>
                      </a:r>
                      <a:r>
                        <a:rPr lang="en-US" sz="3200" b="1" dirty="0" smtClean="0">
                          <a:solidFill>
                            <a:srgbClr val="3333FF"/>
                          </a:solidFill>
                          <a:latin typeface="Times New Roman" pitchFamily="18" charset="0"/>
                        </a:rPr>
                        <a:t>Chỉ cần thực hiện lời hứa với người lớn tuổi.</a:t>
                      </a:r>
                      <a:endParaRPr lang="en-US" sz="3200"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Rectangle 4"/>
          <p:cNvSpPr/>
          <p:nvPr/>
        </p:nvSpPr>
        <p:spPr>
          <a:xfrm>
            <a:off x="1219200" y="304800"/>
            <a:ext cx="990600" cy="685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Rectangle 5"/>
          <p:cNvSpPr/>
          <p:nvPr/>
        </p:nvSpPr>
        <p:spPr>
          <a:xfrm>
            <a:off x="1219200" y="2209800"/>
            <a:ext cx="990600" cy="8382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Rectangle 6"/>
          <p:cNvSpPr/>
          <p:nvPr/>
        </p:nvSpPr>
        <p:spPr>
          <a:xfrm>
            <a:off x="1219200" y="5715000"/>
            <a:ext cx="990600" cy="685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Rectangle 7"/>
          <p:cNvSpPr/>
          <p:nvPr/>
        </p:nvSpPr>
        <p:spPr>
          <a:xfrm>
            <a:off x="1219200" y="1219200"/>
            <a:ext cx="914400" cy="762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19200" y="3276600"/>
            <a:ext cx="990600" cy="838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19200" y="4419600"/>
            <a:ext cx="990600" cy="990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ox(in)">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box(in)">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descr="images (11).jpg"/>
          <p:cNvPicPr>
            <a:picLocks noChangeAspect="1"/>
          </p:cNvPicPr>
          <p:nvPr/>
        </p:nvPicPr>
        <p:blipFill>
          <a:blip r:embed="rId2"/>
          <a:stretch>
            <a:fillRect/>
          </a:stretch>
        </p:blipFill>
        <p:spPr>
          <a:xfrm>
            <a:off x="0" y="376237"/>
            <a:ext cx="11963400" cy="6481763"/>
          </a:xfrm>
          <a:prstGeom prst="rect">
            <a:avLst/>
          </a:prstGeom>
        </p:spPr>
      </p:pic>
      <p:sp>
        <p:nvSpPr>
          <p:cNvPr id="5" name="Rounded Rectangle 4"/>
          <p:cNvSpPr/>
          <p:nvPr/>
        </p:nvSpPr>
        <p:spPr>
          <a:xfrm>
            <a:off x="1828800" y="2133600"/>
            <a:ext cx="8260080" cy="3265714"/>
          </a:xfrm>
          <a:prstGeom prst="roundRect">
            <a:avLst/>
          </a:prstGeom>
          <a:ln w="38100">
            <a:solidFill>
              <a:srgbClr val="002060"/>
            </a:solidFill>
          </a:ln>
        </p:spPr>
        <p:style>
          <a:lnRef idx="2">
            <a:schemeClr val="dk1"/>
          </a:lnRef>
          <a:fillRef idx="1">
            <a:schemeClr val="lt1"/>
          </a:fillRef>
          <a:effectRef idx="0">
            <a:schemeClr val="dk1"/>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i="1" u="sng" dirty="0" err="1"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Nội</a:t>
            </a:r>
            <a:r>
              <a:rPr lang="en-US" sz="4000" b="1" i="1" u="sng" dirty="0"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 dung </a:t>
            </a:r>
            <a:r>
              <a:rPr lang="en-US" sz="4000" b="1" i="1" u="sng" dirty="0" err="1"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bài</a:t>
            </a:r>
            <a:r>
              <a:rPr lang="en-US" sz="4000" b="1" i="1" u="sng" dirty="0"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4000" b="1" i="1" u="sng" dirty="0" err="1"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học</a:t>
            </a:r>
            <a:r>
              <a:rPr lang="en-US" sz="4000" b="1" i="1" u="sng" dirty="0" smtClean="0">
                <a:ln w="11430"/>
                <a:solidFill>
                  <a:srgbClr val="7030A0"/>
                </a:solidFill>
                <a:effectLst>
                  <a:outerShdw blurRad="50800" dist="39000" dir="5460000" algn="tl">
                    <a:srgbClr val="000000">
                      <a:alpha val="38000"/>
                    </a:srgbClr>
                  </a:outerShdw>
                </a:effectLst>
                <a:latin typeface="Times New Roman" pitchFamily="18" charset="0"/>
                <a:cs typeface="Times New Roman" pitchFamily="18" charset="0"/>
              </a:rPr>
              <a:t> :</a:t>
            </a:r>
          </a:p>
          <a:p>
            <a:r>
              <a:rPr lang="en-US" sz="3200" b="1" i="1" dirty="0" smtClean="0">
                <a:ln w="11430"/>
                <a:solidFill>
                  <a:schemeClr val="bg2">
                    <a:lumMod val="10000"/>
                  </a:schemeClr>
                </a:solidFill>
                <a:effectLst>
                  <a:outerShdw blurRad="50800" dist="39000" dir="5460000" algn="tl">
                    <a:srgbClr val="000000">
                      <a:alpha val="38000"/>
                    </a:srgbClr>
                  </a:outerShdw>
                </a:effectLst>
                <a:latin typeface="Times New Roman" pitchFamily="18" charset="0"/>
                <a:cs typeface="Times New Roman" pitchFamily="18" charset="0"/>
              </a:rPr>
              <a:t>           </a:t>
            </a:r>
            <a:r>
              <a:rPr lang="en-US" sz="3200" i="1" dirty="0" smtClean="0">
                <a:solidFill>
                  <a:schemeClr val="bg2">
                    <a:lumMod val="10000"/>
                  </a:schemeClr>
                </a:solidFill>
                <a:latin typeface="Times New Roman" pitchFamily="18" charset="0"/>
                <a:cs typeface="Times New Roman" pitchFamily="18" charset="0"/>
              </a:rPr>
              <a:t>-Kết luận chung: Gữi lời hứa là thực hiện đúng điều mình đã nói, đã hứa hẹn.Người biết giữ lời hứa sẽ được mọi người tin cậy và tôn trọng</a:t>
            </a:r>
            <a:endParaRPr lang="en-US" sz="3200" b="1" i="1" dirty="0">
              <a:ln w="11430"/>
              <a:solidFill>
                <a:schemeClr val="bg2">
                  <a:lumMod val="10000"/>
                </a:schemeClr>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plus(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heel(4)">
                                      <p:cBhvr>
                                        <p:cTn id="1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9.jpg"/>
          <p:cNvPicPr>
            <a:picLocks noChangeAspect="1"/>
          </p:cNvPicPr>
          <p:nvPr/>
        </p:nvPicPr>
        <p:blipFill>
          <a:blip r:embed="rId2" cstate="print"/>
          <a:stretch>
            <a:fillRect/>
          </a:stretch>
        </p:blipFill>
        <p:spPr>
          <a:xfrm>
            <a:off x="1219200" y="0"/>
            <a:ext cx="10972800" cy="6819900"/>
          </a:xfrm>
          <a:prstGeom prst="rect">
            <a:avLst/>
          </a:prstGeom>
        </p:spPr>
      </p:pic>
      <p:sp>
        <p:nvSpPr>
          <p:cNvPr id="5" name="WordArt 5"/>
          <p:cNvSpPr>
            <a:spLocks noChangeArrowheads="1" noChangeShapeType="1" noTextEdit="1"/>
          </p:cNvSpPr>
          <p:nvPr/>
        </p:nvSpPr>
        <p:spPr bwMode="auto">
          <a:xfrm>
            <a:off x="1371600" y="381001"/>
            <a:ext cx="3886201" cy="2871650"/>
          </a:xfrm>
          <a:prstGeom prst="rect">
            <a:avLst/>
          </a:prstGeom>
        </p:spPr>
        <p:txBody>
          <a:bodyPr wrap="none" fromWordArt="1">
            <a:prstTxWarp prst="textWave2">
              <a:avLst>
                <a:gd name="adj1" fmla="val 0"/>
                <a:gd name="adj2" fmla="val -10000"/>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Bef>
                <a:spcPts val="0"/>
              </a:spcBef>
              <a:spcAft>
                <a:spcPts val="0"/>
              </a:spcAft>
              <a:defRPr/>
            </a:pPr>
            <a:endParaRPr lang="vi-VN" sz="2000" b="1" kern="10" spc="50" dirty="0">
              <a:ln w="11430"/>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16200000" scaled="1"/>
                <a:tileRect/>
              </a:gradFill>
              <a:effectLst>
                <a:outerShdw blurRad="76200" dist="50800" dir="5400000" algn="tl" rotWithShape="0">
                  <a:srgbClr val="000000">
                    <a:alpha val="65000"/>
                  </a:srgbClr>
                </a:outerShdw>
              </a:effectLst>
              <a:latin typeface="+mj-lt"/>
              <a:cs typeface="Times New Roman"/>
            </a:endParaRPr>
          </a:p>
        </p:txBody>
      </p:sp>
      <p:pic>
        <p:nvPicPr>
          <p:cNvPr id="25608" name="Picture 9" descr="D:\Pictures\Suu tam\Hinh Dong\Hoa\Fireworks-01-june.gif"/>
          <p:cNvPicPr>
            <a:picLocks noChangeAspect="1" noChangeArrowheads="1" noCrop="1"/>
          </p:cNvPicPr>
          <p:nvPr/>
        </p:nvPicPr>
        <p:blipFill>
          <a:blip r:embed="rId3" cstate="print"/>
          <a:srcRect/>
          <a:stretch>
            <a:fillRect/>
          </a:stretch>
        </p:blipFill>
        <p:spPr bwMode="auto">
          <a:xfrm>
            <a:off x="9129713" y="1371600"/>
            <a:ext cx="1233487" cy="1581150"/>
          </a:xfrm>
          <a:prstGeom prst="rect">
            <a:avLst/>
          </a:prstGeom>
          <a:noFill/>
          <a:ln w="9525">
            <a:noFill/>
            <a:miter lim="800000"/>
            <a:headEnd/>
            <a:tailEnd/>
          </a:ln>
        </p:spPr>
      </p:pic>
      <p:sp>
        <p:nvSpPr>
          <p:cNvPr id="12" name="Rectangle 11"/>
          <p:cNvSpPr/>
          <p:nvPr/>
        </p:nvSpPr>
        <p:spPr>
          <a:xfrm>
            <a:off x="3657600" y="2057400"/>
            <a:ext cx="7086600" cy="2057400"/>
          </a:xfrm>
          <a:prstGeom prst="rect">
            <a:avLst/>
          </a:prstGeom>
        </p:spPr>
        <p:txBody>
          <a:bodyPr wrap="square">
            <a:prstTxWarp prst="textWave1">
              <a:avLst>
                <a:gd name="adj1" fmla="val 12500"/>
                <a:gd name="adj2" fmla="val -892"/>
              </a:avLst>
            </a:prstTxWarp>
            <a:spAutoFit/>
          </a:bodyPr>
          <a:lstStyle/>
          <a:p>
            <a:pPr algn="ctr" eaLnBrk="1" fontAlgn="auto" hangingPunct="1">
              <a:spcBef>
                <a:spcPts val="0"/>
              </a:spcBef>
              <a:spcAft>
                <a:spcPts val="0"/>
              </a:spcAft>
              <a:defRPr/>
            </a:pPr>
            <a:r>
              <a:rPr lang="vi-VN" b="1" kern="10" spc="50" dirty="0" smtClean="0">
                <a:ln w="11430"/>
                <a:solidFill>
                  <a:srgbClr val="FF0000"/>
                </a:solidFill>
                <a:effectLst>
                  <a:outerShdw blurRad="76200" dist="50800" dir="5400000" algn="tl" rotWithShape="0">
                    <a:srgbClr val="000000">
                      <a:alpha val="65000"/>
                    </a:srgbClr>
                  </a:outerShdw>
                </a:effectLst>
                <a:cs typeface="Times New Roman"/>
              </a:rPr>
              <a:t>C</a:t>
            </a:r>
            <a:r>
              <a:rPr lang="en-US" b="1" kern="10" spc="50" dirty="0" smtClean="0">
                <a:ln w="11430"/>
                <a:solidFill>
                  <a:srgbClr val="FF0000"/>
                </a:solidFill>
                <a:effectLst>
                  <a:outerShdw blurRad="76200" dist="50800" dir="5400000" algn="tl" rotWithShape="0">
                    <a:srgbClr val="000000">
                      <a:alpha val="65000"/>
                    </a:srgbClr>
                  </a:outerShdw>
                </a:effectLst>
                <a:cs typeface="Times New Roman"/>
              </a:rPr>
              <a:t>ảm ơn cô và </a:t>
            </a:r>
            <a:r>
              <a:rPr lang="en-US" b="1" kern="10" spc="50" dirty="0" smtClean="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các</a:t>
            </a:r>
            <a:r>
              <a:rPr lang="en-US" b="1" kern="10" spc="50" dirty="0" smtClean="0">
                <a:ln w="11430"/>
                <a:solidFill>
                  <a:srgbClr val="FF0000"/>
                </a:solidFill>
                <a:effectLst>
                  <a:outerShdw blurRad="76200" dist="50800" dir="5400000" algn="tl" rotWithShape="0">
                    <a:srgbClr val="000000">
                      <a:alpha val="65000"/>
                    </a:srgbClr>
                  </a:outerShdw>
                </a:effectLst>
                <a:cs typeface="Times New Roman"/>
              </a:rPr>
              <a:t> bạn đã lắng nghe</a:t>
            </a:r>
            <a:r>
              <a:rPr lang="vi-VN" b="1" kern="10" spc="50" dirty="0" smtClean="0">
                <a:ln w="11430"/>
                <a:solidFill>
                  <a:srgbClr val="FF0000"/>
                </a:solidFill>
                <a:effectLst>
                  <a:outerShdw blurRad="76200" dist="50800" dir="5400000" algn="tl" rotWithShape="0">
                    <a:srgbClr val="000000">
                      <a:alpha val="65000"/>
                    </a:srgbClr>
                  </a:outerShdw>
                </a:effectLst>
                <a:cs typeface="Times New Roman"/>
              </a:rPr>
              <a:t>!</a:t>
            </a:r>
            <a:endParaRPr lang="vi-VN" b="1" kern="10" spc="50" dirty="0">
              <a:ln w="11430"/>
              <a:solidFill>
                <a:srgbClr val="FF0000"/>
              </a:solidFill>
              <a:effectLst>
                <a:outerShdw blurRad="76200" dist="50800" dir="5400000" algn="tl" rotWithShape="0">
                  <a:srgbClr val="000000">
                    <a:alpha val="65000"/>
                  </a:srgbClr>
                </a:outerShdw>
              </a:effectLst>
              <a:cs typeface="Times New Roman"/>
            </a:endParaRPr>
          </a:p>
        </p:txBody>
      </p:sp>
      <p:pic>
        <p:nvPicPr>
          <p:cNvPr id="14" name="Picture 13" descr="cam-on-22.jpg"/>
          <p:cNvPicPr>
            <a:picLocks noChangeAspect="1"/>
          </p:cNvPicPr>
          <p:nvPr/>
        </p:nvPicPr>
        <p:blipFill>
          <a:blip r:embed="rId4" cstate="print"/>
          <a:stretch>
            <a:fillRect/>
          </a:stretch>
        </p:blipFill>
        <p:spPr>
          <a:xfrm>
            <a:off x="1219200" y="3733800"/>
            <a:ext cx="2438400" cy="3124200"/>
          </a:xfrm>
          <a:prstGeom prst="rect">
            <a:avLst/>
          </a:prstGeom>
        </p:spPr>
      </p:pic>
      <p:pic>
        <p:nvPicPr>
          <p:cNvPr id="8" name="Picture 7" descr="slide-marketing-12-54-728.jpg"/>
          <p:cNvPicPr>
            <a:picLocks noChangeAspect="1"/>
          </p:cNvPicPr>
          <p:nvPr/>
        </p:nvPicPr>
        <p:blipFill>
          <a:blip r:embed="rId5" cstate="print"/>
          <a:stretch>
            <a:fillRect/>
          </a:stretch>
        </p:blipFill>
        <p:spPr>
          <a:xfrm>
            <a:off x="5943600" y="4495800"/>
            <a:ext cx="6248400" cy="2362200"/>
          </a:xfrm>
          <a:prstGeom prst="rect">
            <a:avLst/>
          </a:prstGeom>
        </p:spPr>
      </p:pic>
      <p:sp>
        <p:nvSpPr>
          <p:cNvPr id="9" name="Rectangle 8"/>
          <p:cNvSpPr/>
          <p:nvPr/>
        </p:nvSpPr>
        <p:spPr>
          <a:xfrm>
            <a:off x="4114800" y="1219200"/>
            <a:ext cx="5638800" cy="9906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sz="5400" b="1" i="1" dirty="0" smtClean="0">
                <a:solidFill>
                  <a:srgbClr val="FF0000"/>
                </a:solidFill>
                <a:latin typeface="Times New Roman" pitchFamily="18" charset="0"/>
                <a:cs typeface="Times New Roman" pitchFamily="18" charset="0"/>
              </a:rPr>
              <a:t>Tiết học kết thúc </a:t>
            </a:r>
            <a:endParaRPr lang="en-US" sz="5400" b="1" i="1" dirty="0">
              <a:solidFill>
                <a:srgbClr val="FF0000"/>
              </a:solidFill>
              <a:latin typeface="Times New Roman" pitchFamily="18" charset="0"/>
              <a:cs typeface="Times New Roman" pitchFamily="18" charset="0"/>
            </a:endParaRPr>
          </a:p>
        </p:txBody>
      </p:sp>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8"/>
          <p:cNvSpPr>
            <a:spLocks noChangeArrowheads="1"/>
          </p:cNvSpPr>
          <p:nvPr/>
        </p:nvSpPr>
        <p:spPr bwMode="auto">
          <a:xfrm>
            <a:off x="3012670" y="539581"/>
            <a:ext cx="6055129" cy="1441619"/>
          </a:xfrm>
          <a:prstGeom prst="horizontalScroll">
            <a:avLst>
              <a:gd name="adj" fmla="val 14881"/>
            </a:avLst>
          </a:prstGeom>
          <a:solidFill>
            <a:srgbClr val="FFFF00"/>
          </a:solidFill>
          <a:ln w="9525">
            <a:solidFill>
              <a:schemeClr val="tx1"/>
            </a:solidFill>
            <a:round/>
            <a:headEnd/>
            <a:tailEnd/>
          </a:ln>
          <a:effectLst>
            <a:glow rad="228600">
              <a:schemeClr val="accent4">
                <a:satMod val="175000"/>
                <a:alpha val="40000"/>
              </a:schemeClr>
            </a:glow>
          </a:effectLst>
          <a:scene3d>
            <a:camera prst="obliqueTopLeft"/>
            <a:lightRig rig="threePt" dir="t"/>
          </a:scene3d>
        </p:spPr>
        <p:txBody>
          <a:bodyPr wrap="none" anchor="ctr"/>
          <a:lstStyle/>
          <a:p>
            <a:pPr algn="ctr" eaLnBrk="1" fontAlgn="auto" hangingPunct="1">
              <a:spcBef>
                <a:spcPts val="0"/>
              </a:spcBef>
              <a:spcAft>
                <a:spcPts val="0"/>
              </a:spcAft>
              <a:defRPr/>
            </a:pPr>
            <a:r>
              <a:rPr lang="en-US" sz="4000" b="1" dirty="0" err="1" smtClean="0">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Ôn</a:t>
            </a:r>
            <a:r>
              <a:rPr lang="en-US" sz="4000" b="1" dirty="0" smtClean="0">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 </a:t>
            </a:r>
            <a:r>
              <a:rPr lang="en-US" sz="4000" b="1" dirty="0" err="1">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bài</a:t>
            </a:r>
            <a:r>
              <a:rPr lang="en-US" sz="4000" b="1" dirty="0">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 </a:t>
            </a:r>
            <a:r>
              <a:rPr lang="en-US" sz="4000" b="1" dirty="0" err="1">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rPr>
              <a:t>cũ</a:t>
            </a:r>
            <a:endParaRPr lang="en-US" sz="4000" b="1" dirty="0">
              <a:ln>
                <a:solidFill>
                  <a:srgbClr val="669900"/>
                </a:solidFill>
              </a:ln>
              <a:solidFill>
                <a:srgbClr val="FF0000"/>
              </a:solidFill>
              <a:effectLst>
                <a:glow rad="101600">
                  <a:srgbClr val="00FFFF">
                    <a:alpha val="60000"/>
                  </a:srgbClr>
                </a:glow>
              </a:effectLst>
              <a:latin typeface="Times New Roman" panose="02020603050405020304" pitchFamily="18" charset="0"/>
              <a:cs typeface="Times New Roman" panose="02020603050405020304" pitchFamily="18" charset="0"/>
            </a:endParaRPr>
          </a:p>
        </p:txBody>
      </p:sp>
      <p:pic>
        <p:nvPicPr>
          <p:cNvPr id="7" name="Picture 10" descr="D:\Pictures\Suu tam\Hinh Dong\thinking-idea.gif"/>
          <p:cNvPicPr>
            <a:picLocks noChangeAspect="1" noChangeArrowheads="1" noCrop="1"/>
          </p:cNvPicPr>
          <p:nvPr/>
        </p:nvPicPr>
        <p:blipFill>
          <a:blip r:embed="rId2" cstate="print"/>
          <a:srcRect/>
          <a:stretch>
            <a:fillRect/>
          </a:stretch>
        </p:blipFill>
        <p:spPr bwMode="auto">
          <a:xfrm>
            <a:off x="1152525" y="1462088"/>
            <a:ext cx="1385888" cy="1747837"/>
          </a:xfrm>
          <a:prstGeom prst="rect">
            <a:avLst/>
          </a:prstGeom>
          <a:noFill/>
          <a:ln w="9525">
            <a:noFill/>
            <a:miter lim="800000"/>
            <a:headEnd/>
            <a:tailEnd/>
          </a:ln>
        </p:spPr>
      </p:pic>
      <p:grpSp>
        <p:nvGrpSpPr>
          <p:cNvPr id="6150" name="Group 6"/>
          <p:cNvGrpSpPr>
            <a:grpSpLocks/>
          </p:cNvGrpSpPr>
          <p:nvPr/>
        </p:nvGrpSpPr>
        <p:grpSpPr bwMode="auto">
          <a:xfrm>
            <a:off x="1981200" y="2209800"/>
            <a:ext cx="8153400" cy="4343400"/>
            <a:chOff x="280" y="672"/>
            <a:chExt cx="5000" cy="3632"/>
          </a:xfrm>
        </p:grpSpPr>
        <p:sp>
          <p:nvSpPr>
            <p:cNvPr id="6211" name="AutoShape 8" descr="Pink tissue paper"/>
            <p:cNvSpPr>
              <a:spLocks noChangeArrowheads="1"/>
            </p:cNvSpPr>
            <p:nvPr/>
          </p:nvSpPr>
          <p:spPr bwMode="auto">
            <a:xfrm>
              <a:off x="624" y="672"/>
              <a:ext cx="4656" cy="3024"/>
            </a:xfrm>
            <a:prstGeom prst="horizontalScroll">
              <a:avLst>
                <a:gd name="adj" fmla="val 12500"/>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buFontTx/>
                <a:buChar char="-"/>
              </a:pPr>
              <a:endParaRPr lang="en-US" altLang="en-US" sz="3200" b="1" dirty="0">
                <a:ln w="38100">
                  <a:solidFill>
                    <a:schemeClr val="tx1"/>
                  </a:solidFill>
                </a:ln>
                <a:latin typeface=".VnTime" pitchFamily="34" charset="0"/>
              </a:endParaRPr>
            </a:p>
          </p:txBody>
        </p:sp>
        <p:grpSp>
          <p:nvGrpSpPr>
            <p:cNvPr id="6154" name="Group 10"/>
            <p:cNvGrpSpPr>
              <a:grpSpLocks/>
            </p:cNvGrpSpPr>
            <p:nvPr/>
          </p:nvGrpSpPr>
          <p:grpSpPr bwMode="auto">
            <a:xfrm>
              <a:off x="280" y="1744"/>
              <a:ext cx="2160" cy="2560"/>
              <a:chOff x="96" y="1536"/>
              <a:chExt cx="2352" cy="2712"/>
            </a:xfrm>
          </p:grpSpPr>
          <p:grpSp>
            <p:nvGrpSpPr>
              <p:cNvPr id="6155" name="Group 11"/>
              <p:cNvGrpSpPr>
                <a:grpSpLocks/>
              </p:cNvGrpSpPr>
              <p:nvPr/>
            </p:nvGrpSpPr>
            <p:grpSpPr bwMode="auto">
              <a:xfrm rot="4912446">
                <a:off x="156" y="1476"/>
                <a:ext cx="768" cy="888"/>
                <a:chOff x="144" y="504"/>
                <a:chExt cx="1512" cy="1488"/>
              </a:xfrm>
            </p:grpSpPr>
            <p:sp>
              <p:nvSpPr>
                <p:cNvPr id="6205" name="Freeform 12"/>
                <p:cNvSpPr>
                  <a:spLocks/>
                </p:cNvSpPr>
                <p:nvPr/>
              </p:nvSpPr>
              <p:spPr bwMode="auto">
                <a:xfrm rot="-5018420">
                  <a:off x="108" y="960"/>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6" name="Freeform 13"/>
                <p:cNvSpPr>
                  <a:spLocks/>
                </p:cNvSpPr>
                <p:nvPr/>
              </p:nvSpPr>
              <p:spPr bwMode="auto">
                <a:xfrm>
                  <a:off x="336" y="50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7" name="Freeform 14"/>
                <p:cNvSpPr>
                  <a:spLocks/>
                </p:cNvSpPr>
                <p:nvPr/>
              </p:nvSpPr>
              <p:spPr bwMode="auto">
                <a:xfrm rot="3651646">
                  <a:off x="876" y="61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8" name="Freeform 15"/>
                <p:cNvSpPr>
                  <a:spLocks/>
                </p:cNvSpPr>
                <p:nvPr/>
              </p:nvSpPr>
              <p:spPr bwMode="auto">
                <a:xfrm rot="8016108">
                  <a:off x="972" y="109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9" name="Freeform 16"/>
                <p:cNvSpPr>
                  <a:spLocks/>
                </p:cNvSpPr>
                <p:nvPr/>
              </p:nvSpPr>
              <p:spPr bwMode="auto">
                <a:xfrm rot="-10025304">
                  <a:off x="528" y="134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10" name="Oval 17"/>
                <p:cNvSpPr>
                  <a:spLocks noChangeArrowheads="1"/>
                </p:cNvSpPr>
                <p:nvPr/>
              </p:nvSpPr>
              <p:spPr bwMode="auto">
                <a:xfrm>
                  <a:off x="720" y="1056"/>
                  <a:ext cx="336" cy="384"/>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en-US" altLang="en-US">
                    <a:ln w="38100">
                      <a:solidFill>
                        <a:schemeClr val="tx1"/>
                      </a:solidFill>
                    </a:ln>
                  </a:endParaRPr>
                </a:p>
              </p:txBody>
            </p:sp>
          </p:grpSp>
          <p:sp>
            <p:nvSpPr>
              <p:cNvPr id="6156" name="Freeform 18" descr="Pink tissue paper"/>
              <p:cNvSpPr>
                <a:spLocks/>
              </p:cNvSpPr>
              <p:nvPr/>
            </p:nvSpPr>
            <p:spPr bwMode="auto">
              <a:xfrm>
                <a:off x="384" y="2256"/>
                <a:ext cx="192" cy="1536"/>
              </a:xfrm>
              <a:custGeom>
                <a:avLst/>
                <a:gdLst>
                  <a:gd name="T0" fmla="*/ 48 w 192"/>
                  <a:gd name="T1" fmla="*/ 0 h 1536"/>
                  <a:gd name="T2" fmla="*/ 0 w 192"/>
                  <a:gd name="T3" fmla="*/ 240 h 1536"/>
                  <a:gd name="T4" fmla="*/ 0 w 192"/>
                  <a:gd name="T5" fmla="*/ 480 h 1536"/>
                  <a:gd name="T6" fmla="*/ 48 w 192"/>
                  <a:gd name="T7" fmla="*/ 576 h 1536"/>
                  <a:gd name="T8" fmla="*/ 144 w 192"/>
                  <a:gd name="T9" fmla="*/ 720 h 1536"/>
                  <a:gd name="T10" fmla="*/ 180 w 192"/>
                  <a:gd name="T11" fmla="*/ 840 h 1536"/>
                  <a:gd name="T12" fmla="*/ 192 w 192"/>
                  <a:gd name="T13" fmla="*/ 984 h 1536"/>
                  <a:gd name="T14" fmla="*/ 192 w 192"/>
                  <a:gd name="T15" fmla="*/ 1056 h 1536"/>
                  <a:gd name="T16" fmla="*/ 192 w 192"/>
                  <a:gd name="T17" fmla="*/ 1152 h 1536"/>
                  <a:gd name="T18" fmla="*/ 144 w 192"/>
                  <a:gd name="T19" fmla="*/ 1392 h 1536"/>
                  <a:gd name="T20" fmla="*/ 96 w 192"/>
                  <a:gd name="T21" fmla="*/ 1536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1536">
                    <a:moveTo>
                      <a:pt x="48" y="0"/>
                    </a:moveTo>
                    <a:lnTo>
                      <a:pt x="0" y="240"/>
                    </a:lnTo>
                    <a:lnTo>
                      <a:pt x="0" y="480"/>
                    </a:lnTo>
                    <a:lnTo>
                      <a:pt x="48" y="576"/>
                    </a:lnTo>
                    <a:lnTo>
                      <a:pt x="144" y="720"/>
                    </a:lnTo>
                    <a:lnTo>
                      <a:pt x="180" y="840"/>
                    </a:lnTo>
                    <a:lnTo>
                      <a:pt x="192" y="984"/>
                    </a:lnTo>
                    <a:lnTo>
                      <a:pt x="192" y="1056"/>
                    </a:lnTo>
                    <a:lnTo>
                      <a:pt x="192" y="1152"/>
                    </a:lnTo>
                    <a:lnTo>
                      <a:pt x="144" y="1392"/>
                    </a:lnTo>
                    <a:lnTo>
                      <a:pt x="96" y="1536"/>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57" name="Freeform 19" descr="Pink tissue paper"/>
              <p:cNvSpPr>
                <a:spLocks/>
              </p:cNvSpPr>
              <p:nvPr/>
            </p:nvSpPr>
            <p:spPr bwMode="auto">
              <a:xfrm rot="-3514978">
                <a:off x="216" y="3072"/>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58" name="Freeform 20" descr="Pink tissue paper"/>
              <p:cNvSpPr>
                <a:spLocks/>
              </p:cNvSpPr>
              <p:nvPr/>
            </p:nvSpPr>
            <p:spPr bwMode="auto">
              <a:xfrm rot="-3514978">
                <a:off x="317" y="3081"/>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59" name="Freeform 21" descr="Pink tissue paper"/>
              <p:cNvSpPr>
                <a:spLocks/>
              </p:cNvSpPr>
              <p:nvPr/>
            </p:nvSpPr>
            <p:spPr bwMode="auto">
              <a:xfrm rot="-3514978">
                <a:off x="337" y="3157"/>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0" name="Freeform 22" descr="Pink tissue paper"/>
              <p:cNvSpPr>
                <a:spLocks/>
              </p:cNvSpPr>
              <p:nvPr/>
            </p:nvSpPr>
            <p:spPr bwMode="auto">
              <a:xfrm rot="-3514978">
                <a:off x="342" y="3244"/>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1" name="Freeform 23" descr="Pink tissue paper"/>
              <p:cNvSpPr>
                <a:spLocks/>
              </p:cNvSpPr>
              <p:nvPr/>
            </p:nvSpPr>
            <p:spPr bwMode="auto">
              <a:xfrm rot="-3514978">
                <a:off x="290" y="3164"/>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2" name="Freeform 24" descr="Pink tissue paper"/>
              <p:cNvSpPr>
                <a:spLocks/>
              </p:cNvSpPr>
              <p:nvPr/>
            </p:nvSpPr>
            <p:spPr bwMode="auto">
              <a:xfrm>
                <a:off x="504" y="3420"/>
                <a:ext cx="60" cy="96"/>
              </a:xfrm>
              <a:custGeom>
                <a:avLst/>
                <a:gdLst>
                  <a:gd name="T0" fmla="*/ 0 w 60"/>
                  <a:gd name="T1" fmla="*/ 0 h 96"/>
                  <a:gd name="T2" fmla="*/ 48 w 60"/>
                  <a:gd name="T3" fmla="*/ 96 h 96"/>
                  <a:gd name="T4" fmla="*/ 0 60000 65536"/>
                  <a:gd name="T5" fmla="*/ 0 60000 65536"/>
                </a:gdLst>
                <a:ahLst/>
                <a:cxnLst>
                  <a:cxn ang="T4">
                    <a:pos x="T0" y="T1"/>
                  </a:cxn>
                  <a:cxn ang="T5">
                    <a:pos x="T2" y="T3"/>
                  </a:cxn>
                </a:cxnLst>
                <a:rect l="0" t="0" r="r" b="b"/>
                <a:pathLst>
                  <a:path w="60" h="96">
                    <a:moveTo>
                      <a:pt x="0" y="0"/>
                    </a:moveTo>
                    <a:cubicBezTo>
                      <a:pt x="60" y="20"/>
                      <a:pt x="48" y="36"/>
                      <a:pt x="48" y="96"/>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nvGrpSpPr>
              <p:cNvPr id="6163" name="Group 25"/>
              <p:cNvGrpSpPr>
                <a:grpSpLocks/>
              </p:cNvGrpSpPr>
              <p:nvPr/>
            </p:nvGrpSpPr>
            <p:grpSpPr bwMode="auto">
              <a:xfrm>
                <a:off x="480" y="2496"/>
                <a:ext cx="288" cy="528"/>
                <a:chOff x="480" y="2496"/>
                <a:chExt cx="288" cy="528"/>
              </a:xfrm>
            </p:grpSpPr>
            <p:sp>
              <p:nvSpPr>
                <p:cNvPr id="6199" name="Freeform 26" descr="Pink tissue paper"/>
                <p:cNvSpPr>
                  <a:spLocks/>
                </p:cNvSpPr>
                <p:nvPr/>
              </p:nvSpPr>
              <p:spPr bwMode="auto">
                <a:xfrm>
                  <a:off x="480" y="2496"/>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0" name="Freeform 27" descr="Pink tissue paper"/>
                <p:cNvSpPr>
                  <a:spLocks/>
                </p:cNvSpPr>
                <p:nvPr/>
              </p:nvSpPr>
              <p:spPr bwMode="auto">
                <a:xfrm>
                  <a:off x="576" y="2527"/>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1" name="Freeform 28" descr="Pink tissue paper"/>
                <p:cNvSpPr>
                  <a:spLocks/>
                </p:cNvSpPr>
                <p:nvPr/>
              </p:nvSpPr>
              <p:spPr bwMode="auto">
                <a:xfrm>
                  <a:off x="640" y="2650"/>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2" name="Freeform 29"/>
                <p:cNvSpPr>
                  <a:spLocks/>
                </p:cNvSpPr>
                <p:nvPr/>
              </p:nvSpPr>
              <p:spPr bwMode="auto">
                <a:xfrm>
                  <a:off x="544" y="2650"/>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3" name="Freeform 30" descr="Pink tissue paper"/>
                <p:cNvSpPr>
                  <a:spLocks/>
                </p:cNvSpPr>
                <p:nvPr/>
              </p:nvSpPr>
              <p:spPr bwMode="auto">
                <a:xfrm>
                  <a:off x="624" y="2558"/>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4" name="Freeform 31" descr="Pink tissue paper"/>
                <p:cNvSpPr>
                  <a:spLocks/>
                </p:cNvSpPr>
                <p:nvPr/>
              </p:nvSpPr>
              <p:spPr bwMode="auto">
                <a:xfrm flipH="1">
                  <a:off x="528" y="2928"/>
                  <a:ext cx="47" cy="96"/>
                </a:xfrm>
                <a:custGeom>
                  <a:avLst/>
                  <a:gdLst>
                    <a:gd name="T0" fmla="*/ 5 w 72"/>
                    <a:gd name="T1" fmla="*/ 0 h 192"/>
                    <a:gd name="T2" fmla="*/ 0 w 72"/>
                    <a:gd name="T3" fmla="*/ 48 h 192"/>
                    <a:gd name="T4" fmla="*/ 0 60000 65536"/>
                    <a:gd name="T5" fmla="*/ 0 60000 65536"/>
                  </a:gdLst>
                  <a:ahLst/>
                  <a:cxnLst>
                    <a:cxn ang="T4">
                      <a:pos x="T0" y="T1"/>
                    </a:cxn>
                    <a:cxn ang="T5">
                      <a:pos x="T2" y="T3"/>
                    </a:cxn>
                  </a:cxnLst>
                  <a:rect l="0" t="0" r="r" b="b"/>
                  <a:pathLst>
                    <a:path w="72" h="192">
                      <a:moveTo>
                        <a:pt x="12" y="0"/>
                      </a:moveTo>
                      <a:cubicBezTo>
                        <a:pt x="24" y="48"/>
                        <a:pt x="72" y="192"/>
                        <a:pt x="0" y="192"/>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grpSp>
            <p:nvGrpSpPr>
              <p:cNvPr id="6164" name="Group 32"/>
              <p:cNvGrpSpPr>
                <a:grpSpLocks/>
              </p:cNvGrpSpPr>
              <p:nvPr/>
            </p:nvGrpSpPr>
            <p:grpSpPr bwMode="auto">
              <a:xfrm rot="4680742">
                <a:off x="936" y="2808"/>
                <a:ext cx="624" cy="1536"/>
                <a:chOff x="144" y="2256"/>
                <a:chExt cx="624" cy="1536"/>
              </a:xfrm>
            </p:grpSpPr>
            <p:sp>
              <p:nvSpPr>
                <p:cNvPr id="6186" name="Freeform 33" descr="Pink tissue paper"/>
                <p:cNvSpPr>
                  <a:spLocks/>
                </p:cNvSpPr>
                <p:nvPr/>
              </p:nvSpPr>
              <p:spPr bwMode="auto">
                <a:xfrm>
                  <a:off x="384" y="2256"/>
                  <a:ext cx="192" cy="1536"/>
                </a:xfrm>
                <a:custGeom>
                  <a:avLst/>
                  <a:gdLst>
                    <a:gd name="T0" fmla="*/ 48 w 192"/>
                    <a:gd name="T1" fmla="*/ 0 h 1536"/>
                    <a:gd name="T2" fmla="*/ 0 w 192"/>
                    <a:gd name="T3" fmla="*/ 240 h 1536"/>
                    <a:gd name="T4" fmla="*/ 0 w 192"/>
                    <a:gd name="T5" fmla="*/ 480 h 1536"/>
                    <a:gd name="T6" fmla="*/ 48 w 192"/>
                    <a:gd name="T7" fmla="*/ 576 h 1536"/>
                    <a:gd name="T8" fmla="*/ 144 w 192"/>
                    <a:gd name="T9" fmla="*/ 720 h 1536"/>
                    <a:gd name="T10" fmla="*/ 180 w 192"/>
                    <a:gd name="T11" fmla="*/ 840 h 1536"/>
                    <a:gd name="T12" fmla="*/ 192 w 192"/>
                    <a:gd name="T13" fmla="*/ 984 h 1536"/>
                    <a:gd name="T14" fmla="*/ 192 w 192"/>
                    <a:gd name="T15" fmla="*/ 1056 h 1536"/>
                    <a:gd name="T16" fmla="*/ 192 w 192"/>
                    <a:gd name="T17" fmla="*/ 1152 h 1536"/>
                    <a:gd name="T18" fmla="*/ 144 w 192"/>
                    <a:gd name="T19" fmla="*/ 1392 h 1536"/>
                    <a:gd name="T20" fmla="*/ 96 w 192"/>
                    <a:gd name="T21" fmla="*/ 1536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1536">
                      <a:moveTo>
                        <a:pt x="48" y="0"/>
                      </a:moveTo>
                      <a:lnTo>
                        <a:pt x="0" y="240"/>
                      </a:lnTo>
                      <a:lnTo>
                        <a:pt x="0" y="480"/>
                      </a:lnTo>
                      <a:lnTo>
                        <a:pt x="48" y="576"/>
                      </a:lnTo>
                      <a:lnTo>
                        <a:pt x="144" y="720"/>
                      </a:lnTo>
                      <a:lnTo>
                        <a:pt x="180" y="840"/>
                      </a:lnTo>
                      <a:lnTo>
                        <a:pt x="192" y="984"/>
                      </a:lnTo>
                      <a:lnTo>
                        <a:pt x="192" y="1056"/>
                      </a:lnTo>
                      <a:lnTo>
                        <a:pt x="192" y="1152"/>
                      </a:lnTo>
                      <a:lnTo>
                        <a:pt x="144" y="1392"/>
                      </a:lnTo>
                      <a:lnTo>
                        <a:pt x="96" y="1536"/>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7" name="Freeform 34" descr="Pink tissue paper"/>
                <p:cNvSpPr>
                  <a:spLocks/>
                </p:cNvSpPr>
                <p:nvPr/>
              </p:nvSpPr>
              <p:spPr bwMode="auto">
                <a:xfrm>
                  <a:off x="480" y="2496"/>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8" name="Freeform 35" descr="Pink tissue paper"/>
                <p:cNvSpPr>
                  <a:spLocks/>
                </p:cNvSpPr>
                <p:nvPr/>
              </p:nvSpPr>
              <p:spPr bwMode="auto">
                <a:xfrm>
                  <a:off x="576" y="2527"/>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9" name="Freeform 36"/>
                <p:cNvSpPr>
                  <a:spLocks/>
                </p:cNvSpPr>
                <p:nvPr/>
              </p:nvSpPr>
              <p:spPr bwMode="auto">
                <a:xfrm>
                  <a:off x="640" y="2650"/>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0" name="Freeform 37" descr="Pink tissue paper"/>
                <p:cNvSpPr>
                  <a:spLocks/>
                </p:cNvSpPr>
                <p:nvPr/>
              </p:nvSpPr>
              <p:spPr bwMode="auto">
                <a:xfrm>
                  <a:off x="544" y="2650"/>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1" name="Freeform 38" descr="Pink tissue paper"/>
                <p:cNvSpPr>
                  <a:spLocks/>
                </p:cNvSpPr>
                <p:nvPr/>
              </p:nvSpPr>
              <p:spPr bwMode="auto">
                <a:xfrm>
                  <a:off x="624" y="2558"/>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2" name="Freeform 39" descr="Pink tissue paper"/>
                <p:cNvSpPr>
                  <a:spLocks/>
                </p:cNvSpPr>
                <p:nvPr/>
              </p:nvSpPr>
              <p:spPr bwMode="auto">
                <a:xfrm rot="-3514978">
                  <a:off x="216" y="3072"/>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3" name="Freeform 40"/>
                <p:cNvSpPr>
                  <a:spLocks/>
                </p:cNvSpPr>
                <p:nvPr/>
              </p:nvSpPr>
              <p:spPr bwMode="auto">
                <a:xfrm rot="-3514978">
                  <a:off x="317" y="3081"/>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4" name="Freeform 41"/>
                <p:cNvSpPr>
                  <a:spLocks/>
                </p:cNvSpPr>
                <p:nvPr/>
              </p:nvSpPr>
              <p:spPr bwMode="auto">
                <a:xfrm rot="-3514978">
                  <a:off x="337" y="3157"/>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5" name="Freeform 42" descr="Pink tissue paper"/>
                <p:cNvSpPr>
                  <a:spLocks/>
                </p:cNvSpPr>
                <p:nvPr/>
              </p:nvSpPr>
              <p:spPr bwMode="auto">
                <a:xfrm rot="-3514978">
                  <a:off x="342" y="3244"/>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6" name="Freeform 43"/>
                <p:cNvSpPr>
                  <a:spLocks/>
                </p:cNvSpPr>
                <p:nvPr/>
              </p:nvSpPr>
              <p:spPr bwMode="auto">
                <a:xfrm rot="-3514978">
                  <a:off x="290" y="3164"/>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7" name="Freeform 44" descr="Pink tissue paper"/>
                <p:cNvSpPr>
                  <a:spLocks/>
                </p:cNvSpPr>
                <p:nvPr/>
              </p:nvSpPr>
              <p:spPr bwMode="auto">
                <a:xfrm>
                  <a:off x="504" y="3420"/>
                  <a:ext cx="60" cy="96"/>
                </a:xfrm>
                <a:custGeom>
                  <a:avLst/>
                  <a:gdLst>
                    <a:gd name="T0" fmla="*/ 0 w 60"/>
                    <a:gd name="T1" fmla="*/ 0 h 96"/>
                    <a:gd name="T2" fmla="*/ 48 w 60"/>
                    <a:gd name="T3" fmla="*/ 96 h 96"/>
                    <a:gd name="T4" fmla="*/ 0 60000 65536"/>
                    <a:gd name="T5" fmla="*/ 0 60000 65536"/>
                  </a:gdLst>
                  <a:ahLst/>
                  <a:cxnLst>
                    <a:cxn ang="T4">
                      <a:pos x="T0" y="T1"/>
                    </a:cxn>
                    <a:cxn ang="T5">
                      <a:pos x="T2" y="T3"/>
                    </a:cxn>
                  </a:cxnLst>
                  <a:rect l="0" t="0" r="r" b="b"/>
                  <a:pathLst>
                    <a:path w="60" h="96">
                      <a:moveTo>
                        <a:pt x="0" y="0"/>
                      </a:moveTo>
                      <a:cubicBezTo>
                        <a:pt x="60" y="20"/>
                        <a:pt x="48" y="36"/>
                        <a:pt x="48" y="96"/>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8" name="Freeform 45" descr="Pink tissue paper"/>
                <p:cNvSpPr>
                  <a:spLocks/>
                </p:cNvSpPr>
                <p:nvPr/>
              </p:nvSpPr>
              <p:spPr bwMode="auto">
                <a:xfrm flipH="1">
                  <a:off x="528" y="2928"/>
                  <a:ext cx="47" cy="96"/>
                </a:xfrm>
                <a:custGeom>
                  <a:avLst/>
                  <a:gdLst>
                    <a:gd name="T0" fmla="*/ 5 w 72"/>
                    <a:gd name="T1" fmla="*/ 0 h 192"/>
                    <a:gd name="T2" fmla="*/ 0 w 72"/>
                    <a:gd name="T3" fmla="*/ 48 h 192"/>
                    <a:gd name="T4" fmla="*/ 0 60000 65536"/>
                    <a:gd name="T5" fmla="*/ 0 60000 65536"/>
                  </a:gdLst>
                  <a:ahLst/>
                  <a:cxnLst>
                    <a:cxn ang="T4">
                      <a:pos x="T0" y="T1"/>
                    </a:cxn>
                    <a:cxn ang="T5">
                      <a:pos x="T2" y="T3"/>
                    </a:cxn>
                  </a:cxnLst>
                  <a:rect l="0" t="0" r="r" b="b"/>
                  <a:pathLst>
                    <a:path w="72" h="192">
                      <a:moveTo>
                        <a:pt x="12" y="0"/>
                      </a:moveTo>
                      <a:cubicBezTo>
                        <a:pt x="24" y="48"/>
                        <a:pt x="72" y="192"/>
                        <a:pt x="0" y="192"/>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grpSp>
            <p:nvGrpSpPr>
              <p:cNvPr id="6165" name="Group 46"/>
              <p:cNvGrpSpPr>
                <a:grpSpLocks/>
              </p:cNvGrpSpPr>
              <p:nvPr/>
            </p:nvGrpSpPr>
            <p:grpSpPr bwMode="auto">
              <a:xfrm rot="9942732">
                <a:off x="144" y="3360"/>
                <a:ext cx="768" cy="888"/>
                <a:chOff x="144" y="504"/>
                <a:chExt cx="1512" cy="1488"/>
              </a:xfrm>
            </p:grpSpPr>
            <p:sp>
              <p:nvSpPr>
                <p:cNvPr id="6180" name="Freeform 47"/>
                <p:cNvSpPr>
                  <a:spLocks/>
                </p:cNvSpPr>
                <p:nvPr/>
              </p:nvSpPr>
              <p:spPr bwMode="auto">
                <a:xfrm rot="-5018420">
                  <a:off x="108" y="960"/>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1" name="Freeform 48"/>
                <p:cNvSpPr>
                  <a:spLocks/>
                </p:cNvSpPr>
                <p:nvPr/>
              </p:nvSpPr>
              <p:spPr bwMode="auto">
                <a:xfrm>
                  <a:off x="336" y="50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2" name="Freeform 49"/>
                <p:cNvSpPr>
                  <a:spLocks/>
                </p:cNvSpPr>
                <p:nvPr/>
              </p:nvSpPr>
              <p:spPr bwMode="auto">
                <a:xfrm rot="3651646">
                  <a:off x="876" y="61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3" name="Freeform 50"/>
                <p:cNvSpPr>
                  <a:spLocks/>
                </p:cNvSpPr>
                <p:nvPr/>
              </p:nvSpPr>
              <p:spPr bwMode="auto">
                <a:xfrm rot="8016108">
                  <a:off x="972" y="109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4" name="Freeform 51"/>
                <p:cNvSpPr>
                  <a:spLocks/>
                </p:cNvSpPr>
                <p:nvPr/>
              </p:nvSpPr>
              <p:spPr bwMode="auto">
                <a:xfrm rot="-10025304">
                  <a:off x="528" y="134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5" name="Oval 52"/>
                <p:cNvSpPr>
                  <a:spLocks noChangeArrowheads="1"/>
                </p:cNvSpPr>
                <p:nvPr/>
              </p:nvSpPr>
              <p:spPr bwMode="auto">
                <a:xfrm>
                  <a:off x="720" y="1056"/>
                  <a:ext cx="336" cy="384"/>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en-US" altLang="en-US">
                    <a:ln w="38100">
                      <a:solidFill>
                        <a:schemeClr val="tx1"/>
                      </a:solidFill>
                    </a:ln>
                  </a:endParaRPr>
                </a:p>
              </p:txBody>
            </p:sp>
          </p:grpSp>
          <p:grpSp>
            <p:nvGrpSpPr>
              <p:cNvPr id="6166" name="Group 53"/>
              <p:cNvGrpSpPr>
                <a:grpSpLocks/>
              </p:cNvGrpSpPr>
              <p:nvPr/>
            </p:nvGrpSpPr>
            <p:grpSpPr bwMode="auto">
              <a:xfrm rot="9942732">
                <a:off x="1680" y="2928"/>
                <a:ext cx="768" cy="888"/>
                <a:chOff x="144" y="504"/>
                <a:chExt cx="1512" cy="1488"/>
              </a:xfrm>
            </p:grpSpPr>
            <p:sp>
              <p:nvSpPr>
                <p:cNvPr id="6174" name="Freeform 54"/>
                <p:cNvSpPr>
                  <a:spLocks/>
                </p:cNvSpPr>
                <p:nvPr/>
              </p:nvSpPr>
              <p:spPr bwMode="auto">
                <a:xfrm rot="-5018420">
                  <a:off x="108" y="960"/>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5" name="Freeform 55"/>
                <p:cNvSpPr>
                  <a:spLocks/>
                </p:cNvSpPr>
                <p:nvPr/>
              </p:nvSpPr>
              <p:spPr bwMode="auto">
                <a:xfrm>
                  <a:off x="336" y="50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6" name="Freeform 56"/>
                <p:cNvSpPr>
                  <a:spLocks/>
                </p:cNvSpPr>
                <p:nvPr/>
              </p:nvSpPr>
              <p:spPr bwMode="auto">
                <a:xfrm rot="3651646">
                  <a:off x="876" y="61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7" name="Freeform 57"/>
                <p:cNvSpPr>
                  <a:spLocks/>
                </p:cNvSpPr>
                <p:nvPr/>
              </p:nvSpPr>
              <p:spPr bwMode="auto">
                <a:xfrm rot="8016108">
                  <a:off x="972" y="109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8" name="Freeform 58"/>
                <p:cNvSpPr>
                  <a:spLocks/>
                </p:cNvSpPr>
                <p:nvPr/>
              </p:nvSpPr>
              <p:spPr bwMode="auto">
                <a:xfrm rot="-10025304">
                  <a:off x="528" y="134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9" name="Oval 59"/>
                <p:cNvSpPr>
                  <a:spLocks noChangeArrowheads="1"/>
                </p:cNvSpPr>
                <p:nvPr/>
              </p:nvSpPr>
              <p:spPr bwMode="auto">
                <a:xfrm>
                  <a:off x="720" y="1056"/>
                  <a:ext cx="336" cy="384"/>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en-US" altLang="en-US">
                    <a:ln w="38100">
                      <a:solidFill>
                        <a:schemeClr val="tx1"/>
                      </a:solidFill>
                    </a:ln>
                  </a:endParaRPr>
                </a:p>
              </p:txBody>
            </p:sp>
          </p:grpSp>
          <p:grpSp>
            <p:nvGrpSpPr>
              <p:cNvPr id="6167" name="Group 60"/>
              <p:cNvGrpSpPr>
                <a:grpSpLocks/>
              </p:cNvGrpSpPr>
              <p:nvPr/>
            </p:nvGrpSpPr>
            <p:grpSpPr bwMode="auto">
              <a:xfrm rot="20069967" flipH="1">
                <a:off x="153" y="2297"/>
                <a:ext cx="192" cy="528"/>
                <a:chOff x="480" y="2496"/>
                <a:chExt cx="288" cy="528"/>
              </a:xfrm>
            </p:grpSpPr>
            <p:sp>
              <p:nvSpPr>
                <p:cNvPr id="6168" name="Freeform 61" descr="Pink tissue paper"/>
                <p:cNvSpPr>
                  <a:spLocks/>
                </p:cNvSpPr>
                <p:nvPr/>
              </p:nvSpPr>
              <p:spPr bwMode="auto">
                <a:xfrm>
                  <a:off x="480" y="2496"/>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9" name="Freeform 62" descr="Pink tissue paper"/>
                <p:cNvSpPr>
                  <a:spLocks/>
                </p:cNvSpPr>
                <p:nvPr/>
              </p:nvSpPr>
              <p:spPr bwMode="auto">
                <a:xfrm>
                  <a:off x="576" y="2527"/>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0" name="Freeform 63" descr="Pink tissue paper"/>
                <p:cNvSpPr>
                  <a:spLocks/>
                </p:cNvSpPr>
                <p:nvPr/>
              </p:nvSpPr>
              <p:spPr bwMode="auto">
                <a:xfrm>
                  <a:off x="640" y="2650"/>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1" name="Freeform 64"/>
                <p:cNvSpPr>
                  <a:spLocks/>
                </p:cNvSpPr>
                <p:nvPr/>
              </p:nvSpPr>
              <p:spPr bwMode="auto">
                <a:xfrm>
                  <a:off x="544" y="2650"/>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2" name="Freeform 65" descr="Pink tissue paper"/>
                <p:cNvSpPr>
                  <a:spLocks/>
                </p:cNvSpPr>
                <p:nvPr/>
              </p:nvSpPr>
              <p:spPr bwMode="auto">
                <a:xfrm>
                  <a:off x="624" y="2558"/>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3" name="Freeform 66" descr="Pink tissue paper"/>
                <p:cNvSpPr>
                  <a:spLocks/>
                </p:cNvSpPr>
                <p:nvPr/>
              </p:nvSpPr>
              <p:spPr bwMode="auto">
                <a:xfrm flipH="1">
                  <a:off x="528" y="2928"/>
                  <a:ext cx="47" cy="96"/>
                </a:xfrm>
                <a:custGeom>
                  <a:avLst/>
                  <a:gdLst>
                    <a:gd name="T0" fmla="*/ 5 w 72"/>
                    <a:gd name="T1" fmla="*/ 0 h 192"/>
                    <a:gd name="T2" fmla="*/ 0 w 72"/>
                    <a:gd name="T3" fmla="*/ 48 h 192"/>
                    <a:gd name="T4" fmla="*/ 0 60000 65536"/>
                    <a:gd name="T5" fmla="*/ 0 60000 65536"/>
                  </a:gdLst>
                  <a:ahLst/>
                  <a:cxnLst>
                    <a:cxn ang="T4">
                      <a:pos x="T0" y="T1"/>
                    </a:cxn>
                    <a:cxn ang="T5">
                      <a:pos x="T2" y="T3"/>
                    </a:cxn>
                  </a:cxnLst>
                  <a:rect l="0" t="0" r="r" b="b"/>
                  <a:pathLst>
                    <a:path w="72" h="192">
                      <a:moveTo>
                        <a:pt x="12" y="0"/>
                      </a:moveTo>
                      <a:cubicBezTo>
                        <a:pt x="24" y="48"/>
                        <a:pt x="72" y="192"/>
                        <a:pt x="0" y="192"/>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grpSp>
      </p:grpSp>
      <p:sp>
        <p:nvSpPr>
          <p:cNvPr id="20481" name="Rectangle 1"/>
          <p:cNvSpPr>
            <a:spLocks noChangeArrowheads="1"/>
          </p:cNvSpPr>
          <p:nvPr/>
        </p:nvSpPr>
        <p:spPr bwMode="auto">
          <a:xfrm>
            <a:off x="0" y="74711"/>
            <a:ext cx="284052"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 name="Rectangle 69"/>
          <p:cNvSpPr/>
          <p:nvPr/>
        </p:nvSpPr>
        <p:spPr>
          <a:xfrm>
            <a:off x="3352800" y="3276600"/>
            <a:ext cx="6096000" cy="1754326"/>
          </a:xfrm>
          <a:prstGeom prst="rect">
            <a:avLst/>
          </a:prstGeom>
        </p:spPr>
        <p:txBody>
          <a:bodyPr>
            <a:spAutoFit/>
          </a:bodyPr>
          <a:lstStyle/>
          <a:p>
            <a:pPr lvl="0" eaLnBrk="1" hangingPunct="1"/>
            <a:r>
              <a:rPr lang="en-US" sz="3600" dirty="0" smtClean="0">
                <a:solidFill>
                  <a:srgbClr val="FF0000"/>
                </a:solidFill>
                <a:latin typeface="Times New Roman" pitchFamily="18" charset="0"/>
                <a:ea typeface="Times New Roman" pitchFamily="18" charset="0"/>
                <a:cs typeface="Times New Roman" pitchFamily="18" charset="0"/>
              </a:rPr>
              <a:t>+Em hiểu thế nào là giữ lời hứa?</a:t>
            </a:r>
          </a:p>
          <a:p>
            <a:pPr lvl="0" eaLnBrk="1" hangingPunct="1"/>
            <a:r>
              <a:rPr lang="en-US" sz="3600" dirty="0" smtClean="0">
                <a:solidFill>
                  <a:srgbClr val="FF0000"/>
                </a:solidFill>
                <a:latin typeface="Times New Roman" pitchFamily="18" charset="0"/>
                <a:ea typeface="Times New Roman" pitchFamily="18" charset="0"/>
                <a:cs typeface="Times New Roman" pitchFamily="18" charset="0"/>
              </a:rPr>
              <a:t>+Vì sao phải giữ lời hứa?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plus(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70"/>
                                        </p:tgtEl>
                                        <p:attrNameLst>
                                          <p:attrName>style.visibility</p:attrName>
                                        </p:attrNameLst>
                                      </p:cBhvr>
                                      <p:to>
                                        <p:strVal val="visible"/>
                                      </p:to>
                                    </p:set>
                                    <p:animEffect transition="in" filter="wheel(4)">
                                      <p:cBhvr>
                                        <p:cTn id="12" dur="20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89020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13117hinh-anh-background-hoa-mau-sac-tren-nen-trang.jpg"/>
          <p:cNvPicPr>
            <a:picLocks noChangeAspect="1"/>
          </p:cNvPicPr>
          <p:nvPr/>
        </p:nvPicPr>
        <p:blipFill>
          <a:blip r:embed="rId2" cstate="print"/>
          <a:stretch>
            <a:fillRect/>
          </a:stretch>
        </p:blipFill>
        <p:spPr>
          <a:xfrm>
            <a:off x="0" y="0"/>
            <a:ext cx="12192000" cy="6858000"/>
          </a:xfrm>
          <a:prstGeom prst="rect">
            <a:avLst/>
          </a:prstGeom>
        </p:spPr>
      </p:pic>
      <p:sp>
        <p:nvSpPr>
          <p:cNvPr id="8" name="Rectangle 7"/>
          <p:cNvSpPr/>
          <p:nvPr/>
        </p:nvSpPr>
        <p:spPr>
          <a:xfrm>
            <a:off x="2971800" y="4191000"/>
            <a:ext cx="7924800" cy="1754326"/>
          </a:xfrm>
          <a:prstGeom prst="rect">
            <a:avLst/>
          </a:prstGeom>
        </p:spPr>
        <p:txBody>
          <a:bodyPr wrap="square">
            <a:spAutoFit/>
          </a:bodyPr>
          <a:lstStyle/>
          <a:p>
            <a:pPr>
              <a:spcBef>
                <a:spcPct val="50000"/>
              </a:spcBef>
            </a:pPr>
            <a:r>
              <a:rPr lang="en-US" sz="3600" i="1" dirty="0" smtClean="0">
                <a:solidFill>
                  <a:schemeClr val="bg2">
                    <a:lumMod val="10000"/>
                  </a:schemeClr>
                </a:solidFill>
                <a:latin typeface="Times New Roman" pitchFamily="18" charset="0"/>
              </a:rPr>
              <a:t> </a:t>
            </a:r>
            <a:r>
              <a:rPr lang="en-US" sz="3600" dirty="0" smtClean="0">
                <a:solidFill>
                  <a:srgbClr val="002060"/>
                </a:solidFill>
                <a:latin typeface="Times New Roman" pitchFamily="18" charset="0"/>
              </a:rPr>
              <a:t> Hãy điền vào ô trống chữ Đ trước những hành vi biết giữ lời hứa, chữ S trước những hành vi không biết giữ lời hứa.</a:t>
            </a:r>
            <a:endParaRPr lang="en-US" sz="3600" dirty="0">
              <a:solidFill>
                <a:srgbClr val="002060"/>
              </a:solidFill>
              <a:latin typeface="Times New Roman" pitchFamily="18" charset="0"/>
            </a:endParaRPr>
          </a:p>
        </p:txBody>
      </p:sp>
      <p:sp>
        <p:nvSpPr>
          <p:cNvPr id="9" name="Right Arrow 13"/>
          <p:cNvSpPr/>
          <p:nvPr/>
        </p:nvSpPr>
        <p:spPr bwMode="auto">
          <a:xfrm>
            <a:off x="5158656" y="1905000"/>
            <a:ext cx="5433145" cy="914400"/>
          </a:xfrm>
          <a:prstGeom prst="cloudCallout">
            <a:avLst>
              <a:gd name="adj1" fmla="val -52348"/>
              <a:gd name="adj2" fmla="val 54235"/>
            </a:avLst>
          </a:prstGeom>
          <a:solidFill>
            <a:schemeClr val="accent4">
              <a:lumMod val="40000"/>
              <a:lumOff val="60000"/>
            </a:schemeClr>
          </a:solidFill>
          <a:ln w="76200"/>
        </p:spPr>
        <p:style>
          <a:lnRef idx="2">
            <a:schemeClr val="accent6"/>
          </a:lnRef>
          <a:fillRef idx="1">
            <a:schemeClr val="lt1"/>
          </a:fillRef>
          <a:effectRef idx="0">
            <a:schemeClr val="accent6"/>
          </a:effectRef>
          <a:fontRef idx="minor">
            <a:schemeClr val="dk1"/>
          </a:fontRef>
        </p:style>
        <p:txBody>
          <a:bodyPr lIns="0" tIns="0" rIns="0" bIns="0" anchor="ctr"/>
          <a:lstStyle/>
          <a:p>
            <a:pPr algn="ctr" eaLnBrk="1" fontAlgn="auto" hangingPunct="1">
              <a:spcBef>
                <a:spcPct val="20000"/>
              </a:spcBef>
              <a:spcAft>
                <a:spcPts val="0"/>
              </a:spcAft>
              <a:defRPr/>
            </a:pPr>
            <a:r>
              <a:rPr lang="en-US" sz="2400" b="1" i="1" dirty="0" smtClean="0">
                <a:solidFill>
                  <a:srgbClr val="333399"/>
                </a:solidFill>
                <a:latin typeface="Times New Roman" panose="02020603050405020304" pitchFamily="18" charset="0"/>
                <a:cs typeface="Times New Roman" panose="02020603050405020304" pitchFamily="18" charset="0"/>
              </a:rPr>
              <a:t>Thảo luận nhóm bàn </a:t>
            </a:r>
            <a:endParaRPr lang="en-US" sz="2400" b="1" i="1" dirty="0">
              <a:solidFill>
                <a:srgbClr val="333399"/>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wedge">
                                      <p:cBhvr>
                                        <p:cTn id="15"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457200"/>
            <a:ext cx="10515600" cy="4729163"/>
          </a:xfrm>
        </p:spPr>
        <p:txBody>
          <a:bodyPr/>
          <a:lstStyle/>
          <a:p>
            <a:r>
              <a:rPr lang="vi-VN" dirty="0" smtClean="0">
                <a:latin typeface="+mj-lt"/>
              </a:rPr>
              <a:t>a, Vân xin phép mẹ sang nhà bạn chơi đến 9 giờ sẽ về. Đến giờ hẹn, Vân vội tạm biệt bạn ra, mặc dù đang chơi vui.</a:t>
            </a:r>
            <a:br>
              <a:rPr lang="vi-VN" dirty="0" smtClean="0">
                <a:latin typeface="+mj-lt"/>
              </a:rPr>
            </a:br>
            <a:endParaRPr lang="en-US" dirty="0" smtClean="0">
              <a:latin typeface="+mj-lt"/>
            </a:endParaRPr>
          </a:p>
          <a:p>
            <a:r>
              <a:rPr lang="vi-VN" dirty="0" smtClean="0">
                <a:latin typeface="+mj-lt"/>
              </a:rPr>
              <a:t>b, Giờ sinh hoạt lớp tuần trước, Cường bị phê bình vì hay làm mất trật tự trong giờ học. Cường tỏ ra hối hận, hứa với cô giáo và cả lớp sẽ sửa chữa. Nhưng chỉ được vài hôm, cậu ta lại nói chuyện riêng và đùa nghịch trong lớp học.</a:t>
            </a:r>
            <a:br>
              <a:rPr lang="vi-VN" dirty="0" smtClean="0">
                <a:latin typeface="+mj-lt"/>
              </a:rPr>
            </a:br>
            <a:endParaRPr lang="en-US" dirty="0" smtClean="0">
              <a:latin typeface="+mj-lt"/>
            </a:endParaRPr>
          </a:p>
          <a:p>
            <a:r>
              <a:rPr lang="vi-VN" dirty="0" smtClean="0">
                <a:latin typeface="+mj-lt"/>
              </a:rPr>
              <a:t>c, Quy hứa với em bé sau khi học xong thì trên ti vi có phim hoạt hình. Thế là Quy ngồi xem phim, bỏ mặc em bé chơi một mình.</a:t>
            </a:r>
            <a:br>
              <a:rPr lang="vi-VN" dirty="0" smtClean="0">
                <a:latin typeface="+mj-lt"/>
              </a:rPr>
            </a:br>
            <a:endParaRPr lang="en-US" dirty="0" smtClean="0">
              <a:latin typeface="+mj-lt"/>
            </a:endParaRPr>
          </a:p>
          <a:p>
            <a:r>
              <a:rPr lang="vi-VN" dirty="0" smtClean="0">
                <a:latin typeface="+mj-lt"/>
              </a:rPr>
              <a:t>d, Tú hứa sẽ làm một chiếc diều cho bé Dung, con chú hàng xóm. Em đã dành cả buổi sáng chủ nhật để hoàn thành chiếc diều. Đến chiều, Tú mang diều sang cho bé Dung. Bé mừng rỡ cảm ơn anh Tú.</a:t>
            </a:r>
            <a:r>
              <a:rPr lang="vi-VN" dirty="0" smtClean="0"/>
              <a:t/>
            </a:r>
            <a:br>
              <a:rPr lang="vi-VN" dirty="0" smtClean="0"/>
            </a:br>
            <a:r>
              <a:rPr lang="vi-VN" dirty="0" smtClean="0"/>
              <a:t/>
            </a:r>
            <a:br>
              <a:rPr lang="vi-VN" dirty="0" smtClean="0"/>
            </a:br>
            <a:endParaRPr lang="en-US" dirty="0"/>
          </a:p>
        </p:txBody>
      </p:sp>
      <p:sp>
        <p:nvSpPr>
          <p:cNvPr id="4" name="Rectangle 3"/>
          <p:cNvSpPr/>
          <p:nvPr/>
        </p:nvSpPr>
        <p:spPr>
          <a:xfrm>
            <a:off x="762000" y="6858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rPr>
              <a:t>Đ</a:t>
            </a:r>
            <a:endParaRPr lang="en-US" sz="3600" dirty="0">
              <a:solidFill>
                <a:srgbClr val="FF0000"/>
              </a:solidFill>
            </a:endParaRPr>
          </a:p>
        </p:txBody>
      </p:sp>
      <p:sp>
        <p:nvSpPr>
          <p:cNvPr id="8" name="Rectangle 7"/>
          <p:cNvSpPr/>
          <p:nvPr/>
        </p:nvSpPr>
        <p:spPr>
          <a:xfrm>
            <a:off x="762000" y="19812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rPr>
              <a:t>S</a:t>
            </a:r>
            <a:endParaRPr lang="en-US" sz="3600" dirty="0">
              <a:solidFill>
                <a:srgbClr val="FF0000"/>
              </a:solidFill>
            </a:endParaRPr>
          </a:p>
        </p:txBody>
      </p:sp>
      <p:sp>
        <p:nvSpPr>
          <p:cNvPr id="9" name="Rectangle 8"/>
          <p:cNvSpPr/>
          <p:nvPr/>
        </p:nvSpPr>
        <p:spPr>
          <a:xfrm>
            <a:off x="762000" y="39624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rPr>
              <a:t>S</a:t>
            </a:r>
            <a:endParaRPr lang="en-US" sz="3600" dirty="0">
              <a:solidFill>
                <a:srgbClr val="FF0000"/>
              </a:solidFill>
            </a:endParaRPr>
          </a:p>
        </p:txBody>
      </p:sp>
      <p:sp>
        <p:nvSpPr>
          <p:cNvPr id="10" name="Rectangle 9"/>
          <p:cNvSpPr/>
          <p:nvPr/>
        </p:nvSpPr>
        <p:spPr>
          <a:xfrm>
            <a:off x="762000" y="51816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rPr>
              <a:t>Đ</a:t>
            </a:r>
            <a:endParaRPr lang="en-US" sz="36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500" fill="hold"/>
                                        <p:tgtEl>
                                          <p:spTgt spid="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heel(4)">
                                      <p:cBhvr>
                                        <p:cTn id="20" dur="2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Effect transition="in" filter="wheel(4)">
                                      <p:cBhvr>
                                        <p:cTn id="25" dur="2000"/>
                                        <p:tgtEl>
                                          <p:spTgt spid="8">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0"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edge">
                                      <p:cBhvr>
                                        <p:cTn id="30" dur="2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4" fill="hold"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Effect transition="in" filter="wheel(4)">
                                      <p:cBhvr>
                                        <p:cTn id="35" dur="2000"/>
                                        <p:tgtEl>
                                          <p:spTgt spid="9">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4"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heel(4)">
                                      <p:cBhvr>
                                        <p:cTn id="40" dur="20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1" presetClass="entr" presetSubtype="4" fill="hold" nodeType="clickEffect">
                                  <p:stCondLst>
                                    <p:cond delay="0"/>
                                  </p:stCondLst>
                                  <p:childTnLst>
                                    <p:set>
                                      <p:cBhvr>
                                        <p:cTn id="44" dur="1" fill="hold">
                                          <p:stCondLst>
                                            <p:cond delay="0"/>
                                          </p:stCondLst>
                                        </p:cTn>
                                        <p:tgtEl>
                                          <p:spTgt spid="10">
                                            <p:txEl>
                                              <p:pRg st="0" end="0"/>
                                            </p:txEl>
                                          </p:spTgt>
                                        </p:tgtEl>
                                        <p:attrNameLst>
                                          <p:attrName>style.visibility</p:attrName>
                                        </p:attrNameLst>
                                      </p:cBhvr>
                                      <p:to>
                                        <p:strVal val="visible"/>
                                      </p:to>
                                    </p:set>
                                    <p:animEffect transition="in" filter="wheel(4)">
                                      <p:cBhvr>
                                        <p:cTn id="45"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626_example.jpg"/>
          <p:cNvPicPr>
            <a:picLocks noGrp="1" noChangeAspect="1"/>
          </p:cNvPicPr>
          <p:nvPr>
            <p:ph idx="1"/>
          </p:nvPr>
        </p:nvPicPr>
        <p:blipFill>
          <a:blip r:embed="rId2"/>
          <a:stretch>
            <a:fillRect/>
          </a:stretch>
        </p:blipFill>
        <p:spPr>
          <a:xfrm>
            <a:off x="0" y="152400"/>
            <a:ext cx="12192000" cy="6705600"/>
          </a:xfrm>
        </p:spPr>
      </p:pic>
      <p:sp>
        <p:nvSpPr>
          <p:cNvPr id="7" name="Text Box 6"/>
          <p:cNvSpPr txBox="1">
            <a:spLocks noChangeArrowheads="1"/>
          </p:cNvSpPr>
          <p:nvPr/>
        </p:nvSpPr>
        <p:spPr bwMode="auto">
          <a:xfrm>
            <a:off x="838200" y="1828800"/>
            <a:ext cx="10668000" cy="523220"/>
          </a:xfrm>
          <a:prstGeom prst="rect">
            <a:avLst/>
          </a:prstGeom>
          <a:noFill/>
          <a:ln w="9525">
            <a:noFill/>
            <a:miter lim="800000"/>
            <a:headEnd/>
            <a:tailEnd/>
          </a:ln>
          <a:effectLst/>
        </p:spPr>
        <p:txBody>
          <a:bodyPr wrap="square">
            <a:spAutoFit/>
          </a:bodyPr>
          <a:lstStyle/>
          <a:p>
            <a:pPr eaLnBrk="1" hangingPunct="1">
              <a:spcBef>
                <a:spcPct val="50000"/>
              </a:spcBef>
            </a:pPr>
            <a:r>
              <a:rPr lang="en-US" altLang="en-US" sz="2800" b="1" dirty="0" err="1" smtClean="0">
                <a:solidFill>
                  <a:srgbClr val="0000CC"/>
                </a:solidFill>
                <a:latin typeface="Times New Roman" pitchFamily="18" charset="0"/>
                <a:cs typeface="Times New Roman" pitchFamily="18" charset="0"/>
              </a:rPr>
              <a:t>Trò</a:t>
            </a:r>
            <a:r>
              <a:rPr lang="en-US" altLang="en-US" sz="2800" b="1" dirty="0" smtClean="0">
                <a:solidFill>
                  <a:srgbClr val="0000CC"/>
                </a:solidFill>
                <a:latin typeface="Times New Roman" pitchFamily="18" charset="0"/>
                <a:cs typeface="Times New Roman" pitchFamily="18" charset="0"/>
              </a:rPr>
              <a:t> </a:t>
            </a:r>
            <a:r>
              <a:rPr lang="en-US" altLang="en-US" sz="2800" b="1" dirty="0" err="1" smtClean="0">
                <a:solidFill>
                  <a:srgbClr val="0000CC"/>
                </a:solidFill>
                <a:latin typeface="Times New Roman" pitchFamily="18" charset="0"/>
                <a:cs typeface="Times New Roman" pitchFamily="18" charset="0"/>
              </a:rPr>
              <a:t>chơi</a:t>
            </a:r>
            <a:r>
              <a:rPr lang="en-US" altLang="en-US" sz="2800" b="1" dirty="0" smtClean="0">
                <a:solidFill>
                  <a:srgbClr val="0000CC"/>
                </a:solidFill>
                <a:latin typeface="Times New Roman" pitchFamily="18" charset="0"/>
                <a:cs typeface="Times New Roman" pitchFamily="18" charset="0"/>
              </a:rPr>
              <a:t> : BÉ LÀM DIỄN VIÊN</a:t>
            </a:r>
            <a:endParaRPr lang="en-US" altLang="en-US" sz="2800" b="1" dirty="0">
              <a:solidFill>
                <a:srgbClr val="0000CC"/>
              </a:solidFill>
              <a:latin typeface="Times New Roman" pitchFamily="18" charset="0"/>
              <a:cs typeface="Times New Roman" pitchFamily="18" charset="0"/>
            </a:endParaRPr>
          </a:p>
        </p:txBody>
      </p:sp>
      <p:sp>
        <p:nvSpPr>
          <p:cNvPr id="8" name="Right Arrow 13"/>
          <p:cNvSpPr/>
          <p:nvPr/>
        </p:nvSpPr>
        <p:spPr bwMode="auto">
          <a:xfrm>
            <a:off x="5181600" y="2667000"/>
            <a:ext cx="5433145" cy="838200"/>
          </a:xfrm>
          <a:prstGeom prst="cloudCallout">
            <a:avLst>
              <a:gd name="adj1" fmla="val -52348"/>
              <a:gd name="adj2" fmla="val 54235"/>
            </a:avLst>
          </a:prstGeom>
          <a:solidFill>
            <a:srgbClr val="FFC000"/>
          </a:solidFill>
          <a:ln>
            <a:solidFill>
              <a:srgbClr val="9900C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ct val="20000"/>
              </a:spcBef>
              <a:spcAft>
                <a:spcPts val="0"/>
              </a:spcAft>
              <a:defRPr/>
            </a:pPr>
            <a:r>
              <a:rPr lang="en-US" sz="2400" b="1" i="1" dirty="0" smtClean="0">
                <a:solidFill>
                  <a:srgbClr val="333399"/>
                </a:solidFill>
                <a:latin typeface="Times New Roman" panose="02020603050405020304" pitchFamily="18" charset="0"/>
                <a:cs typeface="Times New Roman" panose="02020603050405020304" pitchFamily="18" charset="0"/>
              </a:rPr>
              <a:t>Thảo luận theo 4 nhóm  </a:t>
            </a:r>
            <a:endParaRPr lang="en-US" sz="2400" b="1" i="1" dirty="0">
              <a:solidFill>
                <a:srgbClr val="333399"/>
              </a:solidFill>
              <a:latin typeface="Times New Roman" panose="02020603050405020304" pitchFamily="18" charset="0"/>
              <a:cs typeface="Times New Roman" panose="02020603050405020304" pitchFamily="18" charset="0"/>
            </a:endParaRPr>
          </a:p>
        </p:txBody>
      </p:sp>
      <p:sp>
        <p:nvSpPr>
          <p:cNvPr id="9" name="Rectangle 1"/>
          <p:cNvSpPr>
            <a:spLocks noChangeArrowheads="1"/>
          </p:cNvSpPr>
          <p:nvPr/>
        </p:nvSpPr>
        <p:spPr bwMode="auto">
          <a:xfrm>
            <a:off x="2286000" y="4572000"/>
            <a:ext cx="9906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+Em đã hứa với bạn làm một việc gì đó nhưng em hiểu việc đó là sai khi đó, em sẽ làm gì?</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Scale>
                                      <p:cBhvr>
                                        <p:cTn id="12" dur="1000" decel="50000" fill="hold">
                                          <p:stCondLst>
                                            <p:cond delay="0"/>
                                          </p:stCondLst>
                                        </p:cTn>
                                        <p:tgtEl>
                                          <p:spTgt spid="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9">
                                            <p:txEl>
                                              <p:pRg st="0" end="0"/>
                                            </p:txEl>
                                          </p:spTgt>
                                        </p:tgtEl>
                                        <p:attrNameLst>
                                          <p:attrName>ppt_x</p:attrName>
                                          <p:attrName>ppt_y</p:attrName>
                                        </p:attrNameLst>
                                      </p:cBhvr>
                                    </p:animMotion>
                                    <p:animEffect transition="in" filter="fade">
                                      <p:cBhvr>
                                        <p:cTn id="14"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3116Background-dep-hoa-dao-tung-bay-theo-gio.jpg"/>
          <p:cNvPicPr>
            <a:picLocks noGrp="1" noChangeAspect="1"/>
          </p:cNvPicPr>
          <p:nvPr>
            <p:ph idx="1"/>
          </p:nvPr>
        </p:nvPicPr>
        <p:blipFill>
          <a:blip r:embed="rId2"/>
          <a:stretch>
            <a:fillRect/>
          </a:stretch>
        </p:blipFill>
        <p:spPr>
          <a:xfrm>
            <a:off x="228600" y="0"/>
            <a:ext cx="11734799" cy="6858000"/>
          </a:xfrm>
        </p:spPr>
      </p:pic>
      <p:sp>
        <p:nvSpPr>
          <p:cNvPr id="5" name="Right Arrow 13"/>
          <p:cNvSpPr/>
          <p:nvPr/>
        </p:nvSpPr>
        <p:spPr bwMode="auto">
          <a:xfrm>
            <a:off x="4343400" y="762000"/>
            <a:ext cx="5433145" cy="838200"/>
          </a:xfrm>
          <a:prstGeom prst="cloudCallout">
            <a:avLst>
              <a:gd name="adj1" fmla="val -52348"/>
              <a:gd name="adj2" fmla="val 54235"/>
            </a:avLst>
          </a:prstGeom>
          <a:solidFill>
            <a:srgbClr val="FFC000"/>
          </a:solidFill>
          <a:ln>
            <a:solidFill>
              <a:srgbClr val="9900C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ct val="20000"/>
              </a:spcBef>
              <a:spcAft>
                <a:spcPts val="0"/>
              </a:spcAft>
              <a:defRPr/>
            </a:pPr>
            <a:r>
              <a:rPr lang="en-US" sz="2400" b="1" i="1" dirty="0" smtClean="0">
                <a:solidFill>
                  <a:srgbClr val="333399"/>
                </a:solidFill>
                <a:latin typeface="Times New Roman" panose="02020603050405020304" pitchFamily="18" charset="0"/>
                <a:cs typeface="Times New Roman" panose="02020603050405020304" pitchFamily="18" charset="0"/>
              </a:rPr>
              <a:t>Tình Huống </a:t>
            </a:r>
            <a:endParaRPr lang="en-US" sz="2400" b="1" i="1" dirty="0">
              <a:solidFill>
                <a:srgbClr val="333399"/>
              </a:solidFill>
              <a:latin typeface="Times New Roman" panose="02020603050405020304" pitchFamily="18" charset="0"/>
              <a:cs typeface="Times New Roman" panose="02020603050405020304" pitchFamily="18" charset="0"/>
            </a:endParaRPr>
          </a:p>
        </p:txBody>
      </p:sp>
      <p:sp>
        <p:nvSpPr>
          <p:cNvPr id="6" name="Rectangle 1"/>
          <p:cNvSpPr>
            <a:spLocks noChangeArrowheads="1"/>
          </p:cNvSpPr>
          <p:nvPr/>
        </p:nvSpPr>
        <p:spPr bwMode="auto">
          <a:xfrm>
            <a:off x="304800" y="2895600"/>
            <a:ext cx="109728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TH1 </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Em hứa với bạn cùng đi hái trộm quả trong vườn nhà khác. Sau đó em hiểu ra việc đó là sai .Khi đó, em sẽ làm gì?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+TH2 : Em hứa cùng bạn trốn học đi chơi điện tử. Sau đó em hiểu ra việc đó là sai .Khi đó, em sẽ làm gì?</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Text Box 3"/>
          <p:cNvSpPr txBox="1">
            <a:spLocks noChangeArrowheads="1"/>
          </p:cNvSpPr>
          <p:nvPr/>
        </p:nvSpPr>
        <p:spPr bwMode="auto">
          <a:xfrm>
            <a:off x="1371600" y="5715000"/>
            <a:ext cx="8534400" cy="646986"/>
          </a:xfrm>
          <a:prstGeom prst="flowChartAlternateProcess">
            <a:avLst/>
          </a:prstGeom>
          <a:solidFill>
            <a:srgbClr val="FFFF99"/>
          </a:solidFill>
          <a:ln>
            <a:noFill/>
          </a:ln>
          <a:effectLst/>
          <a:scene3d>
            <a:camera prst="orthographicFront"/>
            <a:lightRig rig="threePt" dir="t"/>
          </a:scene3d>
          <a:sp3d>
            <a:bevelT/>
          </a:sp3d>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fontAlgn="auto" hangingPunct="1">
              <a:spcBef>
                <a:spcPts val="0"/>
              </a:spcBef>
              <a:spcAft>
                <a:spcPts val="0"/>
              </a:spcAft>
              <a:defRPr/>
            </a:pPr>
            <a:r>
              <a:rPr lang="en-US" sz="3200" b="1" dirty="0" err="1" smtClean="0">
                <a:solidFill>
                  <a:srgbClr val="FF0000"/>
                </a:solidFill>
                <a:latin typeface="Times New Roman" panose="02020603050405020304" pitchFamily="18" charset="0"/>
                <a:cs typeface="Times New Roman" panose="02020603050405020304" pitchFamily="18" charset="0"/>
              </a:rPr>
              <a:t>Hãy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thảo</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luận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và</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đóng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vai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tình</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huống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trên</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533400" y="533400"/>
            <a:ext cx="3124200" cy="830997"/>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Thời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gian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thảo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luận</a:t>
            </a:r>
            <a:r>
              <a:rPr lang="en-US" sz="2400" b="1" dirty="0" smtClean="0">
                <a:latin typeface="Times New Roman" pitchFamily="18" charset="0"/>
                <a:cs typeface="Times New Roman" pitchFamily="18" charset="0"/>
              </a:rPr>
              <a:t> : 2 </a:t>
            </a:r>
            <a:r>
              <a:rPr lang="en-US" sz="2400" b="1" dirty="0" err="1" smtClean="0">
                <a:latin typeface="Times New Roman" pitchFamily="18" charset="0"/>
                <a:cs typeface="Times New Roman" pitchFamily="18" charset="0"/>
              </a:rPr>
              <a:t>phút</a:t>
            </a:r>
            <a:endParaRPr lang="en-US"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Scale>
                                      <p:cBhvr>
                                        <p:cTn id="7" dur="1000" decel="50000" fill="hold">
                                          <p:stCondLst>
                                            <p:cond delay="0"/>
                                          </p:stCondLst>
                                        </p:cTn>
                                        <p:tgtEl>
                                          <p:spTgt spid="6">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
                                            <p:txEl>
                                              <p:pRg st="0" end="0"/>
                                            </p:txEl>
                                          </p:spTgt>
                                        </p:tgtEl>
                                        <p:attrNameLst>
                                          <p:attrName>ppt_x</p:attrName>
                                          <p:attrName>ppt_y</p:attrName>
                                        </p:attrNameLst>
                                      </p:cBhvr>
                                    </p:animMotion>
                                    <p:animEffect transition="in" filter="fade">
                                      <p:cBhvr>
                                        <p:cTn id="9" dur="1000"/>
                                        <p:tgtEl>
                                          <p:spTgt spid="6">
                                            <p:txEl>
                                              <p:pRg st="0" end="0"/>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Scale>
                                      <p:cBhvr>
                                        <p:cTn id="12" dur="1000" decel="50000" fill="hold">
                                          <p:stCondLst>
                                            <p:cond delay="0"/>
                                          </p:stCondLst>
                                        </p:cTn>
                                        <p:tgtEl>
                                          <p:spTgt spid="6">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6">
                                            <p:txEl>
                                              <p:pRg st="2" end="2"/>
                                            </p:txEl>
                                          </p:spTgt>
                                        </p:tgtEl>
                                        <p:attrNameLst>
                                          <p:attrName>ppt_x</p:attrName>
                                          <p:attrName>ppt_y</p:attrName>
                                        </p:attrNameLst>
                                      </p:cBhvr>
                                    </p:animMotion>
                                    <p:animEffect transition="in" filter="fade">
                                      <p:cBhvr>
                                        <p:cTn id="14"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8-1-1396500298733.jpg"/>
          <p:cNvPicPr>
            <a:picLocks noGrp="1" noChangeAspect="1"/>
          </p:cNvPicPr>
          <p:nvPr>
            <p:ph idx="1"/>
          </p:nvPr>
        </p:nvPicPr>
        <p:blipFill>
          <a:blip r:embed="rId2" cstate="print"/>
          <a:stretch>
            <a:fillRect/>
          </a:stretch>
        </p:blipFill>
        <p:spPr>
          <a:xfrm>
            <a:off x="152400" y="0"/>
            <a:ext cx="12039600" cy="6858000"/>
          </a:xfrm>
        </p:spPr>
      </p:pic>
      <p:pic>
        <p:nvPicPr>
          <p:cNvPr id="5" name="Picture 24" descr="Digit 180"/>
          <p:cNvPicPr>
            <a:picLocks noChangeAspect="1" noChangeArrowheads="1" noCrop="1"/>
          </p:cNvPicPr>
          <p:nvPr/>
        </p:nvPicPr>
        <p:blipFill>
          <a:blip r:embed="rId3"/>
          <a:srcRect/>
          <a:stretch>
            <a:fillRect/>
          </a:stretch>
        </p:blipFill>
        <p:spPr bwMode="auto">
          <a:xfrm>
            <a:off x="8839200" y="304800"/>
            <a:ext cx="2057400" cy="1130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Kết quả hình ảnh cho QUÁN GAME"/>
          <p:cNvPicPr>
            <a:picLocks noGrp="1" noChangeAspect="1" noChangeArrowheads="1"/>
          </p:cNvPicPr>
          <p:nvPr>
            <p:ph idx="1"/>
          </p:nvPr>
        </p:nvPicPr>
        <p:blipFill>
          <a:blip r:embed="rId2"/>
          <a:srcRect/>
          <a:stretch>
            <a:fillRect/>
          </a:stretch>
        </p:blipFill>
        <p:spPr bwMode="auto">
          <a:xfrm>
            <a:off x="838200" y="0"/>
            <a:ext cx="10515600" cy="6858000"/>
          </a:xfrm>
          <a:prstGeom prst="rect">
            <a:avLst/>
          </a:prstGeom>
          <a:noFill/>
        </p:spPr>
      </p:pic>
      <p:pic>
        <p:nvPicPr>
          <p:cNvPr id="5" name="Picture 24" descr="Digit 180"/>
          <p:cNvPicPr>
            <a:picLocks noChangeAspect="1" noChangeArrowheads="1" noCrop="1"/>
          </p:cNvPicPr>
          <p:nvPr/>
        </p:nvPicPr>
        <p:blipFill>
          <a:blip r:embed="rId3"/>
          <a:srcRect/>
          <a:stretch>
            <a:fillRect/>
          </a:stretch>
        </p:blipFill>
        <p:spPr bwMode="auto">
          <a:xfrm>
            <a:off x="9753600" y="0"/>
            <a:ext cx="2057400" cy="1130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2&quot;/&gt;&lt;property id=&quot;20307&quot; value=&quot;293&quot;/&gt;&lt;/object&gt;&lt;object type=&quot;3&quot; unique_id=&quot;10004&quot;&gt;&lt;property id=&quot;20148&quot; value=&quot;5&quot;/&gt;&lt;property id=&quot;20300&quot; value=&quot;Slide 3&quot;/&gt;&lt;property id=&quot;20307&quot; value=&quot;258&quot;/&gt;&lt;/object&gt;&lt;object type=&quot;3&quot; unique_id=&quot;10005&quot;&gt;&lt;property id=&quot;20148&quot; value=&quot;5&quot;/&gt;&lt;property id=&quot;20300&quot; value=&quot;Slide 4&quot;/&gt;&lt;property id=&quot;20307&quot; value=&quot;291&quot;/&gt;&lt;/object&gt;&lt;object type=&quot;3&quot; unique_id=&quot;10006&quot;&gt;&lt;property id=&quot;20148&quot; value=&quot;5&quot;/&gt;&lt;property id=&quot;20300&quot; value=&quot;Slide 5&quot;/&gt;&lt;property id=&quot;20307&quot; value=&quot;260&quot;/&gt;&lt;/object&gt;&lt;object type=&quot;3&quot; unique_id=&quot;10007&quot;&gt;&lt;property id=&quot;20148&quot; value=&quot;5&quot;/&gt;&lt;property id=&quot;20300&quot; value=&quot;Slide 6&quot;/&gt;&lt;property id=&quot;20307&quot; value=&quot;280&quot;/&gt;&lt;/object&gt;&lt;object type=&quot;3&quot; unique_id=&quot;10008&quot;&gt;&lt;property id=&quot;20148&quot; value=&quot;5&quot;/&gt;&lt;property id=&quot;20300&quot; value=&quot;Slide 7&quot;/&gt;&lt;property id=&quot;20307&quot; value=&quot;295&quot;/&gt;&lt;/object&gt;&lt;object type=&quot;3&quot; unique_id=&quot;10009&quot;&gt;&lt;property id=&quot;20148&quot; value=&quot;5&quot;/&gt;&lt;property id=&quot;20300&quot; value=&quot;Slide 8&quot;/&gt;&lt;property id=&quot;20307&quot; value=&quot;296&quot;/&gt;&lt;/object&gt;&lt;object type=&quot;3&quot; unique_id=&quot;10010&quot;&gt;&lt;property id=&quot;20148&quot; value=&quot;5&quot;/&gt;&lt;property id=&quot;20300&quot; value=&quot;Slide 9&quot;/&gt;&lt;property id=&quot;20307&quot; value=&quot;292&quot;/&gt;&lt;/object&gt;&lt;object type=&quot;3&quot; unique_id=&quot;10011&quot;&gt;&lt;property id=&quot;20148&quot; value=&quot;5&quot;/&gt;&lt;property id=&quot;20300&quot; value=&quot;Slide 10&quot;/&gt;&lt;property id=&quot;20307&quot; value=&quot;294&quot;/&gt;&lt;/object&gt;&lt;object type=&quot;3&quot; unique_id=&quot;10012&quot;&gt;&lt;property id=&quot;20148&quot; value=&quot;5&quot;/&gt;&lt;property id=&quot;20300&quot; value=&quot;Slide 11&quot;/&gt;&lt;property id=&quot;20307&quot; value=&quot;284&quot;/&gt;&lt;/object&gt;&lt;object type=&quot;3&quot; unique_id=&quot;10013&quot;&gt;&lt;property id=&quot;20148&quot; value=&quot;5&quot;/&gt;&lt;property id=&quot;20300&quot; value=&quot;Slide 12&quot;/&gt;&lt;property id=&quot;20307&quot; value=&quot;286&quot;/&gt;&lt;/object&gt;&lt;object type=&quot;3&quot; unique_id=&quot;10014&quot;&gt;&lt;property id=&quot;20148&quot; value=&quot;5&quot;/&gt;&lt;property id=&quot;20300&quot; value=&quot;Slide 13&quot;/&gt;&lt;property id=&quot;20307&quot; value=&quot;287&quot;/&gt;&lt;/object&gt;&lt;object type=&quot;3&quot; unique_id=&quot;10015&quot;&gt;&lt;property id=&quot;20148&quot; value=&quot;5&quot;/&gt;&lt;property id=&quot;20300&quot; value=&quot;Slide 14&quot;/&gt;&lt;property id=&quot;20307&quot; value=&quot;297&quot;/&gt;&lt;/object&gt;&lt;object type=&quot;3&quot; unique_id=&quot;10017&quot;&gt;&lt;property id=&quot;20148&quot; value=&quot;5&quot;/&gt;&lt;property id=&quot;20300&quot; value=&quot;Slide 15&quot;/&gt;&lt;property id=&quot;20307&quot; value=&quot;273&quot;/&gt;&lt;/object&gt;&lt;object type=&quot;3&quot; unique_id=&quot;10106&quot;&gt;&lt;property id=&quot;20148&quot; value=&quot;5&quot;/&gt;&lt;property id=&quot;20300&quot; value=&quot;Slide 1&quot;/&gt;&lt;property id=&quot;20307&quot; value=&quot;298&quot;/&gt;&lt;/object&gt;&lt;/object&gt;&lt;object type=&quot;8&quot; unique_id=&quot;10034&quot;&gt;&lt;/object&gt;&lt;/object&gt;&lt;/database&gt;"/>
  <p:tag name="SECTOMILLISECCONVERTED" val="1"/>
</p:tagLst>
</file>

<file path=ppt/theme/theme1.xml><?xml version="1.0" encoding="utf-8"?>
<a:theme xmlns:a="http://schemas.openxmlformats.org/drawingml/2006/main" name="pịt pị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pịt" id="{405ED9FA-E398-4000-B0A0-6327B8239BF5}" vid="{6B713224-C3A9-40CD-A66B-54E9C1436F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TotalTime>
  <Words>460</Words>
  <Application>Microsoft Office PowerPoint</Application>
  <PresentationFormat>Custom</PresentationFormat>
  <Paragraphs>46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pịt pịt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user</cp:lastModifiedBy>
  <cp:revision>32</cp:revision>
  <dcterms:modified xsi:type="dcterms:W3CDTF">2020-09-17T02:18:43Z</dcterms:modified>
</cp:coreProperties>
</file>