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6B46-7C57-4EDA-A491-6D41090CC1D8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773D-E8E7-4E02-8B49-7D189DBBA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4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6B46-7C57-4EDA-A491-6D41090CC1D8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773D-E8E7-4E02-8B49-7D189DBBA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6B46-7C57-4EDA-A491-6D41090CC1D8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773D-E8E7-4E02-8B49-7D189DBBA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9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6B46-7C57-4EDA-A491-6D41090CC1D8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773D-E8E7-4E02-8B49-7D189DBBA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1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6B46-7C57-4EDA-A491-6D41090CC1D8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773D-E8E7-4E02-8B49-7D189DBBA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2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6B46-7C57-4EDA-A491-6D41090CC1D8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773D-E8E7-4E02-8B49-7D189DBBA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6B46-7C57-4EDA-A491-6D41090CC1D8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773D-E8E7-4E02-8B49-7D189DBBA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6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6B46-7C57-4EDA-A491-6D41090CC1D8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773D-E8E7-4E02-8B49-7D189DBBA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6B46-7C57-4EDA-A491-6D41090CC1D8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773D-E8E7-4E02-8B49-7D189DBBA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62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6B46-7C57-4EDA-A491-6D41090CC1D8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773D-E8E7-4E02-8B49-7D189DBBA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5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6B46-7C57-4EDA-A491-6D41090CC1D8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773D-E8E7-4E02-8B49-7D189DBBA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2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A6B46-7C57-4EDA-A491-6D41090CC1D8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3773D-E8E7-4E02-8B49-7D189DBBA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Kington%20(G)\TO_5\Hien\baycaotienghatuocmo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1123950"/>
            <a:ext cx="91440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en-US" sz="1600" b="1">
              <a:solidFill>
                <a:srgbClr val="434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8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ĐẠO ĐỨC 5</a:t>
            </a:r>
          </a:p>
        </p:txBody>
      </p:sp>
      <p:pic>
        <p:nvPicPr>
          <p:cNvPr id="27652" name="Picture 4" descr="!danc_c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990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!danc_c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267200"/>
            <a:ext cx="990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!danc_c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57800"/>
            <a:ext cx="990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!danc_c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0"/>
            <a:ext cx="990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!dk8_1l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91200"/>
            <a:ext cx="914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7" name="Picture 9" descr="!dk8_1l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762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1" name="baycaotienghatuocm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4" name="Picture 16" descr="Picture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5867400"/>
            <a:ext cx="1066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5" name="Picture 17" descr="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2895600"/>
            <a:ext cx="12763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6" name="Picture 18" descr="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538" y="3500438"/>
            <a:ext cx="1506538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7" name="Picture 19" descr="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3800" y="3962400"/>
            <a:ext cx="1676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-252413" y="1916113"/>
            <a:ext cx="9144001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en-US" sz="1600" b="1">
              <a:solidFill>
                <a:srgbClr val="434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8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0" y="1989138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en-US" sz="1600" b="1" dirty="0">
              <a:solidFill>
                <a:srgbClr val="434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TÔN TRỌNG PHỤ NỮ ( TT)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2667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277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9697" fill="hold"/>
                                        <p:tgtEl>
                                          <p:spTgt spid="276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81197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81697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-0.05625 C 0.3684 -0.32153 0.61181 -0.58658 0.78663 -0.65162 C 0.96128 -0.71667 1.25712 -0.5044 1.17378 -0.4463 C 1.09045 -0.38866 0.3592 -0.31575 0.28646 -0.30463 C 0.21406 -0.29329 0.47587 -0.33658 0.73767 -0.3794 " pathEditMode="relative" rAng="0" ptsTypes="aaaaA">
                                      <p:cBhvr>
                                        <p:cTn id="21" dur="5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97" y="-3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6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914400" y="1676400"/>
            <a:ext cx="7315200" cy="25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</a:pP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613558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66800" y="22860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552131" y="702859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57200" y="1524000"/>
            <a:ext cx="82296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ct val="5000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57200" y="2590800"/>
            <a:ext cx="82296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,….</a:t>
            </a:r>
          </a:p>
          <a:p>
            <a:pPr algn="just">
              <a:spcBef>
                <a:spcPct val="50000"/>
              </a:spcBef>
            </a:pP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04800" y="3733800"/>
            <a:ext cx="83820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ct val="5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81000" y="4572000"/>
            <a:ext cx="83058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760340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7" grpId="0"/>
      <p:bldP spid="12298" grpId="0"/>
      <p:bldP spid="12299" grpId="0"/>
      <p:bldP spid="123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09600" y="1219200"/>
            <a:ext cx="769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57200" y="1752600"/>
            <a:ext cx="784860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Sao,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Tuấn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nhún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!”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Tuấn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228600"/>
            <a:ext cx="6629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5001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09600" y="6858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09600" y="1295400"/>
            <a:ext cx="7772400" cy="39703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a/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Sao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09600" y="484505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b/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Tuấn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620024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81000" y="685800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762000" y="1219200"/>
            <a:ext cx="80010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d/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đ/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e/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609600" y="2286000"/>
            <a:ext cx="5334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</a:t>
            </a:r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685800" y="4154129"/>
            <a:ext cx="4572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d/</a:t>
            </a:r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647700" y="4835011"/>
            <a:ext cx="5334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đ/</a:t>
            </a:r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609600" y="2971800"/>
            <a:ext cx="5334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</a:t>
            </a:r>
          </a:p>
        </p:txBody>
      </p:sp>
    </p:spTree>
    <p:extLst>
      <p:ext uri="{BB962C8B-B14F-4D97-AF65-F5344CB8AC3E}">
        <p14:creationId xmlns:p14="http://schemas.microsoft.com/office/powerpoint/2010/main" val="269655982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7" grpId="0"/>
      <p:bldP spid="17418" grpId="0" animBg="1"/>
      <p:bldP spid="17420" grpId="0" animBg="1"/>
      <p:bldP spid="17421" grpId="0" animBg="1"/>
      <p:bldP spid="174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143000" y="14478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762000" y="2436812"/>
            <a:ext cx="7848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,…)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9602035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IMG_28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56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11850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IMG_28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676604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IMG_28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011575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27&quot;&gt;&lt;/object&gt;&lt;object type=&quot;2&quot; unique_id=&quot;10028&quot;&gt;&lt;object type=&quot;3&quot; unique_id=&quot;10029&quot;&gt;&lt;property id=&quot;20148&quot; value=&quot;5&quot;/&gt;&lt;property id=&quot;20300&quot; value=&quot;Slide 1&quot;/&gt;&lt;property id=&quot;20307&quot; value=&quot;257&quot;/&gt;&lt;/object&gt;&lt;object type=&quot;3&quot; unique_id=&quot;10030&quot;&gt;&lt;property id=&quot;20148&quot; value=&quot;5&quot;/&gt;&lt;property id=&quot;20300&quot; value=&quot;Slide 2&quot;/&gt;&lt;property id=&quot;20307&quot; value=&quot;258&quot;/&gt;&lt;/object&gt;&lt;object type=&quot;3&quot; unique_id=&quot;10031&quot;&gt;&lt;property id=&quot;20148&quot; value=&quot;5&quot;/&gt;&lt;property id=&quot;20300&quot; value=&quot;Slide 3&quot;/&gt;&lt;property id=&quot;20307&quot; value=&quot;259&quot;/&gt;&lt;/object&gt;&lt;object type=&quot;3&quot; unique_id=&quot;10032&quot;&gt;&lt;property id=&quot;20148&quot; value=&quot;5&quot;/&gt;&lt;property id=&quot;20300&quot; value=&quot;Slide 4&quot;/&gt;&lt;property id=&quot;20307&quot; value=&quot;260&quot;/&gt;&lt;/object&gt;&lt;object type=&quot;3&quot; unique_id=&quot;10033&quot;&gt;&lt;property id=&quot;20148&quot; value=&quot;5&quot;/&gt;&lt;property id=&quot;20300&quot; value=&quot;Slide 5&quot;/&gt;&lt;property id=&quot;20307&quot; value=&quot;261&quot;/&gt;&lt;/object&gt;&lt;object type=&quot;3&quot; unique_id=&quot;10034&quot;&gt;&lt;property id=&quot;20148&quot; value=&quot;5&quot;/&gt;&lt;property id=&quot;20300&quot; value=&quot;Slide 6&quot;/&gt;&lt;property id=&quot;20307&quot; value=&quot;262&quot;/&gt;&lt;/object&gt;&lt;object type=&quot;3&quot; unique_id=&quot;10035&quot;&gt;&lt;property id=&quot;20148&quot; value=&quot;5&quot;/&gt;&lt;property id=&quot;20300&quot; value=&quot;Slide 7&quot;/&gt;&lt;property id=&quot;20307&quot; value=&quot;263&quot;/&gt;&lt;/object&gt;&lt;object type=&quot;3&quot; unique_id=&quot;10036&quot;&gt;&lt;property id=&quot;20148&quot; value=&quot;5&quot;/&gt;&lt;property id=&quot;20300&quot; value=&quot;Slide 8&quot;/&gt;&lt;property id=&quot;20307&quot; value=&quot;265&quot;/&gt;&lt;/object&gt;&lt;object type=&quot;3&quot; unique_id=&quot;10037&quot;&gt;&lt;property id=&quot;20148&quot; value=&quot;5&quot;/&gt;&lt;property id=&quot;20300&quot; value=&quot;Slide 9&quot;/&gt;&lt;property id=&quot;20307&quot; value=&quot;266&quot;/&gt;&lt;/object&gt;&lt;object type=&quot;3&quot; unique_id=&quot;10038&quot;&gt;&lt;property id=&quot;20148&quot; value=&quot;5&quot;/&gt;&lt;property id=&quot;20300&quot; value=&quot;Slide 10&quot;/&gt;&lt;property id=&quot;20307&quot; value=&quot;267&quot;/&gt;&lt;/object&gt;&lt;/object&gt;&lt;/object&gt;&lt;/database&gt;"/>
  <p:tag name="ISPRING_RESOURCE_PATHS_HASH_PRESENTER" val="a2f5cf5baea925787b6bb822d5fba9cef7f68d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491</Words>
  <Application>Microsoft Office PowerPoint</Application>
  <PresentationFormat>On-screen Show (4:3)</PresentationFormat>
  <Paragraphs>38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THAMB</dc:creator>
  <cp:lastModifiedBy>A</cp:lastModifiedBy>
  <cp:revision>6</cp:revision>
  <dcterms:created xsi:type="dcterms:W3CDTF">2017-12-07T05:30:35Z</dcterms:created>
  <dcterms:modified xsi:type="dcterms:W3CDTF">2019-12-11T09:50:43Z</dcterms:modified>
</cp:coreProperties>
</file>