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7" r:id="rId3"/>
    <p:sldId id="256" r:id="rId4"/>
    <p:sldId id="268" r:id="rId5"/>
    <p:sldId id="263" r:id="rId6"/>
    <p:sldId id="259" r:id="rId7"/>
    <p:sldId id="265" r:id="rId8"/>
    <p:sldId id="269" r:id="rId9"/>
    <p:sldId id="270" r:id="rId10"/>
    <p:sldId id="271" r:id="rId11"/>
    <p:sldId id="26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1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4ED3B-9EF0-4CAB-93DD-2780A15B0317}" type="datetimeFigureOut">
              <a:rPr lang="en-US" smtClean="0"/>
              <a:pPr/>
              <a:t>06/03/2021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30594-0528-48B1-ACAC-53C812322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4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0594-0528-48B1-ACAC-53C812322F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0594-0528-48B1-ACAC-53C812322F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0594-0528-48B1-ACAC-53C812322FD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0594-0528-48B1-ACAC-53C812322F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9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06/03/2021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06/03/2021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06/03/2021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06/03/2021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06/03/2021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06/03/2021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06/03/2021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06/03/2021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06/03/2021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06/03/2021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06/03/2021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5CF01-9376-41B5-9023-14F1262AFBAF}" type="datetimeFigureOut">
              <a:rPr lang="en-US" smtClean="0"/>
              <a:pPr/>
              <a:t>06/03/2021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image" Target="../media/image11.png"/><Relationship Id="rId17" Type="http://schemas.microsoft.com/office/2007/relationships/hdphoto" Target="../media/hdphoto7.wdp"/><Relationship Id="rId2" Type="http://schemas.openxmlformats.org/officeDocument/2006/relationships/image" Target="../media/image5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microsoft.com/office/2007/relationships/hdphoto" Target="../media/hdphoto6.wdp"/><Relationship Id="rId10" Type="http://schemas.openxmlformats.org/officeDocument/2006/relationships/image" Target="../media/image10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6000" r="-1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5120" y="533400"/>
            <a:ext cx="668112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800" b="1" cap="none" spc="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 b="1" cap="none" spc="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1524000" cy="15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6738" y="3505200"/>
            <a:ext cx="781688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MÔN ĐẠO ĐỨC LỚP 5</a:t>
            </a:r>
          </a:p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SỬ DỤNG TIỀN HỢP LÝ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6324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6449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14000" t="-19000" r="-1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775857" y="1355766"/>
            <a:ext cx="3657600" cy="838200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7928" y="2895600"/>
            <a:ext cx="6433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2339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6363" y="2967335"/>
            <a:ext cx="7991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XIN CHÂN THÀNH CẢM ƠN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27443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3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131641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67960" y="2362200"/>
            <a:ext cx="31309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6769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52800" y="2514600"/>
            <a:ext cx="2895600" cy="381000"/>
          </a:xfrm>
        </p:spPr>
        <p:txBody>
          <a:bodyPr>
            <a:noAutofit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Huệ</a:t>
            </a:r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272" y="303474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530" y="3034744"/>
            <a:ext cx="81182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Huệ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nấy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hoang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phí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tuổi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cổng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Huệ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luôn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kiệm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phục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vụ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đích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0272" y="536047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5791200" cy="460375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1: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71500" y="1931719"/>
            <a:ext cx="53340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52800" y="2653744"/>
            <a:ext cx="2895600" cy="381000"/>
          </a:xfrm>
        </p:spPr>
        <p:txBody>
          <a:bodyPr>
            <a:noAutofit/>
          </a:bodyPr>
          <a:lstStyle/>
          <a:p>
            <a:pPr algn="l"/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Thảo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7272" y="303474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530" y="3219410"/>
            <a:ext cx="8194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" y="4626176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uyện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nhắn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nhủ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  <a:p>
            <a:endParaRPr lang="en-US" sz="2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0272" y="536047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5791200" cy="460375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71500" y="1931719"/>
            <a:ext cx="53340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0704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4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" y="1447799"/>
            <a:ext cx="8267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u="sng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2600" b="1" u="sng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tập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Sắp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ngữ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chỉ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cột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Ăn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yêu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thương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uống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ca-cô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ngủ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tôn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trọng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suy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nghĩ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phát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biểu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thắc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mắc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thở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vệ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sinh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quyết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định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giao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tiếp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điện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tử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trí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bóng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thông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tin,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niềm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tin,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ăn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thịt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2500" i="1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6514" y="533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932" y="41148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3514" y="4114800"/>
            <a:ext cx="3709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côca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côla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36086"/>
              </p:ext>
            </p:extLst>
          </p:nvPr>
        </p:nvGraphicFramePr>
        <p:xfrm>
          <a:off x="577932" y="3572631"/>
          <a:ext cx="8073736" cy="2111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4596"/>
                <a:gridCol w="399914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7842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12737"/>
              </p:ext>
            </p:extLst>
          </p:nvPr>
        </p:nvGraphicFramePr>
        <p:xfrm>
          <a:off x="598714" y="3048000"/>
          <a:ext cx="8011886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5620"/>
                <a:gridCol w="4366266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048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Uống</a:t>
                      </a:r>
                      <a:endParaRPr lang="en-US" sz="2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endParaRPr lang="en-US" sz="2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Thở</a:t>
                      </a:r>
                      <a:endParaRPr lang="en-US" sz="2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tôn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endParaRPr lang="en-US" sz="2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………………………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buffet</a:t>
                      </a:r>
                      <a:endParaRPr lang="en-US" sz="2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Uống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ép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ngọt</a:t>
                      </a:r>
                      <a:endParaRPr lang="en-US" sz="2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ghế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pha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đệm</a:t>
                      </a:r>
                      <a:endParaRPr lang="en-US" sz="2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Ngửi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thơm</a:t>
                      </a:r>
                      <a:endParaRPr lang="en-US" sz="2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sữa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</a:t>
                      </a:r>
                      <a:endParaRPr lang="en-US" sz="2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endParaRPr lang="en-US" sz="2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bè</a:t>
                      </a:r>
                      <a:endParaRPr lang="en-US" sz="2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mắng</a:t>
                      </a:r>
                      <a:endParaRPr lang="en-US" sz="2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………………………………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6514" y="381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187036" y="1727628"/>
            <a:ext cx="1859478" cy="786971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HỌC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046514" y="1399445"/>
            <a:ext cx="6945086" cy="144333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 là nhu cầu thiết yếu của con người, là những gì bắt buộc phải có trong cuộc sống.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tăng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9075" y="7069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2737" y="838200"/>
            <a:ext cx="8229600" cy="460375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2: </a:t>
            </a:r>
            <a:r>
              <a:rPr lang="vi-VN" sz="2400" b="1" dirty="0">
                <a:solidFill>
                  <a:srgbClr val="C00000"/>
                </a:solidFill>
              </a:rPr>
              <a:t>Chọn nơi bán hợp lí và mua số lượng đủ </a:t>
            </a:r>
            <a:r>
              <a:rPr lang="vi-VN" sz="2400" b="1" dirty="0" smtClean="0">
                <a:solidFill>
                  <a:srgbClr val="C00000"/>
                </a:solidFill>
              </a:rPr>
              <a:t>dùng</a:t>
            </a:r>
            <a:r>
              <a:rPr lang="vi-VN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59863" y="2057400"/>
            <a:ext cx="801534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Tình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huống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10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4" name="Picture 13" descr="búp bê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000" y="5384107"/>
            <a:ext cx="1977483" cy="1769327"/>
          </a:xfrm>
          <a:prstGeom prst="rect">
            <a:avLst/>
          </a:prstGeom>
        </p:spPr>
      </p:pic>
      <p:pic>
        <p:nvPicPr>
          <p:cNvPr id="15" name="Picture 14" descr="dỏee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21" r="944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302" y="2923478"/>
            <a:ext cx="1821366" cy="1665249"/>
          </a:xfrm>
          <a:prstGeom prst="rect">
            <a:avLst/>
          </a:prstGeom>
        </p:spPr>
      </p:pic>
      <p:pic>
        <p:nvPicPr>
          <p:cNvPr id="16" name="Picture 15" descr="downloa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6726" y="4299303"/>
            <a:ext cx="1665249" cy="1333088"/>
          </a:xfrm>
          <a:prstGeom prst="rect">
            <a:avLst/>
          </a:prstGeom>
        </p:spPr>
      </p:pic>
      <p:pic>
        <p:nvPicPr>
          <p:cNvPr id="17" name="Picture 16" descr="khay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24" b="95361" l="3475" r="9884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5432" y="4309017"/>
            <a:ext cx="2185639" cy="1366024"/>
          </a:xfrm>
          <a:prstGeom prst="rect">
            <a:avLst/>
          </a:prstGeom>
        </p:spPr>
      </p:pic>
      <p:pic>
        <p:nvPicPr>
          <p:cNvPr id="18" name="Picture 17" descr="gạo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" b="95025" l="9562" r="928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6766" y="4419600"/>
            <a:ext cx="2289717" cy="1255441"/>
          </a:xfrm>
          <a:prstGeom prst="rect">
            <a:avLst/>
          </a:prstGeom>
        </p:spPr>
      </p:pic>
      <p:pic>
        <p:nvPicPr>
          <p:cNvPr id="19" name="Picture 18" descr="kẹo mút.jpg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7472" y="5503838"/>
            <a:ext cx="2133600" cy="1613210"/>
          </a:xfrm>
          <a:prstGeom prst="rect">
            <a:avLst/>
          </a:prstGeom>
        </p:spPr>
      </p:pic>
      <p:pic>
        <p:nvPicPr>
          <p:cNvPr id="20" name="Picture 19" descr="vở.jpg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49" b="89796" l="10000" r="952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987" y="5503837"/>
            <a:ext cx="2133600" cy="1493479"/>
          </a:xfrm>
          <a:prstGeom prst="rect">
            <a:avLst/>
          </a:prstGeom>
        </p:spPr>
      </p:pic>
      <p:pic>
        <p:nvPicPr>
          <p:cNvPr id="21" name="Picture 20" descr="ô tô.jpg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453" b="89055" l="6773" r="94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0843" y="2923478"/>
            <a:ext cx="2081561" cy="1769327"/>
          </a:xfrm>
          <a:prstGeom prst="rect">
            <a:avLst/>
          </a:prstGeom>
        </p:spPr>
      </p:pic>
      <p:pic>
        <p:nvPicPr>
          <p:cNvPr id="22" name="Picture 21" descr="thịt.jpg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1451" y="3069837"/>
            <a:ext cx="2133600" cy="147660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457200" y="2387814"/>
            <a:ext cx="1859478" cy="786971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HỌC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9075" y="39386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45278" y="1752600"/>
            <a:ext cx="5150922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6575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9075" y="39386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2737" y="1096302"/>
            <a:ext cx="8229600" cy="4603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3: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452737" y="2590800"/>
            <a:ext cx="854704" cy="650709"/>
          </a:xfrm>
          <a:prstGeom prst="bentConnector3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383641" y="1905000"/>
            <a:ext cx="6705600" cy="26083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30.000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20.000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7441" y="4648199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0780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79383&quot;&gt;&lt;object type=&quot;3&quot; unique_id=&quot;79385&quot;&gt;&lt;property id=&quot;20148&quot; value=&quot;5&quot;/&gt;&lt;property id=&quot;20300&quot; value=&quot;Slide 3 - &amp;quot;Hoạt động 1: Chi tiêu thứ cần thiết &amp;quot;&quot;/&gt;&lt;property id=&quot;20307&quot; value=&quot;256&quot;/&gt;&lt;/object&gt;&lt;object type=&quot;3&quot; unique_id=&quot;79386&quot;&gt;&lt;property id=&quot;20148&quot; value=&quot;5&quot;/&gt;&lt;property id=&quot;20300&quot; value=&quot;Slide 5&quot;/&gt;&lt;property id=&quot;20307&quot; value=&quot;263&quot;/&gt;&lt;/object&gt;&lt;object type=&quot;3&quot; unique_id=&quot;79387&quot;&gt;&lt;property id=&quot;20148&quot; value=&quot;5&quot;/&gt;&lt;property id=&quot;20300&quot; value=&quot;Slide 6&quot;/&gt;&lt;property id=&quot;20307&quot; value=&quot;259&quot;/&gt;&lt;/object&gt;&lt;object type=&quot;3&quot; unique_id=&quot;79388&quot;&gt;&lt;property id=&quot;20148&quot; value=&quot;5&quot;/&gt;&lt;property id=&quot;20300&quot; value=&quot;Slide 7 - &amp;quot;Hoạt động 2: Chọn nơi bán hợp lí và mua số lượng đủ dùng &amp;quot;&quot;/&gt;&lt;property id=&quot;20307&quot; value=&quot;265&quot;/&gt;&lt;/object&gt;&lt;object type=&quot;3&quot; unique_id=&quot;79391&quot;&gt;&lt;property id=&quot;20148&quot; value=&quot;5&quot;/&gt;&lt;property id=&quot;20300&quot; value=&quot;Slide 11&quot;/&gt;&lt;property id=&quot;20307&quot; value=&quot;261&quot;/&gt;&lt;/object&gt;&lt;object type=&quot;3&quot; unique_id=&quot;79762&quot;&gt;&lt;property id=&quot;20148&quot; value=&quot;5&quot;/&gt;&lt;property id=&quot;20300&quot; value=&quot;Slide 1&quot;/&gt;&lt;property id=&quot;20307&quot; value=&quot;266&quot;/&gt;&lt;/object&gt;&lt;object type=&quot;3&quot; unique_id=&quot;79763&quot;&gt;&lt;property id=&quot;20148&quot; value=&quot;5&quot;/&gt;&lt;property id=&quot;20300&quot; value=&quot;Slide 2&quot;/&gt;&lt;property id=&quot;20307&quot; value=&quot;267&quot;/&gt;&lt;/object&gt;&lt;object type=&quot;3&quot; unique_id=&quot;79831&quot;&gt;&lt;property id=&quot;20148&quot; value=&quot;5&quot;/&gt;&lt;property id=&quot;20300&quot; value=&quot;Slide 4 - &amp;quot;Hoạt động 1: Mua thứ cần thiết &amp;quot;&quot;/&gt;&lt;property id=&quot;20307&quot; value=&quot;268&quot;/&gt;&lt;/object&gt;&lt;object type=&quot;3&quot; unique_id=&quot;79832&quot;&gt;&lt;property id=&quot;20148&quot; value=&quot;5&quot;/&gt;&lt;property id=&quot;20300&quot; value=&quot;Slide 8&quot;/&gt;&lt;property id=&quot;20307&quot; value=&quot;269&quot;/&gt;&lt;/object&gt;&lt;object type=&quot;3&quot; unique_id=&quot;79833&quot;&gt;&lt;property id=&quot;20148&quot; value=&quot;5&quot;/&gt;&lt;property id=&quot;20300&quot; value=&quot;Slide 9&quot;/&gt;&lt;property id=&quot;20307&quot; value=&quot;270&quot;/&gt;&lt;/object&gt;&lt;object type=&quot;3&quot; unique_id=&quot;79834&quot;&gt;&lt;property id=&quot;20148&quot; value=&quot;5&quot;/&gt;&lt;property id=&quot;20300&quot; value=&quot;Slide 10&quot;/&gt;&lt;property id=&quot;20307&quot; value=&quot;271&quot;/&gt;&lt;/object&gt;&lt;/object&gt;&lt;object type=&quot;8&quot; unique_id=&quot;7940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734</Words>
  <Application>Microsoft Office PowerPoint</Application>
  <PresentationFormat>On-screen Show (4:3)</PresentationFormat>
  <Paragraphs>68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Hoạt động 1: Chi tiêu thứ cần thiết </vt:lpstr>
      <vt:lpstr>Hoạt động 1: Mua thứ cần thiết </vt:lpstr>
      <vt:lpstr>PowerPoint Presentation</vt:lpstr>
      <vt:lpstr>PowerPoint Presentation</vt:lpstr>
      <vt:lpstr>Hoạt động 2: Chọn nơi bán hợp lí và mua số lượng đủ dùng 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1:  phân biệt giữa cần và muốn.</dc:title>
  <dc:creator>HP</dc:creator>
  <cp:lastModifiedBy>MTC</cp:lastModifiedBy>
  <cp:revision>92</cp:revision>
  <dcterms:created xsi:type="dcterms:W3CDTF">2014-10-11T05:54:59Z</dcterms:created>
  <dcterms:modified xsi:type="dcterms:W3CDTF">2021-03-06T09:44:54Z</dcterms:modified>
</cp:coreProperties>
</file>