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1"/>
  </p:notesMasterIdLst>
  <p:sldIdLst>
    <p:sldId id="257" r:id="rId2"/>
    <p:sldId id="258" r:id="rId3"/>
    <p:sldId id="266" r:id="rId4"/>
    <p:sldId id="259" r:id="rId5"/>
    <p:sldId id="265" r:id="rId6"/>
    <p:sldId id="262" r:id="rId7"/>
    <p:sldId id="271" r:id="rId8"/>
    <p:sldId id="279" r:id="rId9"/>
    <p:sldId id="280" r:id="rId10"/>
  </p:sldIdLst>
  <p:sldSz cx="9144000" cy="5143500" type="screen16x9"/>
  <p:notesSz cx="6858000" cy="9144000"/>
  <p:embeddedFontLst>
    <p:embeddedFont>
      <p:font typeface="Lato" panose="020B0604020202020204" charset="0"/>
      <p:regular r:id="rId12"/>
      <p:bold r:id="rId13"/>
      <p:italic r:id="rId14"/>
      <p:boldItalic r:id="rId15"/>
    </p:embeddedFont>
    <p:embeddedFont>
      <p:font typeface="Pompiere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8FE1F1F-688A-40F5-915C-355ED3D00FDD}">
  <a:tblStyle styleId="{08FE1F1F-688A-40F5-915C-355ED3D00FD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a41cc00f87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a41cc00f87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9d75e1790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9d75e1790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a4561397da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a4561397da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9d75e17901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9d75e17901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a4561397da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a4561397da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a41cc00f87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a41cc00f87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a4561397da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6" name="Google Shape;566;ga4561397da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a4561397da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a4561397da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g9d75e17901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4" name="Google Shape;834;g9d75e17901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/>
          <p:nvPr/>
        </p:nvSpPr>
        <p:spPr>
          <a:xfrm rot="190722">
            <a:off x="312199" y="-372345"/>
            <a:ext cx="8445394" cy="53812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/>
          <p:nvPr/>
        </p:nvSpPr>
        <p:spPr>
          <a:xfrm>
            <a:off x="107500" y="79487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1824550" y="4910000"/>
            <a:ext cx="172800" cy="172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"/>
          <p:cNvSpPr/>
          <p:nvPr/>
        </p:nvSpPr>
        <p:spPr>
          <a:xfrm>
            <a:off x="8789400" y="3405800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6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4"/>
          <p:cNvSpPr txBox="1">
            <a:spLocks noGrp="1"/>
          </p:cNvSpPr>
          <p:nvPr>
            <p:ph type="title" hasCustomPrompt="1"/>
          </p:nvPr>
        </p:nvSpPr>
        <p:spPr>
          <a:xfrm>
            <a:off x="1876500" y="808338"/>
            <a:ext cx="5391000" cy="8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1" name="Google Shape;231;p24"/>
          <p:cNvSpPr txBox="1">
            <a:spLocks noGrp="1"/>
          </p:cNvSpPr>
          <p:nvPr>
            <p:ph type="subTitle" idx="1"/>
          </p:nvPr>
        </p:nvSpPr>
        <p:spPr>
          <a:xfrm>
            <a:off x="1876525" y="1468263"/>
            <a:ext cx="5391000" cy="4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4"/>
          <p:cNvSpPr txBox="1">
            <a:spLocks noGrp="1"/>
          </p:cNvSpPr>
          <p:nvPr>
            <p:ph type="title" idx="2" hasCustomPrompt="1"/>
          </p:nvPr>
        </p:nvSpPr>
        <p:spPr>
          <a:xfrm>
            <a:off x="1876500" y="2171738"/>
            <a:ext cx="5391000" cy="8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3" name="Google Shape;233;p24"/>
          <p:cNvSpPr txBox="1">
            <a:spLocks noGrp="1"/>
          </p:cNvSpPr>
          <p:nvPr>
            <p:ph type="subTitle" idx="3"/>
          </p:nvPr>
        </p:nvSpPr>
        <p:spPr>
          <a:xfrm>
            <a:off x="1876525" y="2831663"/>
            <a:ext cx="5391000" cy="4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24"/>
          <p:cNvSpPr txBox="1">
            <a:spLocks noGrp="1"/>
          </p:cNvSpPr>
          <p:nvPr>
            <p:ph type="title" idx="4" hasCustomPrompt="1"/>
          </p:nvPr>
        </p:nvSpPr>
        <p:spPr>
          <a:xfrm>
            <a:off x="1876500" y="3535113"/>
            <a:ext cx="5391000" cy="8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4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35" name="Google Shape;235;p24"/>
          <p:cNvSpPr txBox="1">
            <a:spLocks noGrp="1"/>
          </p:cNvSpPr>
          <p:nvPr>
            <p:ph type="subTitle" idx="5"/>
          </p:nvPr>
        </p:nvSpPr>
        <p:spPr>
          <a:xfrm>
            <a:off x="1876525" y="4195038"/>
            <a:ext cx="5391000" cy="4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4"/>
          <p:cNvSpPr/>
          <p:nvPr/>
        </p:nvSpPr>
        <p:spPr>
          <a:xfrm flipH="1">
            <a:off x="1" y="1660539"/>
            <a:ext cx="4028086" cy="3482960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4"/>
          <p:cNvSpPr/>
          <p:nvPr/>
        </p:nvSpPr>
        <p:spPr>
          <a:xfrm>
            <a:off x="8002475" y="691725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4"/>
          <p:cNvSpPr/>
          <p:nvPr/>
        </p:nvSpPr>
        <p:spPr>
          <a:xfrm>
            <a:off x="7267500" y="419502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4"/>
          <p:cNvSpPr/>
          <p:nvPr/>
        </p:nvSpPr>
        <p:spPr>
          <a:xfrm>
            <a:off x="1433450" y="21696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4"/>
          <p:cNvSpPr/>
          <p:nvPr/>
        </p:nvSpPr>
        <p:spPr>
          <a:xfrm>
            <a:off x="3847100" y="35782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4"/>
          <p:cNvSpPr/>
          <p:nvPr/>
        </p:nvSpPr>
        <p:spPr>
          <a:xfrm>
            <a:off x="577121" y="445750"/>
            <a:ext cx="410100" cy="408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4"/>
          <p:cNvSpPr/>
          <p:nvPr/>
        </p:nvSpPr>
        <p:spPr>
          <a:xfrm>
            <a:off x="8691600" y="3222625"/>
            <a:ext cx="358800" cy="35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"/>
          <p:cNvSpPr/>
          <p:nvPr/>
        </p:nvSpPr>
        <p:spPr>
          <a:xfrm rot="-152789" flipH="1">
            <a:off x="3833555" y="423896"/>
            <a:ext cx="5455788" cy="4911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5"/>
          <p:cNvSpPr txBox="1">
            <a:spLocks noGrp="1"/>
          </p:cNvSpPr>
          <p:nvPr>
            <p:ph type="title"/>
          </p:nvPr>
        </p:nvSpPr>
        <p:spPr>
          <a:xfrm>
            <a:off x="4112600" y="827425"/>
            <a:ext cx="3956100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5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25"/>
          <p:cNvSpPr txBox="1">
            <a:spLocks noGrp="1"/>
          </p:cNvSpPr>
          <p:nvPr>
            <p:ph type="subTitle" idx="1"/>
          </p:nvPr>
        </p:nvSpPr>
        <p:spPr>
          <a:xfrm>
            <a:off x="4112600" y="1604125"/>
            <a:ext cx="3956100" cy="114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25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5"/>
          <p:cNvSpPr/>
          <p:nvPr/>
        </p:nvSpPr>
        <p:spPr>
          <a:xfrm>
            <a:off x="2719325" y="230100"/>
            <a:ext cx="382500" cy="382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5"/>
          <p:cNvSpPr/>
          <p:nvPr/>
        </p:nvSpPr>
        <p:spPr>
          <a:xfrm>
            <a:off x="2533863" y="460395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5"/>
          <p:cNvSpPr/>
          <p:nvPr/>
        </p:nvSpPr>
        <p:spPr>
          <a:xfrm>
            <a:off x="322600" y="282902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5"/>
          <p:cNvSpPr txBox="1"/>
          <p:nvPr/>
        </p:nvSpPr>
        <p:spPr>
          <a:xfrm>
            <a:off x="4683500" y="3572625"/>
            <a:ext cx="3385200" cy="6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CREDITS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 This presentation template was created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including icons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and infographics &amp; images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_1"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6"/>
          <p:cNvSpPr/>
          <p:nvPr/>
        </p:nvSpPr>
        <p:spPr>
          <a:xfrm flipH="1">
            <a:off x="3" y="383432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6"/>
          <p:cNvSpPr/>
          <p:nvPr/>
        </p:nvSpPr>
        <p:spPr>
          <a:xfrm>
            <a:off x="2719325" y="230100"/>
            <a:ext cx="382500" cy="382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6"/>
          <p:cNvSpPr/>
          <p:nvPr/>
        </p:nvSpPr>
        <p:spPr>
          <a:xfrm>
            <a:off x="2533863" y="460395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6"/>
          <p:cNvSpPr/>
          <p:nvPr/>
        </p:nvSpPr>
        <p:spPr>
          <a:xfrm>
            <a:off x="322600" y="282902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2406900" y="1582925"/>
            <a:ext cx="43302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1"/>
          </p:nvPr>
        </p:nvSpPr>
        <p:spPr>
          <a:xfrm>
            <a:off x="2406900" y="2216250"/>
            <a:ext cx="4330200" cy="14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8" name="Google Shape;58;p7"/>
          <p:cNvSpPr/>
          <p:nvPr/>
        </p:nvSpPr>
        <p:spPr>
          <a:xfrm flipH="1">
            <a:off x="8" y="2726202"/>
            <a:ext cx="2795640" cy="2417303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7"/>
          <p:cNvSpPr/>
          <p:nvPr/>
        </p:nvSpPr>
        <p:spPr>
          <a:xfrm>
            <a:off x="626600" y="1863725"/>
            <a:ext cx="173100" cy="173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7"/>
          <p:cNvSpPr/>
          <p:nvPr/>
        </p:nvSpPr>
        <p:spPr>
          <a:xfrm>
            <a:off x="4835875" y="4712350"/>
            <a:ext cx="348000" cy="34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7"/>
          <p:cNvSpPr/>
          <p:nvPr/>
        </p:nvSpPr>
        <p:spPr>
          <a:xfrm>
            <a:off x="8370425" y="41912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7"/>
          <p:cNvSpPr/>
          <p:nvPr/>
        </p:nvSpPr>
        <p:spPr>
          <a:xfrm>
            <a:off x="4043800" y="13197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/>
          <p:nvPr/>
        </p:nvSpPr>
        <p:spPr>
          <a:xfrm rot="10800000" flipH="1">
            <a:off x="6560655" y="-7073"/>
            <a:ext cx="2583347" cy="223373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1"/>
          <p:cNvSpPr/>
          <p:nvPr/>
        </p:nvSpPr>
        <p:spPr>
          <a:xfrm rot="-475456">
            <a:off x="1823075" y="-510743"/>
            <a:ext cx="5503250" cy="46517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title" hasCustomPrompt="1"/>
          </p:nvPr>
        </p:nvSpPr>
        <p:spPr>
          <a:xfrm>
            <a:off x="2119875" y="1818600"/>
            <a:ext cx="4904400" cy="114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2119875" y="2859302"/>
            <a:ext cx="49044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/>
          <p:nvPr/>
        </p:nvSpPr>
        <p:spPr>
          <a:xfrm>
            <a:off x="627160" y="1908925"/>
            <a:ext cx="322800" cy="321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1"/>
          <p:cNvSpPr/>
          <p:nvPr/>
        </p:nvSpPr>
        <p:spPr>
          <a:xfrm>
            <a:off x="5005045" y="4426200"/>
            <a:ext cx="467400" cy="46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1"/>
          <p:cNvSpPr/>
          <p:nvPr/>
        </p:nvSpPr>
        <p:spPr>
          <a:xfrm>
            <a:off x="8323372" y="3171900"/>
            <a:ext cx="153600" cy="153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1"/>
          <p:cNvSpPr/>
          <p:nvPr/>
        </p:nvSpPr>
        <p:spPr>
          <a:xfrm>
            <a:off x="1005175" y="369100"/>
            <a:ext cx="170400" cy="170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/>
          <p:nvPr/>
        </p:nvSpPr>
        <p:spPr>
          <a:xfrm>
            <a:off x="8733798" y="3291823"/>
            <a:ext cx="159600" cy="15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7629878" y="3834272"/>
            <a:ext cx="1514082" cy="1309179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3"/>
          <p:cNvSpPr/>
          <p:nvPr/>
        </p:nvSpPr>
        <p:spPr>
          <a:xfrm rot="273766">
            <a:off x="-241601" y="149001"/>
            <a:ext cx="8847138" cy="5361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title" idx="2"/>
          </p:nvPr>
        </p:nvSpPr>
        <p:spPr>
          <a:xfrm>
            <a:off x="1556125" y="2071672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title" idx="3" hasCustomPrompt="1"/>
          </p:nvPr>
        </p:nvSpPr>
        <p:spPr>
          <a:xfrm>
            <a:off x="713225" y="190590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" name="Google Shape;104;p13"/>
          <p:cNvSpPr txBox="1">
            <a:spLocks noGrp="1"/>
          </p:cNvSpPr>
          <p:nvPr>
            <p:ph type="title" idx="4"/>
          </p:nvPr>
        </p:nvSpPr>
        <p:spPr>
          <a:xfrm>
            <a:off x="1556125" y="3380000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title" idx="5" hasCustomPrompt="1"/>
          </p:nvPr>
        </p:nvSpPr>
        <p:spPr>
          <a:xfrm>
            <a:off x="713225" y="320795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6" name="Google Shape;106;p13"/>
          <p:cNvSpPr txBox="1">
            <a:spLocks noGrp="1"/>
          </p:cNvSpPr>
          <p:nvPr>
            <p:ph type="title" idx="6"/>
          </p:nvPr>
        </p:nvSpPr>
        <p:spPr>
          <a:xfrm>
            <a:off x="5354375" y="2069027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 idx="7" hasCustomPrompt="1"/>
          </p:nvPr>
        </p:nvSpPr>
        <p:spPr>
          <a:xfrm>
            <a:off x="4511475" y="190590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8" name="Google Shape;108;p13"/>
          <p:cNvSpPr txBox="1">
            <a:spLocks noGrp="1"/>
          </p:cNvSpPr>
          <p:nvPr>
            <p:ph type="title" idx="8"/>
          </p:nvPr>
        </p:nvSpPr>
        <p:spPr>
          <a:xfrm>
            <a:off x="5354375" y="3380000"/>
            <a:ext cx="2866200" cy="48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9" hasCustomPrompt="1"/>
          </p:nvPr>
        </p:nvSpPr>
        <p:spPr>
          <a:xfrm>
            <a:off x="4511475" y="3207950"/>
            <a:ext cx="837600" cy="100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6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0" name="Google Shape;110;p13"/>
          <p:cNvSpPr txBox="1">
            <a:spLocks noGrp="1"/>
          </p:cNvSpPr>
          <p:nvPr>
            <p:ph type="subTitle" idx="1"/>
          </p:nvPr>
        </p:nvSpPr>
        <p:spPr>
          <a:xfrm>
            <a:off x="1556100" y="2408875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subTitle" idx="13"/>
          </p:nvPr>
        </p:nvSpPr>
        <p:spPr>
          <a:xfrm>
            <a:off x="1556100" y="3756350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subTitle" idx="14"/>
          </p:nvPr>
        </p:nvSpPr>
        <p:spPr>
          <a:xfrm>
            <a:off x="5354375" y="2412425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15"/>
          </p:nvPr>
        </p:nvSpPr>
        <p:spPr>
          <a:xfrm>
            <a:off x="5354375" y="3759351"/>
            <a:ext cx="210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6391550" y="160350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5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"/>
          <p:cNvSpPr txBox="1">
            <a:spLocks noGrp="1"/>
          </p:cNvSpPr>
          <p:nvPr>
            <p:ph type="subTitle" idx="1"/>
          </p:nvPr>
        </p:nvSpPr>
        <p:spPr>
          <a:xfrm>
            <a:off x="713225" y="2320150"/>
            <a:ext cx="3306000" cy="143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19"/>
          <p:cNvSpPr/>
          <p:nvPr/>
        </p:nvSpPr>
        <p:spPr>
          <a:xfrm rot="10800000">
            <a:off x="8" y="-3"/>
            <a:ext cx="2520464" cy="2179366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9"/>
          <p:cNvSpPr/>
          <p:nvPr/>
        </p:nvSpPr>
        <p:spPr>
          <a:xfrm>
            <a:off x="153350" y="2746150"/>
            <a:ext cx="394500" cy="394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9"/>
          <p:cNvSpPr/>
          <p:nvPr/>
        </p:nvSpPr>
        <p:spPr>
          <a:xfrm>
            <a:off x="2742925" y="478710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9"/>
          <p:cNvSpPr/>
          <p:nvPr/>
        </p:nvSpPr>
        <p:spPr>
          <a:xfrm>
            <a:off x="3468175" y="197375"/>
            <a:ext cx="101400" cy="10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19"/>
          <p:cNvSpPr/>
          <p:nvPr/>
        </p:nvSpPr>
        <p:spPr>
          <a:xfrm>
            <a:off x="8746100" y="1800100"/>
            <a:ext cx="173400" cy="173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2593500" cy="10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5_1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"/>
          <p:cNvSpPr txBox="1">
            <a:spLocks noGrp="1"/>
          </p:cNvSpPr>
          <p:nvPr>
            <p:ph type="subTitle" idx="1"/>
          </p:nvPr>
        </p:nvSpPr>
        <p:spPr>
          <a:xfrm>
            <a:off x="713225" y="2141400"/>
            <a:ext cx="2810700" cy="119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2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0"/>
          <p:cNvSpPr/>
          <p:nvPr/>
        </p:nvSpPr>
        <p:spPr>
          <a:xfrm rot="5400000">
            <a:off x="-129121" y="3364421"/>
            <a:ext cx="1908201" cy="1649962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0"/>
          <p:cNvSpPr/>
          <p:nvPr/>
        </p:nvSpPr>
        <p:spPr>
          <a:xfrm>
            <a:off x="264575" y="2099850"/>
            <a:ext cx="240300" cy="24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0"/>
          <p:cNvSpPr/>
          <p:nvPr/>
        </p:nvSpPr>
        <p:spPr>
          <a:xfrm>
            <a:off x="2853500" y="4524500"/>
            <a:ext cx="402300" cy="402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0"/>
          <p:cNvSpPr/>
          <p:nvPr/>
        </p:nvSpPr>
        <p:spPr>
          <a:xfrm>
            <a:off x="7434600" y="205800"/>
            <a:ext cx="157200" cy="1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 points">
  <p:cSld name="CUSTOM_5_1_1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2"/>
          <p:cNvSpPr txBox="1">
            <a:spLocks noGrp="1"/>
          </p:cNvSpPr>
          <p:nvPr>
            <p:ph type="subTitle" idx="1"/>
          </p:nvPr>
        </p:nvSpPr>
        <p:spPr>
          <a:xfrm>
            <a:off x="2417250" y="2141400"/>
            <a:ext cx="4314900" cy="187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216" name="Google Shape;216;p22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2"/>
          <p:cNvSpPr/>
          <p:nvPr/>
        </p:nvSpPr>
        <p:spPr>
          <a:xfrm>
            <a:off x="7958850" y="4039625"/>
            <a:ext cx="236400" cy="236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2"/>
          <p:cNvSpPr/>
          <p:nvPr/>
        </p:nvSpPr>
        <p:spPr>
          <a:xfrm>
            <a:off x="343975" y="1931350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2"/>
          <p:cNvSpPr/>
          <p:nvPr/>
        </p:nvSpPr>
        <p:spPr>
          <a:xfrm>
            <a:off x="1180425" y="4648575"/>
            <a:ext cx="120600" cy="120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2"/>
          <p:cNvSpPr/>
          <p:nvPr/>
        </p:nvSpPr>
        <p:spPr>
          <a:xfrm>
            <a:off x="3847100" y="357825"/>
            <a:ext cx="222000" cy="221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2"/>
          <p:cNvSpPr/>
          <p:nvPr/>
        </p:nvSpPr>
        <p:spPr>
          <a:xfrm rot="10800000" flipH="1">
            <a:off x="7185102" y="-21047"/>
            <a:ext cx="1958898" cy="1693798"/>
          </a:xfrm>
          <a:custGeom>
            <a:avLst/>
            <a:gdLst/>
            <a:ahLst/>
            <a:cxnLst/>
            <a:rect l="l" t="t" r="r" b="b"/>
            <a:pathLst>
              <a:path w="48747" h="42150" extrusionOk="0">
                <a:moveTo>
                  <a:pt x="45884" y="1"/>
                </a:moveTo>
                <a:cubicBezTo>
                  <a:pt x="43565" y="1"/>
                  <a:pt x="41302" y="541"/>
                  <a:pt x="39541" y="1993"/>
                </a:cubicBezTo>
                <a:cubicBezTo>
                  <a:pt x="35284" y="5532"/>
                  <a:pt x="35848" y="12507"/>
                  <a:pt x="32079" y="16558"/>
                </a:cubicBezTo>
                <a:cubicBezTo>
                  <a:pt x="29249" y="19594"/>
                  <a:pt x="24774" y="20171"/>
                  <a:pt x="20534" y="20171"/>
                </a:cubicBezTo>
                <a:cubicBezTo>
                  <a:pt x="20010" y="20171"/>
                  <a:pt x="19489" y="20162"/>
                  <a:pt x="18976" y="20148"/>
                </a:cubicBezTo>
                <a:cubicBezTo>
                  <a:pt x="17946" y="20120"/>
                  <a:pt x="16895" y="20090"/>
                  <a:pt x="15842" y="20090"/>
                </a:cubicBezTo>
                <a:cubicBezTo>
                  <a:pt x="12101" y="20090"/>
                  <a:pt x="8344" y="20477"/>
                  <a:pt x="5462" y="22738"/>
                </a:cubicBezTo>
                <a:cubicBezTo>
                  <a:pt x="3719" y="24123"/>
                  <a:pt x="2488" y="26097"/>
                  <a:pt x="1693" y="28174"/>
                </a:cubicBezTo>
                <a:cubicBezTo>
                  <a:pt x="0" y="32713"/>
                  <a:pt x="180" y="37739"/>
                  <a:pt x="2206" y="42149"/>
                </a:cubicBezTo>
                <a:lnTo>
                  <a:pt x="48746" y="42149"/>
                </a:lnTo>
                <a:lnTo>
                  <a:pt x="48746" y="250"/>
                </a:lnTo>
                <a:cubicBezTo>
                  <a:pt x="47804" y="93"/>
                  <a:pt x="46839" y="1"/>
                  <a:pt x="4588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ompiere"/>
              <a:buNone/>
              <a:defRPr sz="3000" b="1">
                <a:solidFill>
                  <a:schemeClr val="dk1"/>
                </a:solidFill>
                <a:latin typeface="Pompiere"/>
                <a:ea typeface="Pompiere"/>
                <a:cs typeface="Pompiere"/>
                <a:sym typeface="Pompier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○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■"/>
              <a:defRPr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5" r:id="rId3"/>
    <p:sldLayoutId id="2147483657" r:id="rId4"/>
    <p:sldLayoutId id="2147483658" r:id="rId5"/>
    <p:sldLayoutId id="2147483659" r:id="rId6"/>
    <p:sldLayoutId id="2147483665" r:id="rId7"/>
    <p:sldLayoutId id="2147483666" r:id="rId8"/>
    <p:sldLayoutId id="2147483668" r:id="rId9"/>
    <p:sldLayoutId id="2147483670" r:id="rId10"/>
    <p:sldLayoutId id="2147483671" r:id="rId11"/>
    <p:sldLayoutId id="214748367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CBEC5EE-F351-4F30-A8B5-1E8FCD6BAA04}"/>
              </a:ext>
            </a:extLst>
          </p:cNvPr>
          <p:cNvSpPr txBox="1"/>
          <p:nvPr/>
        </p:nvSpPr>
        <p:spPr>
          <a:xfrm>
            <a:off x="732559" y="180109"/>
            <a:ext cx="767888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vi-VN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  <a:endPara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A24433-6622-4E86-91DE-7D928C78F733}"/>
              </a:ext>
            </a:extLst>
          </p:cNvPr>
          <p:cNvSpPr txBox="1"/>
          <p:nvPr/>
        </p:nvSpPr>
        <p:spPr>
          <a:xfrm>
            <a:off x="2164773" y="2470402"/>
            <a:ext cx="4617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ĐẠO ĐỨC LỚP 5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6CD09A-587C-4A66-A94B-A6F17767B1CC}"/>
              </a:ext>
            </a:extLst>
          </p:cNvPr>
          <p:cNvSpPr/>
          <p:nvPr/>
        </p:nvSpPr>
        <p:spPr>
          <a:xfrm>
            <a:off x="356286" y="3055177"/>
            <a:ext cx="8376012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Bài</a:t>
            </a:r>
            <a:r>
              <a:rPr lang="vi-VN" sz="3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 BẢO VỆ CÁI ĐÚNG CÁI TỐT</a:t>
            </a:r>
            <a:r>
              <a:rPr lang="en-US" sz="3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(</a:t>
            </a:r>
            <a:r>
              <a:rPr lang="vi-VN" sz="3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tiết</a:t>
            </a:r>
            <a:r>
              <a:rPr lang="vi-VN" sz="3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2)</a:t>
            </a:r>
            <a:endParaRPr lang="en-US" sz="3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6F6462-8A0E-48B6-8028-F7C3393C7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1519" y="851265"/>
            <a:ext cx="1469300" cy="14693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1"/>
          <p:cNvSpPr/>
          <p:nvPr/>
        </p:nvSpPr>
        <p:spPr>
          <a:xfrm rot="1373105">
            <a:off x="199279" y="4147968"/>
            <a:ext cx="945918" cy="844855"/>
          </a:xfrm>
          <a:custGeom>
            <a:avLst/>
            <a:gdLst/>
            <a:ahLst/>
            <a:cxnLst/>
            <a:rect l="l" t="t" r="r" b="b"/>
            <a:pathLst>
              <a:path w="8873" h="7925" fill="none" extrusionOk="0">
                <a:moveTo>
                  <a:pt x="6411" y="7924"/>
                </a:moveTo>
                <a:lnTo>
                  <a:pt x="1026" y="3873"/>
                </a:lnTo>
                <a:cubicBezTo>
                  <a:pt x="180" y="3232"/>
                  <a:pt x="0" y="2052"/>
                  <a:pt x="641" y="1206"/>
                </a:cubicBezTo>
                <a:lnTo>
                  <a:pt x="795" y="1001"/>
                </a:lnTo>
                <a:cubicBezTo>
                  <a:pt x="1436" y="154"/>
                  <a:pt x="2616" y="1"/>
                  <a:pt x="3462" y="616"/>
                </a:cubicBezTo>
                <a:lnTo>
                  <a:pt x="8872" y="4668"/>
                </a:lnTo>
                <a:lnTo>
                  <a:pt x="8462" y="5206"/>
                </a:lnTo>
                <a:cubicBezTo>
                  <a:pt x="7770" y="6129"/>
                  <a:pt x="6462" y="6309"/>
                  <a:pt x="5565" y="5616"/>
                </a:cubicBezTo>
                <a:lnTo>
                  <a:pt x="2616" y="3411"/>
                </a:lnTo>
                <a:cubicBezTo>
                  <a:pt x="2308" y="3180"/>
                  <a:pt x="2257" y="2770"/>
                  <a:pt x="2488" y="2488"/>
                </a:cubicBezTo>
                <a:lnTo>
                  <a:pt x="2667" y="2231"/>
                </a:lnTo>
                <a:cubicBezTo>
                  <a:pt x="2898" y="1924"/>
                  <a:pt x="3308" y="1872"/>
                  <a:pt x="3590" y="2078"/>
                </a:cubicBezTo>
                <a:lnTo>
                  <a:pt x="5821" y="3770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25642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</a:endParaRPr>
          </a:p>
        </p:txBody>
      </p:sp>
      <p:grpSp>
        <p:nvGrpSpPr>
          <p:cNvPr id="301" name="Google Shape;301;p31"/>
          <p:cNvGrpSpPr/>
          <p:nvPr/>
        </p:nvGrpSpPr>
        <p:grpSpPr>
          <a:xfrm>
            <a:off x="7217919" y="-39659"/>
            <a:ext cx="2516111" cy="2956989"/>
            <a:chOff x="6720600" y="1580957"/>
            <a:chExt cx="2516111" cy="2956989"/>
          </a:xfrm>
        </p:grpSpPr>
        <p:sp>
          <p:nvSpPr>
            <p:cNvPr id="302" name="Google Shape;302;p31"/>
            <p:cNvSpPr/>
            <p:nvPr/>
          </p:nvSpPr>
          <p:spPr>
            <a:xfrm flipH="1">
              <a:off x="7872024" y="2926561"/>
              <a:ext cx="1364688" cy="1611384"/>
            </a:xfrm>
            <a:custGeom>
              <a:avLst/>
              <a:gdLst/>
              <a:ahLst/>
              <a:cxnLst/>
              <a:rect l="l" t="t" r="r" b="b"/>
              <a:pathLst>
                <a:path w="8129" h="9598" extrusionOk="0">
                  <a:moveTo>
                    <a:pt x="5283" y="1"/>
                  </a:moveTo>
                  <a:lnTo>
                    <a:pt x="359" y="7155"/>
                  </a:lnTo>
                  <a:cubicBezTo>
                    <a:pt x="0" y="7642"/>
                    <a:pt x="128" y="8335"/>
                    <a:pt x="616" y="8668"/>
                  </a:cubicBezTo>
                  <a:lnTo>
                    <a:pt x="1693" y="9412"/>
                  </a:lnTo>
                  <a:cubicBezTo>
                    <a:pt x="1876" y="9537"/>
                    <a:pt x="2085" y="9597"/>
                    <a:pt x="2294" y="9597"/>
                  </a:cubicBezTo>
                  <a:cubicBezTo>
                    <a:pt x="2639" y="9597"/>
                    <a:pt x="2982" y="9433"/>
                    <a:pt x="3205" y="9130"/>
                  </a:cubicBezTo>
                  <a:lnTo>
                    <a:pt x="8129" y="1975"/>
                  </a:lnTo>
                  <a:lnTo>
                    <a:pt x="52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6720600" y="1580957"/>
              <a:ext cx="1861800" cy="1861800"/>
            </a:xfrm>
            <a:prstGeom prst="donut">
              <a:avLst>
                <a:gd name="adj" fmla="val 12543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304" name="Google Shape;304;p31"/>
            <p:cNvSpPr/>
            <p:nvPr/>
          </p:nvSpPr>
          <p:spPr>
            <a:xfrm flipH="1">
              <a:off x="6747367" y="1808525"/>
              <a:ext cx="1826678" cy="1408554"/>
            </a:xfrm>
            <a:custGeom>
              <a:avLst/>
              <a:gdLst/>
              <a:ahLst/>
              <a:cxnLst/>
              <a:rect l="l" t="t" r="r" b="b"/>
              <a:pathLst>
                <a:path w="12772" h="9848" extrusionOk="0">
                  <a:moveTo>
                    <a:pt x="6447" y="279"/>
                  </a:moveTo>
                  <a:cubicBezTo>
                    <a:pt x="7321" y="279"/>
                    <a:pt x="8222" y="535"/>
                    <a:pt x="9052" y="1108"/>
                  </a:cubicBezTo>
                  <a:lnTo>
                    <a:pt x="9052" y="1134"/>
                  </a:lnTo>
                  <a:cubicBezTo>
                    <a:pt x="11155" y="2570"/>
                    <a:pt x="11668" y="5467"/>
                    <a:pt x="10232" y="7570"/>
                  </a:cubicBezTo>
                  <a:cubicBezTo>
                    <a:pt x="9291" y="8945"/>
                    <a:pt x="7866" y="9578"/>
                    <a:pt x="6454" y="9578"/>
                  </a:cubicBezTo>
                  <a:cubicBezTo>
                    <a:pt x="4364" y="9578"/>
                    <a:pt x="2301" y="8193"/>
                    <a:pt x="1873" y="5775"/>
                  </a:cubicBezTo>
                  <a:cubicBezTo>
                    <a:pt x="1312" y="2699"/>
                    <a:pt x="3758" y="279"/>
                    <a:pt x="6447" y="279"/>
                  </a:cubicBezTo>
                  <a:close/>
                  <a:moveTo>
                    <a:pt x="6424" y="1"/>
                  </a:moveTo>
                  <a:cubicBezTo>
                    <a:pt x="6128" y="1"/>
                    <a:pt x="5824" y="27"/>
                    <a:pt x="5514" y="82"/>
                  </a:cubicBezTo>
                  <a:cubicBezTo>
                    <a:pt x="1206" y="877"/>
                    <a:pt x="1" y="6493"/>
                    <a:pt x="3616" y="8980"/>
                  </a:cubicBezTo>
                  <a:cubicBezTo>
                    <a:pt x="4466" y="9566"/>
                    <a:pt x="5435" y="9847"/>
                    <a:pt x="6395" y="9847"/>
                  </a:cubicBezTo>
                  <a:cubicBezTo>
                    <a:pt x="7956" y="9847"/>
                    <a:pt x="9494" y="9105"/>
                    <a:pt x="10463" y="7724"/>
                  </a:cubicBezTo>
                  <a:cubicBezTo>
                    <a:pt x="12771" y="4392"/>
                    <a:pt x="10243" y="1"/>
                    <a:pt x="64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05B5E03-A50E-4E61-966F-078C76A8B895}"/>
              </a:ext>
            </a:extLst>
          </p:cNvPr>
          <p:cNvSpPr txBox="1"/>
          <p:nvPr/>
        </p:nvSpPr>
        <p:spPr>
          <a:xfrm>
            <a:off x="2421731" y="800100"/>
            <a:ext cx="3682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>
                <a:solidFill>
                  <a:srgbClr val="C00000"/>
                </a:solidFill>
                <a:latin typeface="+mj-lt"/>
              </a:rPr>
              <a:t>ÔN BÀI CŨ</a:t>
            </a:r>
            <a:endParaRPr lang="en-US" sz="32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07EB98-30EC-43E9-B3DD-D2C24A611617}"/>
              </a:ext>
            </a:extLst>
          </p:cNvPr>
          <p:cNvSpPr txBox="1"/>
          <p:nvPr/>
        </p:nvSpPr>
        <p:spPr>
          <a:xfrm>
            <a:off x="1764506" y="2191279"/>
            <a:ext cx="7050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002060"/>
                </a:solidFill>
                <a:latin typeface="+mj-lt"/>
              </a:rPr>
              <a:t>Theo em,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thế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nào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là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đúng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800" dirty="0">
                <a:solidFill>
                  <a:srgbClr val="002060"/>
                </a:solidFill>
                <a:latin typeface="+mj-lt"/>
              </a:rPr>
              <a:t>?</a:t>
            </a:r>
            <a:endParaRPr lang="en-US" sz="28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0F32F1-934E-45D2-9331-08C2F8CB37A0}"/>
              </a:ext>
            </a:extLst>
          </p:cNvPr>
          <p:cNvSpPr txBox="1"/>
          <p:nvPr/>
        </p:nvSpPr>
        <p:spPr>
          <a:xfrm>
            <a:off x="1828801" y="1420091"/>
            <a:ext cx="5399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Hoạt</a:t>
            </a:r>
            <a:r>
              <a:rPr lang="vi-VN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4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động</a:t>
            </a:r>
            <a:r>
              <a:rPr lang="vi-VN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1: ÔN TẬP</a:t>
            </a:r>
            <a:endParaRPr lang="en-US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C92CC6-2E1C-43E8-A22E-FC55B738F2C7}"/>
              </a:ext>
            </a:extLst>
          </p:cNvPr>
          <p:cNvSpPr txBox="1"/>
          <p:nvPr/>
        </p:nvSpPr>
        <p:spPr>
          <a:xfrm>
            <a:off x="524091" y="2043744"/>
            <a:ext cx="2214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ích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,</a:t>
            </a:r>
            <a:r>
              <a:rPr lang="vi-VN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E30A317-4B61-482F-BE2E-6CC317382B13}"/>
              </a:ext>
            </a:extLst>
          </p:cNvPr>
          <p:cNvSpPr txBox="1"/>
          <p:nvPr/>
        </p:nvSpPr>
        <p:spPr>
          <a:xfrm>
            <a:off x="6405347" y="1782135"/>
            <a:ext cx="2214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endParaRPr lang="vi-VN" dirty="0"/>
          </a:p>
          <a:p>
            <a:pPr algn="ctr"/>
            <a:r>
              <a:rPr lang="en-US" dirty="0" err="1"/>
              <a:t>Chăm</a:t>
            </a:r>
            <a:r>
              <a:rPr lang="vi-VN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C0EAEC-3FEF-4E14-8691-7F5417ACA8F3}"/>
              </a:ext>
            </a:extLst>
          </p:cNvPr>
          <p:cNvSpPr txBox="1"/>
          <p:nvPr/>
        </p:nvSpPr>
        <p:spPr>
          <a:xfrm>
            <a:off x="3422072" y="1844381"/>
            <a:ext cx="2012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Vì sao em cần làm việc</a:t>
            </a:r>
            <a:r>
              <a:rPr lang="vi-VN" dirty="0"/>
              <a:t> </a:t>
            </a:r>
            <a:r>
              <a:rPr lang="pt-BR" dirty="0"/>
              <a:t>nhà</a:t>
            </a:r>
            <a:r>
              <a:rPr lang="en-US" dirty="0"/>
              <a:t>?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2B2F6E2-B0D1-47EE-9D5D-E4E962DCDECC}"/>
              </a:ext>
            </a:extLst>
          </p:cNvPr>
          <p:cNvSpPr/>
          <p:nvPr/>
        </p:nvSpPr>
        <p:spPr>
          <a:xfrm>
            <a:off x="491401" y="1782135"/>
            <a:ext cx="2279941" cy="102380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/>
              <a:t>1</a:t>
            </a:r>
            <a:endParaRPr lang="en-US" sz="2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B5D7E59-6852-4440-A3F0-A1AE707E2BDE}"/>
              </a:ext>
            </a:extLst>
          </p:cNvPr>
          <p:cNvSpPr/>
          <p:nvPr/>
        </p:nvSpPr>
        <p:spPr>
          <a:xfrm>
            <a:off x="3382565" y="1733043"/>
            <a:ext cx="2091387" cy="114462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/>
              <a:t>2</a:t>
            </a:r>
            <a:endParaRPr lang="en-US" sz="3200" dirty="0"/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B754249C-21DC-4318-A11B-E5F625A0BC8F}"/>
              </a:ext>
            </a:extLst>
          </p:cNvPr>
          <p:cNvSpPr/>
          <p:nvPr/>
        </p:nvSpPr>
        <p:spPr>
          <a:xfrm>
            <a:off x="6161809" y="879964"/>
            <a:ext cx="2760517" cy="2452054"/>
          </a:xfrm>
          <a:prstGeom prst="star5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/>
              <a:t>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8"/>
          <p:cNvSpPr/>
          <p:nvPr/>
        </p:nvSpPr>
        <p:spPr>
          <a:xfrm rot="213424" flipH="1">
            <a:off x="734356" y="240602"/>
            <a:ext cx="7286718" cy="481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60A63B-BEF0-49E0-96AB-256002580B71}"/>
              </a:ext>
            </a:extLst>
          </p:cNvPr>
          <p:cNvSpPr txBox="1"/>
          <p:nvPr/>
        </p:nvSpPr>
        <p:spPr>
          <a:xfrm>
            <a:off x="1136944" y="748480"/>
            <a:ext cx="6239993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sinh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yên tâm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sinh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sinh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cao trong công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Chăm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thương yêu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ông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cha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Chăm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sinh ,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hơn ,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hơn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oogle Shape;335;p34">
            <a:extLst>
              <a:ext uri="{FF2B5EF4-FFF2-40B4-BE49-F238E27FC236}">
                <a16:creationId xmlns:a16="http://schemas.microsoft.com/office/drawing/2014/main" id="{F6369580-C6D2-4DB3-AA97-169563E4EE47}"/>
              </a:ext>
            </a:extLst>
          </p:cNvPr>
          <p:cNvGrpSpPr/>
          <p:nvPr/>
        </p:nvGrpSpPr>
        <p:grpSpPr>
          <a:xfrm rot="-2026318">
            <a:off x="7159939" y="68543"/>
            <a:ext cx="1406039" cy="1336681"/>
            <a:chOff x="6201089" y="32925"/>
            <a:chExt cx="699625" cy="748894"/>
          </a:xfrm>
        </p:grpSpPr>
        <p:sp>
          <p:nvSpPr>
            <p:cNvPr id="25" name="Google Shape;336;p34">
              <a:extLst>
                <a:ext uri="{FF2B5EF4-FFF2-40B4-BE49-F238E27FC236}">
                  <a16:creationId xmlns:a16="http://schemas.microsoft.com/office/drawing/2014/main" id="{04C050C2-0EF6-4827-8490-94AA54566E9F}"/>
                </a:ext>
              </a:extLst>
            </p:cNvPr>
            <p:cNvSpPr/>
            <p:nvPr/>
          </p:nvSpPr>
          <p:spPr>
            <a:xfrm>
              <a:off x="6201089" y="32925"/>
              <a:ext cx="699625" cy="748894"/>
            </a:xfrm>
            <a:custGeom>
              <a:avLst/>
              <a:gdLst/>
              <a:ahLst/>
              <a:cxnLst/>
              <a:rect l="l" t="t" r="r" b="b"/>
              <a:pathLst>
                <a:path w="19156" h="20505" extrusionOk="0">
                  <a:moveTo>
                    <a:pt x="5667" y="0"/>
                  </a:moveTo>
                  <a:lnTo>
                    <a:pt x="0" y="15796"/>
                  </a:lnTo>
                  <a:lnTo>
                    <a:pt x="12950" y="20463"/>
                  </a:lnTo>
                  <a:cubicBezTo>
                    <a:pt x="13029" y="20491"/>
                    <a:pt x="13108" y="20505"/>
                    <a:pt x="13185" y="20505"/>
                  </a:cubicBezTo>
                  <a:cubicBezTo>
                    <a:pt x="13456" y="20505"/>
                    <a:pt x="13696" y="20338"/>
                    <a:pt x="13796" y="20078"/>
                  </a:cubicBezTo>
                  <a:lnTo>
                    <a:pt x="19053" y="5539"/>
                  </a:lnTo>
                  <a:cubicBezTo>
                    <a:pt x="19155" y="5180"/>
                    <a:pt x="18976" y="4795"/>
                    <a:pt x="18642" y="4693"/>
                  </a:cubicBezTo>
                  <a:lnTo>
                    <a:pt x="566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337;p34">
              <a:extLst>
                <a:ext uri="{FF2B5EF4-FFF2-40B4-BE49-F238E27FC236}">
                  <a16:creationId xmlns:a16="http://schemas.microsoft.com/office/drawing/2014/main" id="{D99C1497-E8CD-4252-9107-84ED4AE86239}"/>
                </a:ext>
              </a:extLst>
            </p:cNvPr>
            <p:cNvSpPr/>
            <p:nvPr/>
          </p:nvSpPr>
          <p:spPr>
            <a:xfrm>
              <a:off x="6301309" y="69448"/>
              <a:ext cx="221984" cy="581621"/>
            </a:xfrm>
            <a:custGeom>
              <a:avLst/>
              <a:gdLst/>
              <a:ahLst/>
              <a:cxnLst/>
              <a:rect l="l" t="t" r="r" b="b"/>
              <a:pathLst>
                <a:path w="6078" h="15925" extrusionOk="0">
                  <a:moveTo>
                    <a:pt x="5693" y="0"/>
                  </a:moveTo>
                  <a:lnTo>
                    <a:pt x="0" y="15796"/>
                  </a:lnTo>
                  <a:lnTo>
                    <a:pt x="385" y="15924"/>
                  </a:lnTo>
                  <a:lnTo>
                    <a:pt x="6077" y="129"/>
                  </a:lnTo>
                  <a:lnTo>
                    <a:pt x="56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38;p34">
              <a:extLst>
                <a:ext uri="{FF2B5EF4-FFF2-40B4-BE49-F238E27FC236}">
                  <a16:creationId xmlns:a16="http://schemas.microsoft.com/office/drawing/2014/main" id="{63D77EE7-CE66-4FCA-9BC3-654096AD3490}"/>
                </a:ext>
              </a:extLst>
            </p:cNvPr>
            <p:cNvSpPr/>
            <p:nvPr/>
          </p:nvSpPr>
          <p:spPr>
            <a:xfrm>
              <a:off x="6467052" y="311088"/>
              <a:ext cx="293166" cy="199486"/>
            </a:xfrm>
            <a:custGeom>
              <a:avLst/>
              <a:gdLst/>
              <a:ahLst/>
              <a:cxnLst/>
              <a:rect l="l" t="t" r="r" b="b"/>
              <a:pathLst>
                <a:path w="8027" h="5462" extrusionOk="0">
                  <a:moveTo>
                    <a:pt x="1052" y="0"/>
                  </a:moveTo>
                  <a:lnTo>
                    <a:pt x="1" y="2949"/>
                  </a:lnTo>
                  <a:lnTo>
                    <a:pt x="6975" y="5462"/>
                  </a:lnTo>
                  <a:lnTo>
                    <a:pt x="8027" y="2513"/>
                  </a:lnTo>
                  <a:lnTo>
                    <a:pt x="10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39;p34">
              <a:extLst>
                <a:ext uri="{FF2B5EF4-FFF2-40B4-BE49-F238E27FC236}">
                  <a16:creationId xmlns:a16="http://schemas.microsoft.com/office/drawing/2014/main" id="{15D702B4-993A-45AB-89C3-E94E32112F2A}"/>
                </a:ext>
              </a:extLst>
            </p:cNvPr>
            <p:cNvSpPr/>
            <p:nvPr/>
          </p:nvSpPr>
          <p:spPr>
            <a:xfrm>
              <a:off x="6354670" y="100347"/>
              <a:ext cx="91598" cy="91014"/>
            </a:xfrm>
            <a:custGeom>
              <a:avLst/>
              <a:gdLst/>
              <a:ahLst/>
              <a:cxnLst/>
              <a:rect l="l" t="t" r="r" b="b"/>
              <a:pathLst>
                <a:path w="2508" h="2492" extrusionOk="0">
                  <a:moveTo>
                    <a:pt x="821" y="1"/>
                  </a:moveTo>
                  <a:lnTo>
                    <a:pt x="693" y="334"/>
                  </a:lnTo>
                  <a:cubicBezTo>
                    <a:pt x="796" y="334"/>
                    <a:pt x="898" y="360"/>
                    <a:pt x="1001" y="385"/>
                  </a:cubicBezTo>
                  <a:cubicBezTo>
                    <a:pt x="2015" y="754"/>
                    <a:pt x="1620" y="2160"/>
                    <a:pt x="710" y="2160"/>
                  </a:cubicBezTo>
                  <a:cubicBezTo>
                    <a:pt x="608" y="2160"/>
                    <a:pt x="499" y="2142"/>
                    <a:pt x="385" y="2103"/>
                  </a:cubicBezTo>
                  <a:cubicBezTo>
                    <a:pt x="283" y="2052"/>
                    <a:pt x="206" y="2001"/>
                    <a:pt x="129" y="1949"/>
                  </a:cubicBezTo>
                  <a:lnTo>
                    <a:pt x="1" y="2257"/>
                  </a:lnTo>
                  <a:cubicBezTo>
                    <a:pt x="78" y="2308"/>
                    <a:pt x="180" y="2360"/>
                    <a:pt x="257" y="2411"/>
                  </a:cubicBezTo>
                  <a:cubicBezTo>
                    <a:pt x="417" y="2466"/>
                    <a:pt x="569" y="2491"/>
                    <a:pt x="713" y="2491"/>
                  </a:cubicBezTo>
                  <a:cubicBezTo>
                    <a:pt x="1969" y="2491"/>
                    <a:pt x="2508" y="561"/>
                    <a:pt x="1103" y="78"/>
                  </a:cubicBezTo>
                  <a:cubicBezTo>
                    <a:pt x="1001" y="52"/>
                    <a:pt x="924" y="26"/>
                    <a:pt x="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40;p34">
              <a:extLst>
                <a:ext uri="{FF2B5EF4-FFF2-40B4-BE49-F238E27FC236}">
                  <a16:creationId xmlns:a16="http://schemas.microsoft.com/office/drawing/2014/main" id="{4ECA8F86-6784-48F1-B000-5B1F074956F8}"/>
                </a:ext>
              </a:extLst>
            </p:cNvPr>
            <p:cNvSpPr/>
            <p:nvPr/>
          </p:nvSpPr>
          <p:spPr>
            <a:xfrm>
              <a:off x="6309709" y="225842"/>
              <a:ext cx="91379" cy="90320"/>
            </a:xfrm>
            <a:custGeom>
              <a:avLst/>
              <a:gdLst/>
              <a:ahLst/>
              <a:cxnLst/>
              <a:rect l="l" t="t" r="r" b="b"/>
              <a:pathLst>
                <a:path w="2502" h="2473" extrusionOk="0">
                  <a:moveTo>
                    <a:pt x="821" y="1"/>
                  </a:moveTo>
                  <a:lnTo>
                    <a:pt x="693" y="308"/>
                  </a:lnTo>
                  <a:cubicBezTo>
                    <a:pt x="796" y="308"/>
                    <a:pt x="898" y="334"/>
                    <a:pt x="1001" y="360"/>
                  </a:cubicBezTo>
                  <a:cubicBezTo>
                    <a:pt x="2010" y="727"/>
                    <a:pt x="1624" y="2141"/>
                    <a:pt x="724" y="2141"/>
                  </a:cubicBezTo>
                  <a:cubicBezTo>
                    <a:pt x="618" y="2141"/>
                    <a:pt x="504" y="2121"/>
                    <a:pt x="386" y="2078"/>
                  </a:cubicBezTo>
                  <a:cubicBezTo>
                    <a:pt x="283" y="2026"/>
                    <a:pt x="206" y="1975"/>
                    <a:pt x="129" y="1924"/>
                  </a:cubicBezTo>
                  <a:lnTo>
                    <a:pt x="1" y="2257"/>
                  </a:lnTo>
                  <a:cubicBezTo>
                    <a:pt x="78" y="2309"/>
                    <a:pt x="180" y="2334"/>
                    <a:pt x="257" y="2385"/>
                  </a:cubicBezTo>
                  <a:cubicBezTo>
                    <a:pt x="424" y="2446"/>
                    <a:pt x="582" y="2473"/>
                    <a:pt x="730" y="2473"/>
                  </a:cubicBezTo>
                  <a:cubicBezTo>
                    <a:pt x="1974" y="2473"/>
                    <a:pt x="2501" y="556"/>
                    <a:pt x="1103" y="52"/>
                  </a:cubicBezTo>
                  <a:cubicBezTo>
                    <a:pt x="1001" y="26"/>
                    <a:pt x="924" y="1"/>
                    <a:pt x="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41;p34">
              <a:extLst>
                <a:ext uri="{FF2B5EF4-FFF2-40B4-BE49-F238E27FC236}">
                  <a16:creationId xmlns:a16="http://schemas.microsoft.com/office/drawing/2014/main" id="{64365FA4-2AB8-4E76-8EDE-EF1C1B30CD68}"/>
                </a:ext>
              </a:extLst>
            </p:cNvPr>
            <p:cNvSpPr/>
            <p:nvPr/>
          </p:nvSpPr>
          <p:spPr>
            <a:xfrm>
              <a:off x="6264786" y="350423"/>
              <a:ext cx="91343" cy="90320"/>
            </a:xfrm>
            <a:custGeom>
              <a:avLst/>
              <a:gdLst/>
              <a:ahLst/>
              <a:cxnLst/>
              <a:rect l="l" t="t" r="r" b="b"/>
              <a:pathLst>
                <a:path w="2501" h="2473" extrusionOk="0">
                  <a:moveTo>
                    <a:pt x="821" y="0"/>
                  </a:moveTo>
                  <a:lnTo>
                    <a:pt x="692" y="333"/>
                  </a:lnTo>
                  <a:cubicBezTo>
                    <a:pt x="795" y="333"/>
                    <a:pt x="898" y="333"/>
                    <a:pt x="1000" y="385"/>
                  </a:cubicBezTo>
                  <a:cubicBezTo>
                    <a:pt x="2009" y="729"/>
                    <a:pt x="1623" y="2140"/>
                    <a:pt x="723" y="2140"/>
                  </a:cubicBezTo>
                  <a:cubicBezTo>
                    <a:pt x="617" y="2140"/>
                    <a:pt x="504" y="2120"/>
                    <a:pt x="385" y="2077"/>
                  </a:cubicBezTo>
                  <a:cubicBezTo>
                    <a:pt x="282" y="2052"/>
                    <a:pt x="205" y="2000"/>
                    <a:pt x="128" y="1923"/>
                  </a:cubicBezTo>
                  <a:lnTo>
                    <a:pt x="0" y="2257"/>
                  </a:lnTo>
                  <a:cubicBezTo>
                    <a:pt x="77" y="2308"/>
                    <a:pt x="180" y="2359"/>
                    <a:pt x="256" y="2385"/>
                  </a:cubicBezTo>
                  <a:cubicBezTo>
                    <a:pt x="423" y="2445"/>
                    <a:pt x="581" y="2472"/>
                    <a:pt x="730" y="2472"/>
                  </a:cubicBezTo>
                  <a:cubicBezTo>
                    <a:pt x="1974" y="2472"/>
                    <a:pt x="2500" y="555"/>
                    <a:pt x="1103" y="51"/>
                  </a:cubicBezTo>
                  <a:cubicBezTo>
                    <a:pt x="1000" y="26"/>
                    <a:pt x="923" y="0"/>
                    <a:pt x="8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42;p34">
              <a:extLst>
                <a:ext uri="{FF2B5EF4-FFF2-40B4-BE49-F238E27FC236}">
                  <a16:creationId xmlns:a16="http://schemas.microsoft.com/office/drawing/2014/main" id="{1A7C5D98-3857-405E-AA05-1FFEEAAD80E7}"/>
                </a:ext>
              </a:extLst>
            </p:cNvPr>
            <p:cNvSpPr/>
            <p:nvPr/>
          </p:nvSpPr>
          <p:spPr>
            <a:xfrm>
              <a:off x="6219825" y="474969"/>
              <a:ext cx="91343" cy="90320"/>
            </a:xfrm>
            <a:custGeom>
              <a:avLst/>
              <a:gdLst/>
              <a:ahLst/>
              <a:cxnLst/>
              <a:rect l="l" t="t" r="r" b="b"/>
              <a:pathLst>
                <a:path w="2501" h="2473" extrusionOk="0">
                  <a:moveTo>
                    <a:pt x="821" y="1"/>
                  </a:moveTo>
                  <a:lnTo>
                    <a:pt x="693" y="334"/>
                  </a:lnTo>
                  <a:cubicBezTo>
                    <a:pt x="795" y="334"/>
                    <a:pt x="898" y="334"/>
                    <a:pt x="1000" y="385"/>
                  </a:cubicBezTo>
                  <a:cubicBezTo>
                    <a:pt x="2008" y="752"/>
                    <a:pt x="1625" y="2141"/>
                    <a:pt x="727" y="2141"/>
                  </a:cubicBezTo>
                  <a:cubicBezTo>
                    <a:pt x="620" y="2141"/>
                    <a:pt x="505" y="2121"/>
                    <a:pt x="385" y="2078"/>
                  </a:cubicBezTo>
                  <a:cubicBezTo>
                    <a:pt x="282" y="2052"/>
                    <a:pt x="205" y="2001"/>
                    <a:pt x="128" y="1949"/>
                  </a:cubicBezTo>
                  <a:lnTo>
                    <a:pt x="0" y="2257"/>
                  </a:lnTo>
                  <a:cubicBezTo>
                    <a:pt x="77" y="2308"/>
                    <a:pt x="180" y="2360"/>
                    <a:pt x="257" y="2385"/>
                  </a:cubicBezTo>
                  <a:cubicBezTo>
                    <a:pt x="423" y="2445"/>
                    <a:pt x="582" y="2473"/>
                    <a:pt x="730" y="2473"/>
                  </a:cubicBezTo>
                  <a:cubicBezTo>
                    <a:pt x="1974" y="2473"/>
                    <a:pt x="2500" y="556"/>
                    <a:pt x="1103" y="52"/>
                  </a:cubicBezTo>
                  <a:lnTo>
                    <a:pt x="1103" y="52"/>
                  </a:lnTo>
                  <a:lnTo>
                    <a:pt x="1103" y="78"/>
                  </a:lnTo>
                  <a:cubicBezTo>
                    <a:pt x="1000" y="26"/>
                    <a:pt x="923" y="26"/>
                    <a:pt x="8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43;p34">
              <a:extLst>
                <a:ext uri="{FF2B5EF4-FFF2-40B4-BE49-F238E27FC236}">
                  <a16:creationId xmlns:a16="http://schemas.microsoft.com/office/drawing/2014/main" id="{9E82F0A3-1992-461A-B93F-87DA479E64BF}"/>
                </a:ext>
              </a:extLst>
            </p:cNvPr>
            <p:cNvSpPr/>
            <p:nvPr/>
          </p:nvSpPr>
          <p:spPr>
            <a:xfrm>
              <a:off x="6363107" y="137820"/>
              <a:ext cx="19686" cy="7524"/>
            </a:xfrm>
            <a:custGeom>
              <a:avLst/>
              <a:gdLst/>
              <a:ahLst/>
              <a:cxnLst/>
              <a:rect l="l" t="t" r="r" b="b"/>
              <a:pathLst>
                <a:path w="539" h="206" fill="none" extrusionOk="0">
                  <a:moveTo>
                    <a:pt x="0" y="0"/>
                  </a:moveTo>
                  <a:lnTo>
                    <a:pt x="539" y="205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44;p34">
              <a:extLst>
                <a:ext uri="{FF2B5EF4-FFF2-40B4-BE49-F238E27FC236}">
                  <a16:creationId xmlns:a16="http://schemas.microsoft.com/office/drawing/2014/main" id="{9599B5E5-E818-4E0C-957F-CE2F803C4266}"/>
                </a:ext>
              </a:extLst>
            </p:cNvPr>
            <p:cNvSpPr/>
            <p:nvPr/>
          </p:nvSpPr>
          <p:spPr>
            <a:xfrm>
              <a:off x="6318146" y="264265"/>
              <a:ext cx="18773" cy="6574"/>
            </a:xfrm>
            <a:custGeom>
              <a:avLst/>
              <a:gdLst/>
              <a:ahLst/>
              <a:cxnLst/>
              <a:rect l="l" t="t" r="r" b="b"/>
              <a:pathLst>
                <a:path w="514" h="180" fill="none" extrusionOk="0">
                  <a:moveTo>
                    <a:pt x="1" y="0"/>
                  </a:moveTo>
                  <a:lnTo>
                    <a:pt x="513" y="180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5;p34">
              <a:extLst>
                <a:ext uri="{FF2B5EF4-FFF2-40B4-BE49-F238E27FC236}">
                  <a16:creationId xmlns:a16="http://schemas.microsoft.com/office/drawing/2014/main" id="{2EDFC945-5233-400C-8EFF-057C3C722430}"/>
                </a:ext>
              </a:extLst>
            </p:cNvPr>
            <p:cNvSpPr/>
            <p:nvPr/>
          </p:nvSpPr>
          <p:spPr>
            <a:xfrm>
              <a:off x="6272273" y="389759"/>
              <a:ext cx="19686" cy="7524"/>
            </a:xfrm>
            <a:custGeom>
              <a:avLst/>
              <a:gdLst/>
              <a:ahLst/>
              <a:cxnLst/>
              <a:rect l="l" t="t" r="r" b="b"/>
              <a:pathLst>
                <a:path w="539" h="206" fill="none" extrusionOk="0">
                  <a:moveTo>
                    <a:pt x="0" y="0"/>
                  </a:moveTo>
                  <a:lnTo>
                    <a:pt x="539" y="205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46;p34">
              <a:extLst>
                <a:ext uri="{FF2B5EF4-FFF2-40B4-BE49-F238E27FC236}">
                  <a16:creationId xmlns:a16="http://schemas.microsoft.com/office/drawing/2014/main" id="{8B78A558-1FA4-4F12-9E61-43B130FF319C}"/>
                </a:ext>
              </a:extLst>
            </p:cNvPr>
            <p:cNvSpPr/>
            <p:nvPr/>
          </p:nvSpPr>
          <p:spPr>
            <a:xfrm>
              <a:off x="6227313" y="516167"/>
              <a:ext cx="18773" cy="6611"/>
            </a:xfrm>
            <a:custGeom>
              <a:avLst/>
              <a:gdLst/>
              <a:ahLst/>
              <a:cxnLst/>
              <a:rect l="l" t="t" r="r" b="b"/>
              <a:pathLst>
                <a:path w="514" h="181" fill="none" extrusionOk="0">
                  <a:moveTo>
                    <a:pt x="0" y="1"/>
                  </a:moveTo>
                  <a:lnTo>
                    <a:pt x="513" y="180"/>
                  </a:lnTo>
                </a:path>
              </a:pathLst>
            </a:custGeom>
            <a:noFill/>
            <a:ln w="9625" cap="rnd" cmpd="sng">
              <a:solidFill>
                <a:schemeClr val="lt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5"/>
          <p:cNvSpPr/>
          <p:nvPr/>
        </p:nvSpPr>
        <p:spPr>
          <a:xfrm rot="-196630">
            <a:off x="2080983" y="662522"/>
            <a:ext cx="4917950" cy="41984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F68D51-9A32-44BB-B67F-ADB90C3D5EB3}"/>
              </a:ext>
            </a:extLst>
          </p:cNvPr>
          <p:cNvSpPr txBox="1"/>
          <p:nvPr/>
        </p:nvSpPr>
        <p:spPr>
          <a:xfrm>
            <a:off x="1828801" y="1420091"/>
            <a:ext cx="53998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Hoạt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vi-VN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động</a:t>
            </a:r>
            <a:r>
              <a:rPr lang="vi-VN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2: </a:t>
            </a:r>
          </a:p>
          <a:p>
            <a:pPr algn="ctr"/>
            <a:r>
              <a:rPr lang="vi-V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KỂ CHUYỆN VỀ GƯƠNG BẢO VỆ CÁI ĐÚNG CÁI TỐT.</a:t>
            </a:r>
            <a:endParaRPr 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Google Shape;450;p40">
            <a:extLst>
              <a:ext uri="{FF2B5EF4-FFF2-40B4-BE49-F238E27FC236}">
                <a16:creationId xmlns:a16="http://schemas.microsoft.com/office/drawing/2014/main" id="{7D48A3FE-F6E2-4DE0-B2B8-D59C629BC4BB}"/>
              </a:ext>
            </a:extLst>
          </p:cNvPr>
          <p:cNvSpPr/>
          <p:nvPr/>
        </p:nvSpPr>
        <p:spPr>
          <a:xfrm>
            <a:off x="6176148" y="155219"/>
            <a:ext cx="790800" cy="788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470;p40">
            <a:extLst>
              <a:ext uri="{FF2B5EF4-FFF2-40B4-BE49-F238E27FC236}">
                <a16:creationId xmlns:a16="http://schemas.microsoft.com/office/drawing/2014/main" id="{FC9CBB47-C871-43A4-85EF-66ED39D4F927}"/>
              </a:ext>
            </a:extLst>
          </p:cNvPr>
          <p:cNvGrpSpPr/>
          <p:nvPr/>
        </p:nvGrpSpPr>
        <p:grpSpPr>
          <a:xfrm>
            <a:off x="6412264" y="304710"/>
            <a:ext cx="393202" cy="378500"/>
            <a:chOff x="4644406" y="4162322"/>
            <a:chExt cx="392065" cy="387887"/>
          </a:xfrm>
        </p:grpSpPr>
        <p:sp>
          <p:nvSpPr>
            <p:cNvPr id="14" name="Google Shape;471;p40">
              <a:extLst>
                <a:ext uri="{FF2B5EF4-FFF2-40B4-BE49-F238E27FC236}">
                  <a16:creationId xmlns:a16="http://schemas.microsoft.com/office/drawing/2014/main" id="{A1D26258-46B3-4E00-8F08-FA8453A5EAFC}"/>
                </a:ext>
              </a:extLst>
            </p:cNvPr>
            <p:cNvSpPr/>
            <p:nvPr/>
          </p:nvSpPr>
          <p:spPr>
            <a:xfrm>
              <a:off x="4644406" y="4334118"/>
              <a:ext cx="217326" cy="216065"/>
            </a:xfrm>
            <a:custGeom>
              <a:avLst/>
              <a:gdLst/>
              <a:ahLst/>
              <a:cxnLst/>
              <a:rect l="l" t="t" r="r" b="b"/>
              <a:pathLst>
                <a:path w="8272" h="8224" extrusionOk="0">
                  <a:moveTo>
                    <a:pt x="7397" y="1"/>
                  </a:moveTo>
                  <a:lnTo>
                    <a:pt x="4456" y="2942"/>
                  </a:lnTo>
                  <a:cubicBezTo>
                    <a:pt x="3860" y="3538"/>
                    <a:pt x="3291" y="4162"/>
                    <a:pt x="2743" y="4814"/>
                  </a:cubicBezTo>
                  <a:lnTo>
                    <a:pt x="93" y="7991"/>
                  </a:lnTo>
                  <a:cubicBezTo>
                    <a:pt x="0" y="8105"/>
                    <a:pt x="66" y="8223"/>
                    <a:pt x="169" y="8223"/>
                  </a:cubicBezTo>
                  <a:cubicBezTo>
                    <a:pt x="203" y="8223"/>
                    <a:pt x="242" y="8210"/>
                    <a:pt x="281" y="8178"/>
                  </a:cubicBezTo>
                  <a:lnTo>
                    <a:pt x="3457" y="5522"/>
                  </a:lnTo>
                  <a:cubicBezTo>
                    <a:pt x="4103" y="4981"/>
                    <a:pt x="4727" y="4412"/>
                    <a:pt x="5330" y="3809"/>
                  </a:cubicBezTo>
                  <a:lnTo>
                    <a:pt x="8271" y="875"/>
                  </a:lnTo>
                  <a:lnTo>
                    <a:pt x="739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72;p40">
              <a:extLst>
                <a:ext uri="{FF2B5EF4-FFF2-40B4-BE49-F238E27FC236}">
                  <a16:creationId xmlns:a16="http://schemas.microsoft.com/office/drawing/2014/main" id="{97E53A04-D671-46A2-A786-60512E1A3BBE}"/>
                </a:ext>
              </a:extLst>
            </p:cNvPr>
            <p:cNvSpPr/>
            <p:nvPr/>
          </p:nvSpPr>
          <p:spPr>
            <a:xfrm>
              <a:off x="4646481" y="4345783"/>
              <a:ext cx="215251" cy="204426"/>
            </a:xfrm>
            <a:custGeom>
              <a:avLst/>
              <a:gdLst/>
              <a:ahLst/>
              <a:cxnLst/>
              <a:rect l="l" t="t" r="r" b="b"/>
              <a:pathLst>
                <a:path w="8193" h="7781" extrusionOk="0">
                  <a:moveTo>
                    <a:pt x="7755" y="1"/>
                  </a:moveTo>
                  <a:lnTo>
                    <a:pt x="1" y="7748"/>
                  </a:lnTo>
                  <a:cubicBezTo>
                    <a:pt x="29" y="7770"/>
                    <a:pt x="61" y="7781"/>
                    <a:pt x="92" y="7781"/>
                  </a:cubicBezTo>
                  <a:cubicBezTo>
                    <a:pt x="131" y="7781"/>
                    <a:pt x="168" y="7765"/>
                    <a:pt x="195" y="7734"/>
                  </a:cubicBezTo>
                  <a:lnTo>
                    <a:pt x="3378" y="5078"/>
                  </a:lnTo>
                  <a:cubicBezTo>
                    <a:pt x="4024" y="4537"/>
                    <a:pt x="4648" y="3968"/>
                    <a:pt x="5251" y="3372"/>
                  </a:cubicBezTo>
                  <a:lnTo>
                    <a:pt x="8192" y="431"/>
                  </a:lnTo>
                  <a:lnTo>
                    <a:pt x="775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73;p40">
              <a:extLst>
                <a:ext uri="{FF2B5EF4-FFF2-40B4-BE49-F238E27FC236}">
                  <a16:creationId xmlns:a16="http://schemas.microsoft.com/office/drawing/2014/main" id="{63AD632B-C8AE-4059-AD3F-8AE50DDF687B}"/>
                </a:ext>
              </a:extLst>
            </p:cNvPr>
            <p:cNvSpPr/>
            <p:nvPr/>
          </p:nvSpPr>
          <p:spPr>
            <a:xfrm>
              <a:off x="4720780" y="4162322"/>
              <a:ext cx="315690" cy="299743"/>
            </a:xfrm>
            <a:custGeom>
              <a:avLst/>
              <a:gdLst/>
              <a:ahLst/>
              <a:cxnLst/>
              <a:rect l="l" t="t" r="r" b="b"/>
              <a:pathLst>
                <a:path w="12016" h="11409" extrusionOk="0">
                  <a:moveTo>
                    <a:pt x="7767" y="0"/>
                  </a:moveTo>
                  <a:cubicBezTo>
                    <a:pt x="7487" y="0"/>
                    <a:pt x="7201" y="111"/>
                    <a:pt x="6980" y="332"/>
                  </a:cubicBezTo>
                  <a:cubicBezTo>
                    <a:pt x="6557" y="755"/>
                    <a:pt x="6536" y="1414"/>
                    <a:pt x="6939" y="1816"/>
                  </a:cubicBezTo>
                  <a:lnTo>
                    <a:pt x="7057" y="1941"/>
                  </a:lnTo>
                  <a:cubicBezTo>
                    <a:pt x="7126" y="2010"/>
                    <a:pt x="7126" y="2128"/>
                    <a:pt x="7050" y="2191"/>
                  </a:cubicBezTo>
                  <a:lnTo>
                    <a:pt x="5447" y="3800"/>
                  </a:lnTo>
                  <a:cubicBezTo>
                    <a:pt x="5026" y="4221"/>
                    <a:pt x="4469" y="4442"/>
                    <a:pt x="3918" y="4442"/>
                  </a:cubicBezTo>
                  <a:cubicBezTo>
                    <a:pt x="3553" y="4442"/>
                    <a:pt x="3192" y="4346"/>
                    <a:pt x="2874" y="4147"/>
                  </a:cubicBezTo>
                  <a:cubicBezTo>
                    <a:pt x="2390" y="3839"/>
                    <a:pt x="1862" y="3724"/>
                    <a:pt x="1423" y="3724"/>
                  </a:cubicBezTo>
                  <a:cubicBezTo>
                    <a:pt x="1000" y="3724"/>
                    <a:pt x="659" y="3830"/>
                    <a:pt x="516" y="3973"/>
                  </a:cubicBezTo>
                  <a:cubicBezTo>
                    <a:pt x="0" y="4489"/>
                    <a:pt x="6891" y="11409"/>
                    <a:pt x="7851" y="11409"/>
                  </a:cubicBezTo>
                  <a:cubicBezTo>
                    <a:pt x="7885" y="11409"/>
                    <a:pt x="7912" y="11400"/>
                    <a:pt x="7931" y="11381"/>
                  </a:cubicBezTo>
                  <a:cubicBezTo>
                    <a:pt x="8222" y="11097"/>
                    <a:pt x="8354" y="9980"/>
                    <a:pt x="7757" y="9030"/>
                  </a:cubicBezTo>
                  <a:cubicBezTo>
                    <a:pt x="7258" y="8232"/>
                    <a:pt x="7403" y="7157"/>
                    <a:pt x="8104" y="6456"/>
                  </a:cubicBezTo>
                  <a:lnTo>
                    <a:pt x="9706" y="4854"/>
                  </a:lnTo>
                  <a:cubicBezTo>
                    <a:pt x="9742" y="4815"/>
                    <a:pt x="9788" y="4796"/>
                    <a:pt x="9835" y="4796"/>
                  </a:cubicBezTo>
                  <a:cubicBezTo>
                    <a:pt x="9880" y="4796"/>
                    <a:pt x="9926" y="4813"/>
                    <a:pt x="9963" y="4847"/>
                  </a:cubicBezTo>
                  <a:lnTo>
                    <a:pt x="10088" y="4965"/>
                  </a:lnTo>
                  <a:cubicBezTo>
                    <a:pt x="10278" y="5159"/>
                    <a:pt x="10531" y="5254"/>
                    <a:pt x="10789" y="5254"/>
                  </a:cubicBezTo>
                  <a:cubicBezTo>
                    <a:pt x="11068" y="5254"/>
                    <a:pt x="11353" y="5143"/>
                    <a:pt x="11572" y="4924"/>
                  </a:cubicBezTo>
                  <a:cubicBezTo>
                    <a:pt x="11995" y="4500"/>
                    <a:pt x="12016" y="3835"/>
                    <a:pt x="11621" y="3432"/>
                  </a:cubicBezTo>
                  <a:lnTo>
                    <a:pt x="8465" y="283"/>
                  </a:lnTo>
                  <a:cubicBezTo>
                    <a:pt x="8275" y="94"/>
                    <a:pt x="8024" y="0"/>
                    <a:pt x="77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74;p40">
              <a:extLst>
                <a:ext uri="{FF2B5EF4-FFF2-40B4-BE49-F238E27FC236}">
                  <a16:creationId xmlns:a16="http://schemas.microsoft.com/office/drawing/2014/main" id="{CC39A5AE-194B-425E-B767-77816783C6A4}"/>
                </a:ext>
              </a:extLst>
            </p:cNvPr>
            <p:cNvSpPr/>
            <p:nvPr/>
          </p:nvSpPr>
          <p:spPr>
            <a:xfrm>
              <a:off x="4727952" y="4227872"/>
              <a:ext cx="308518" cy="233668"/>
            </a:xfrm>
            <a:custGeom>
              <a:avLst/>
              <a:gdLst/>
              <a:ahLst/>
              <a:cxnLst/>
              <a:rect l="l" t="t" r="r" b="b"/>
              <a:pathLst>
                <a:path w="11743" h="8894" extrusionOk="0">
                  <a:moveTo>
                    <a:pt x="10404" y="1"/>
                  </a:moveTo>
                  <a:cubicBezTo>
                    <a:pt x="10807" y="403"/>
                    <a:pt x="10786" y="1069"/>
                    <a:pt x="10363" y="1492"/>
                  </a:cubicBezTo>
                  <a:cubicBezTo>
                    <a:pt x="10143" y="1712"/>
                    <a:pt x="9858" y="1823"/>
                    <a:pt x="9580" y="1823"/>
                  </a:cubicBezTo>
                  <a:cubicBezTo>
                    <a:pt x="9321" y="1823"/>
                    <a:pt x="9069" y="1727"/>
                    <a:pt x="8878" y="1534"/>
                  </a:cubicBezTo>
                  <a:lnTo>
                    <a:pt x="8753" y="1409"/>
                  </a:lnTo>
                  <a:cubicBezTo>
                    <a:pt x="8717" y="1376"/>
                    <a:pt x="8673" y="1360"/>
                    <a:pt x="8629" y="1360"/>
                  </a:cubicBezTo>
                  <a:cubicBezTo>
                    <a:pt x="8581" y="1360"/>
                    <a:pt x="8533" y="1379"/>
                    <a:pt x="8497" y="1416"/>
                  </a:cubicBezTo>
                  <a:lnTo>
                    <a:pt x="6895" y="3025"/>
                  </a:lnTo>
                  <a:cubicBezTo>
                    <a:pt x="6194" y="3726"/>
                    <a:pt x="6048" y="4801"/>
                    <a:pt x="6548" y="5591"/>
                  </a:cubicBezTo>
                  <a:cubicBezTo>
                    <a:pt x="7144" y="6549"/>
                    <a:pt x="7013" y="7665"/>
                    <a:pt x="6721" y="7950"/>
                  </a:cubicBezTo>
                  <a:cubicBezTo>
                    <a:pt x="6695" y="7971"/>
                    <a:pt x="6664" y="7980"/>
                    <a:pt x="6636" y="7980"/>
                  </a:cubicBezTo>
                  <a:cubicBezTo>
                    <a:pt x="6627" y="7980"/>
                    <a:pt x="6618" y="7979"/>
                    <a:pt x="6610" y="7977"/>
                  </a:cubicBezTo>
                  <a:cubicBezTo>
                    <a:pt x="4488" y="6278"/>
                    <a:pt x="486" y="2130"/>
                    <a:pt x="430" y="1360"/>
                  </a:cubicBezTo>
                  <a:cubicBezTo>
                    <a:pt x="368" y="1388"/>
                    <a:pt x="298" y="1430"/>
                    <a:pt x="243" y="1478"/>
                  </a:cubicBezTo>
                  <a:cubicBezTo>
                    <a:pt x="0" y="1721"/>
                    <a:pt x="1422" y="3407"/>
                    <a:pt x="3087" y="5113"/>
                  </a:cubicBezTo>
                  <a:cubicBezTo>
                    <a:pt x="3364" y="5397"/>
                    <a:pt x="3642" y="5682"/>
                    <a:pt x="3926" y="5959"/>
                  </a:cubicBezTo>
                  <a:lnTo>
                    <a:pt x="4016" y="6042"/>
                  </a:lnTo>
                  <a:lnTo>
                    <a:pt x="4023" y="6056"/>
                  </a:lnTo>
                  <a:lnTo>
                    <a:pt x="4106" y="6139"/>
                  </a:lnTo>
                  <a:lnTo>
                    <a:pt x="4120" y="6146"/>
                  </a:lnTo>
                  <a:lnTo>
                    <a:pt x="4203" y="6236"/>
                  </a:lnTo>
                  <a:lnTo>
                    <a:pt x="4210" y="6243"/>
                  </a:lnTo>
                  <a:lnTo>
                    <a:pt x="4300" y="6327"/>
                  </a:lnTo>
                  <a:cubicBezTo>
                    <a:pt x="4488" y="6507"/>
                    <a:pt x="4675" y="6687"/>
                    <a:pt x="4855" y="6854"/>
                  </a:cubicBezTo>
                  <a:lnTo>
                    <a:pt x="4946" y="6937"/>
                  </a:lnTo>
                  <a:lnTo>
                    <a:pt x="4952" y="6944"/>
                  </a:lnTo>
                  <a:lnTo>
                    <a:pt x="5036" y="7020"/>
                  </a:lnTo>
                  <a:lnTo>
                    <a:pt x="5050" y="7034"/>
                  </a:lnTo>
                  <a:lnTo>
                    <a:pt x="5119" y="7097"/>
                  </a:lnTo>
                  <a:lnTo>
                    <a:pt x="5140" y="7117"/>
                  </a:lnTo>
                  <a:lnTo>
                    <a:pt x="5209" y="7180"/>
                  </a:lnTo>
                  <a:lnTo>
                    <a:pt x="5230" y="7194"/>
                  </a:lnTo>
                  <a:lnTo>
                    <a:pt x="5299" y="7263"/>
                  </a:lnTo>
                  <a:lnTo>
                    <a:pt x="5313" y="7277"/>
                  </a:lnTo>
                  <a:lnTo>
                    <a:pt x="5382" y="7339"/>
                  </a:lnTo>
                  <a:lnTo>
                    <a:pt x="5403" y="7353"/>
                  </a:lnTo>
                  <a:lnTo>
                    <a:pt x="5473" y="7423"/>
                  </a:lnTo>
                  <a:lnTo>
                    <a:pt x="5487" y="7430"/>
                  </a:lnTo>
                  <a:lnTo>
                    <a:pt x="5563" y="7499"/>
                  </a:lnTo>
                  <a:cubicBezTo>
                    <a:pt x="5653" y="7575"/>
                    <a:pt x="5736" y="7651"/>
                    <a:pt x="5819" y="7721"/>
                  </a:cubicBezTo>
                  <a:lnTo>
                    <a:pt x="5826" y="7728"/>
                  </a:lnTo>
                  <a:lnTo>
                    <a:pt x="5896" y="7790"/>
                  </a:lnTo>
                  <a:lnTo>
                    <a:pt x="5917" y="7804"/>
                  </a:lnTo>
                  <a:lnTo>
                    <a:pt x="5979" y="7853"/>
                  </a:lnTo>
                  <a:lnTo>
                    <a:pt x="6000" y="7873"/>
                  </a:lnTo>
                  <a:lnTo>
                    <a:pt x="6055" y="7922"/>
                  </a:lnTo>
                  <a:lnTo>
                    <a:pt x="6076" y="7943"/>
                  </a:lnTo>
                  <a:lnTo>
                    <a:pt x="6132" y="7984"/>
                  </a:lnTo>
                  <a:lnTo>
                    <a:pt x="6159" y="8005"/>
                  </a:lnTo>
                  <a:lnTo>
                    <a:pt x="6208" y="8047"/>
                  </a:lnTo>
                  <a:lnTo>
                    <a:pt x="6229" y="8068"/>
                  </a:lnTo>
                  <a:lnTo>
                    <a:pt x="6277" y="8109"/>
                  </a:lnTo>
                  <a:lnTo>
                    <a:pt x="6305" y="8130"/>
                  </a:lnTo>
                  <a:lnTo>
                    <a:pt x="6354" y="8165"/>
                  </a:lnTo>
                  <a:lnTo>
                    <a:pt x="6374" y="8186"/>
                  </a:lnTo>
                  <a:lnTo>
                    <a:pt x="6423" y="8227"/>
                  </a:lnTo>
                  <a:lnTo>
                    <a:pt x="6451" y="8241"/>
                  </a:lnTo>
                  <a:lnTo>
                    <a:pt x="6499" y="8283"/>
                  </a:lnTo>
                  <a:lnTo>
                    <a:pt x="6513" y="8297"/>
                  </a:lnTo>
                  <a:lnTo>
                    <a:pt x="6582" y="8352"/>
                  </a:lnTo>
                  <a:lnTo>
                    <a:pt x="6652" y="8401"/>
                  </a:lnTo>
                  <a:lnTo>
                    <a:pt x="6659" y="8408"/>
                  </a:lnTo>
                  <a:lnTo>
                    <a:pt x="6714" y="8449"/>
                  </a:lnTo>
                  <a:lnTo>
                    <a:pt x="6735" y="8463"/>
                  </a:lnTo>
                  <a:lnTo>
                    <a:pt x="6777" y="8491"/>
                  </a:lnTo>
                  <a:lnTo>
                    <a:pt x="6797" y="8512"/>
                  </a:lnTo>
                  <a:lnTo>
                    <a:pt x="6839" y="8539"/>
                  </a:lnTo>
                  <a:lnTo>
                    <a:pt x="6860" y="8553"/>
                  </a:lnTo>
                  <a:lnTo>
                    <a:pt x="6895" y="8581"/>
                  </a:lnTo>
                  <a:lnTo>
                    <a:pt x="6922" y="8595"/>
                  </a:lnTo>
                  <a:lnTo>
                    <a:pt x="6957" y="8623"/>
                  </a:lnTo>
                  <a:lnTo>
                    <a:pt x="6978" y="8636"/>
                  </a:lnTo>
                  <a:lnTo>
                    <a:pt x="7013" y="8657"/>
                  </a:lnTo>
                  <a:lnTo>
                    <a:pt x="7033" y="8671"/>
                  </a:lnTo>
                  <a:lnTo>
                    <a:pt x="7068" y="8692"/>
                  </a:lnTo>
                  <a:lnTo>
                    <a:pt x="7089" y="8706"/>
                  </a:lnTo>
                  <a:lnTo>
                    <a:pt x="7117" y="8727"/>
                  </a:lnTo>
                  <a:lnTo>
                    <a:pt x="7137" y="8740"/>
                  </a:lnTo>
                  <a:lnTo>
                    <a:pt x="7165" y="8754"/>
                  </a:lnTo>
                  <a:lnTo>
                    <a:pt x="7186" y="8768"/>
                  </a:lnTo>
                  <a:lnTo>
                    <a:pt x="7221" y="8782"/>
                  </a:lnTo>
                  <a:lnTo>
                    <a:pt x="7234" y="8796"/>
                  </a:lnTo>
                  <a:lnTo>
                    <a:pt x="7276" y="8817"/>
                  </a:lnTo>
                  <a:lnTo>
                    <a:pt x="7318" y="8838"/>
                  </a:lnTo>
                  <a:lnTo>
                    <a:pt x="7332" y="8844"/>
                  </a:lnTo>
                  <a:lnTo>
                    <a:pt x="7359" y="8851"/>
                  </a:lnTo>
                  <a:lnTo>
                    <a:pt x="7373" y="8858"/>
                  </a:lnTo>
                  <a:lnTo>
                    <a:pt x="7394" y="8872"/>
                  </a:lnTo>
                  <a:lnTo>
                    <a:pt x="7408" y="8879"/>
                  </a:lnTo>
                  <a:lnTo>
                    <a:pt x="7429" y="8886"/>
                  </a:lnTo>
                  <a:lnTo>
                    <a:pt x="7449" y="8886"/>
                  </a:lnTo>
                  <a:lnTo>
                    <a:pt x="7463" y="8893"/>
                  </a:lnTo>
                  <a:lnTo>
                    <a:pt x="7623" y="8893"/>
                  </a:lnTo>
                  <a:cubicBezTo>
                    <a:pt x="7630" y="8886"/>
                    <a:pt x="7630" y="8879"/>
                    <a:pt x="7637" y="8879"/>
                  </a:cubicBezTo>
                  <a:cubicBezTo>
                    <a:pt x="7651" y="8872"/>
                    <a:pt x="7671" y="8865"/>
                    <a:pt x="7685" y="8858"/>
                  </a:cubicBezTo>
                  <a:lnTo>
                    <a:pt x="7692" y="8844"/>
                  </a:lnTo>
                  <a:lnTo>
                    <a:pt x="7713" y="8817"/>
                  </a:lnTo>
                  <a:lnTo>
                    <a:pt x="7727" y="8803"/>
                  </a:lnTo>
                  <a:lnTo>
                    <a:pt x="7748" y="8768"/>
                  </a:lnTo>
                  <a:lnTo>
                    <a:pt x="7755" y="8754"/>
                  </a:lnTo>
                  <a:cubicBezTo>
                    <a:pt x="7970" y="8338"/>
                    <a:pt x="8011" y="7374"/>
                    <a:pt x="7484" y="6535"/>
                  </a:cubicBezTo>
                  <a:cubicBezTo>
                    <a:pt x="6985" y="5737"/>
                    <a:pt x="7130" y="4662"/>
                    <a:pt x="7831" y="3961"/>
                  </a:cubicBezTo>
                  <a:lnTo>
                    <a:pt x="9433" y="2359"/>
                  </a:lnTo>
                  <a:cubicBezTo>
                    <a:pt x="9469" y="2320"/>
                    <a:pt x="9517" y="2301"/>
                    <a:pt x="9565" y="2301"/>
                  </a:cubicBezTo>
                  <a:cubicBezTo>
                    <a:pt x="9611" y="2301"/>
                    <a:pt x="9656" y="2318"/>
                    <a:pt x="9690" y="2352"/>
                  </a:cubicBezTo>
                  <a:lnTo>
                    <a:pt x="9815" y="2470"/>
                  </a:lnTo>
                  <a:cubicBezTo>
                    <a:pt x="10005" y="2664"/>
                    <a:pt x="10258" y="2759"/>
                    <a:pt x="10516" y="2759"/>
                  </a:cubicBezTo>
                  <a:cubicBezTo>
                    <a:pt x="10795" y="2759"/>
                    <a:pt x="11080" y="2648"/>
                    <a:pt x="11299" y="2429"/>
                  </a:cubicBezTo>
                  <a:cubicBezTo>
                    <a:pt x="11722" y="2005"/>
                    <a:pt x="11743" y="1340"/>
                    <a:pt x="11348" y="937"/>
                  </a:cubicBezTo>
                  <a:lnTo>
                    <a:pt x="104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75;p40">
              <a:extLst>
                <a:ext uri="{FF2B5EF4-FFF2-40B4-BE49-F238E27FC236}">
                  <a16:creationId xmlns:a16="http://schemas.microsoft.com/office/drawing/2014/main" id="{03413AD6-34FA-4D4D-95B4-2F245E56D26B}"/>
                </a:ext>
              </a:extLst>
            </p:cNvPr>
            <p:cNvSpPr/>
            <p:nvPr/>
          </p:nvSpPr>
          <p:spPr>
            <a:xfrm>
              <a:off x="4892497" y="4162322"/>
              <a:ext cx="143973" cy="138062"/>
            </a:xfrm>
            <a:custGeom>
              <a:avLst/>
              <a:gdLst/>
              <a:ahLst/>
              <a:cxnLst/>
              <a:rect l="l" t="t" r="r" b="b"/>
              <a:pathLst>
                <a:path w="5480" h="5255" extrusionOk="0">
                  <a:moveTo>
                    <a:pt x="1232" y="0"/>
                  </a:moveTo>
                  <a:cubicBezTo>
                    <a:pt x="951" y="0"/>
                    <a:pt x="665" y="111"/>
                    <a:pt x="444" y="332"/>
                  </a:cubicBezTo>
                  <a:cubicBezTo>
                    <a:pt x="21" y="755"/>
                    <a:pt x="0" y="1421"/>
                    <a:pt x="403" y="1816"/>
                  </a:cubicBezTo>
                  <a:lnTo>
                    <a:pt x="521" y="1941"/>
                  </a:lnTo>
                  <a:lnTo>
                    <a:pt x="3427" y="4840"/>
                  </a:lnTo>
                  <a:lnTo>
                    <a:pt x="3552" y="4965"/>
                  </a:lnTo>
                  <a:cubicBezTo>
                    <a:pt x="3742" y="5159"/>
                    <a:pt x="3995" y="5254"/>
                    <a:pt x="4253" y="5254"/>
                  </a:cubicBezTo>
                  <a:cubicBezTo>
                    <a:pt x="4532" y="5254"/>
                    <a:pt x="4817" y="5143"/>
                    <a:pt x="5036" y="4924"/>
                  </a:cubicBezTo>
                  <a:cubicBezTo>
                    <a:pt x="5459" y="4500"/>
                    <a:pt x="5480" y="3835"/>
                    <a:pt x="5085" y="3439"/>
                  </a:cubicBezTo>
                  <a:lnTo>
                    <a:pt x="1936" y="283"/>
                  </a:lnTo>
                  <a:cubicBezTo>
                    <a:pt x="1743" y="94"/>
                    <a:pt x="1490" y="0"/>
                    <a:pt x="12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6;p40">
              <a:extLst>
                <a:ext uri="{FF2B5EF4-FFF2-40B4-BE49-F238E27FC236}">
                  <a16:creationId xmlns:a16="http://schemas.microsoft.com/office/drawing/2014/main" id="{FAC99B21-62CA-4B3C-9D0D-59EDFE95FD0D}"/>
                </a:ext>
              </a:extLst>
            </p:cNvPr>
            <p:cNvSpPr/>
            <p:nvPr/>
          </p:nvSpPr>
          <p:spPr>
            <a:xfrm>
              <a:off x="4893758" y="4185048"/>
              <a:ext cx="142712" cy="115336"/>
            </a:xfrm>
            <a:custGeom>
              <a:avLst/>
              <a:gdLst/>
              <a:ahLst/>
              <a:cxnLst/>
              <a:rect l="l" t="t" r="r" b="b"/>
              <a:pathLst>
                <a:path w="5432" h="4390" extrusionOk="0">
                  <a:moveTo>
                    <a:pt x="91" y="1"/>
                  </a:moveTo>
                  <a:lnTo>
                    <a:pt x="91" y="1"/>
                  </a:lnTo>
                  <a:cubicBezTo>
                    <a:pt x="1" y="341"/>
                    <a:pt x="105" y="701"/>
                    <a:pt x="348" y="951"/>
                  </a:cubicBezTo>
                  <a:lnTo>
                    <a:pt x="473" y="1076"/>
                  </a:lnTo>
                  <a:lnTo>
                    <a:pt x="3379" y="3982"/>
                  </a:lnTo>
                  <a:lnTo>
                    <a:pt x="3497" y="4100"/>
                  </a:lnTo>
                  <a:cubicBezTo>
                    <a:pt x="3690" y="4294"/>
                    <a:pt x="3945" y="4389"/>
                    <a:pt x="4204" y="4389"/>
                  </a:cubicBezTo>
                  <a:cubicBezTo>
                    <a:pt x="4484" y="4389"/>
                    <a:pt x="4769" y="4278"/>
                    <a:pt x="4988" y="4059"/>
                  </a:cubicBezTo>
                  <a:cubicBezTo>
                    <a:pt x="5411" y="3635"/>
                    <a:pt x="5432" y="2970"/>
                    <a:pt x="5037" y="2574"/>
                  </a:cubicBezTo>
                  <a:lnTo>
                    <a:pt x="4690" y="2227"/>
                  </a:lnTo>
                  <a:cubicBezTo>
                    <a:pt x="4634" y="2429"/>
                    <a:pt x="4530" y="2616"/>
                    <a:pt x="4385" y="2761"/>
                  </a:cubicBezTo>
                  <a:cubicBezTo>
                    <a:pt x="4165" y="2981"/>
                    <a:pt x="3880" y="3092"/>
                    <a:pt x="3601" y="3092"/>
                  </a:cubicBezTo>
                  <a:cubicBezTo>
                    <a:pt x="3341" y="3092"/>
                    <a:pt x="3087" y="2997"/>
                    <a:pt x="2893" y="2803"/>
                  </a:cubicBezTo>
                  <a:lnTo>
                    <a:pt x="2775" y="2685"/>
                  </a:lnTo>
                  <a:lnTo>
                    <a:pt x="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44"/>
          <p:cNvSpPr/>
          <p:nvPr/>
        </p:nvSpPr>
        <p:spPr>
          <a:xfrm rot="134910">
            <a:off x="1961129" y="305749"/>
            <a:ext cx="4993144" cy="41984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9" name="Google Shape;569;p44"/>
          <p:cNvGrpSpPr/>
          <p:nvPr/>
        </p:nvGrpSpPr>
        <p:grpSpPr>
          <a:xfrm>
            <a:off x="2123351" y="618999"/>
            <a:ext cx="4668699" cy="3571944"/>
            <a:chOff x="4238650" y="1214100"/>
            <a:chExt cx="3978300" cy="2892000"/>
          </a:xfrm>
        </p:grpSpPr>
        <p:sp>
          <p:nvSpPr>
            <p:cNvPr id="570" name="Google Shape;570;p44"/>
            <p:cNvSpPr/>
            <p:nvPr/>
          </p:nvSpPr>
          <p:spPr>
            <a:xfrm>
              <a:off x="4238650" y="1214100"/>
              <a:ext cx="3978300" cy="2892000"/>
            </a:xfrm>
            <a:prstGeom prst="roundRect">
              <a:avLst>
                <a:gd name="adj" fmla="val 8124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4"/>
            <p:cNvSpPr/>
            <p:nvPr/>
          </p:nvSpPr>
          <p:spPr>
            <a:xfrm>
              <a:off x="4367650" y="1417600"/>
              <a:ext cx="3720300" cy="2149500"/>
            </a:xfrm>
            <a:prstGeom prst="roundRect">
              <a:avLst>
                <a:gd name="adj" fmla="val 0"/>
              </a:avLst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itle 2">
            <a:extLst>
              <a:ext uri="{FF2B5EF4-FFF2-40B4-BE49-F238E27FC236}">
                <a16:creationId xmlns:a16="http://schemas.microsoft.com/office/drawing/2014/main" id="{B6657FFC-0596-474D-813B-4CDF9C110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150" y="1832272"/>
            <a:ext cx="4064515" cy="5727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sinh chia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gương </a:t>
            </a:r>
            <a:r>
              <a:rPr lang="vi-VN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52"/>
          <p:cNvSpPr/>
          <p:nvPr/>
        </p:nvSpPr>
        <p:spPr>
          <a:xfrm rot="-475456">
            <a:off x="1194097" y="335151"/>
            <a:ext cx="6681502" cy="46517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9" name="Google Shape;829;p52"/>
          <p:cNvGrpSpPr/>
          <p:nvPr/>
        </p:nvGrpSpPr>
        <p:grpSpPr>
          <a:xfrm>
            <a:off x="213110" y="3274733"/>
            <a:ext cx="846492" cy="1405144"/>
            <a:chOff x="197288" y="2680499"/>
            <a:chExt cx="1156726" cy="1920120"/>
          </a:xfrm>
        </p:grpSpPr>
        <p:sp>
          <p:nvSpPr>
            <p:cNvPr id="830" name="Google Shape;830;p52"/>
            <p:cNvSpPr/>
            <p:nvPr/>
          </p:nvSpPr>
          <p:spPr>
            <a:xfrm>
              <a:off x="197288" y="3755754"/>
              <a:ext cx="945928" cy="844864"/>
            </a:xfrm>
            <a:custGeom>
              <a:avLst/>
              <a:gdLst/>
              <a:ahLst/>
              <a:cxnLst/>
              <a:rect l="l" t="t" r="r" b="b"/>
              <a:pathLst>
                <a:path w="8873" h="7925" fill="none" extrusionOk="0">
                  <a:moveTo>
                    <a:pt x="6411" y="7924"/>
                  </a:moveTo>
                  <a:lnTo>
                    <a:pt x="1026" y="3873"/>
                  </a:lnTo>
                  <a:cubicBezTo>
                    <a:pt x="180" y="3232"/>
                    <a:pt x="0" y="2052"/>
                    <a:pt x="641" y="1206"/>
                  </a:cubicBezTo>
                  <a:lnTo>
                    <a:pt x="795" y="1001"/>
                  </a:lnTo>
                  <a:cubicBezTo>
                    <a:pt x="1436" y="154"/>
                    <a:pt x="2616" y="1"/>
                    <a:pt x="3462" y="616"/>
                  </a:cubicBezTo>
                  <a:lnTo>
                    <a:pt x="8872" y="4668"/>
                  </a:lnTo>
                  <a:lnTo>
                    <a:pt x="8462" y="5206"/>
                  </a:lnTo>
                  <a:cubicBezTo>
                    <a:pt x="7770" y="6129"/>
                    <a:pt x="6462" y="6309"/>
                    <a:pt x="5565" y="5616"/>
                  </a:cubicBezTo>
                  <a:lnTo>
                    <a:pt x="2616" y="3411"/>
                  </a:lnTo>
                  <a:cubicBezTo>
                    <a:pt x="2308" y="3180"/>
                    <a:pt x="2257" y="2770"/>
                    <a:pt x="2488" y="2488"/>
                  </a:cubicBezTo>
                  <a:lnTo>
                    <a:pt x="2667" y="2231"/>
                  </a:lnTo>
                  <a:cubicBezTo>
                    <a:pt x="2898" y="1924"/>
                    <a:pt x="3308" y="1872"/>
                    <a:pt x="3590" y="2078"/>
                  </a:cubicBezTo>
                  <a:lnTo>
                    <a:pt x="5821" y="377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2"/>
            <p:cNvSpPr/>
            <p:nvPr/>
          </p:nvSpPr>
          <p:spPr>
            <a:xfrm rot="4438647">
              <a:off x="344493" y="2829254"/>
              <a:ext cx="945918" cy="844855"/>
            </a:xfrm>
            <a:custGeom>
              <a:avLst/>
              <a:gdLst/>
              <a:ahLst/>
              <a:cxnLst/>
              <a:rect l="l" t="t" r="r" b="b"/>
              <a:pathLst>
                <a:path w="8873" h="7925" fill="none" extrusionOk="0">
                  <a:moveTo>
                    <a:pt x="6411" y="7924"/>
                  </a:moveTo>
                  <a:lnTo>
                    <a:pt x="1026" y="3873"/>
                  </a:lnTo>
                  <a:cubicBezTo>
                    <a:pt x="180" y="3232"/>
                    <a:pt x="0" y="2052"/>
                    <a:pt x="641" y="1206"/>
                  </a:cubicBezTo>
                  <a:lnTo>
                    <a:pt x="795" y="1001"/>
                  </a:lnTo>
                  <a:cubicBezTo>
                    <a:pt x="1436" y="154"/>
                    <a:pt x="2616" y="1"/>
                    <a:pt x="3462" y="616"/>
                  </a:cubicBezTo>
                  <a:lnTo>
                    <a:pt x="8872" y="4668"/>
                  </a:lnTo>
                  <a:lnTo>
                    <a:pt x="8462" y="5206"/>
                  </a:lnTo>
                  <a:cubicBezTo>
                    <a:pt x="7770" y="6129"/>
                    <a:pt x="6462" y="6309"/>
                    <a:pt x="5565" y="5616"/>
                  </a:cubicBezTo>
                  <a:lnTo>
                    <a:pt x="2616" y="3411"/>
                  </a:lnTo>
                  <a:cubicBezTo>
                    <a:pt x="2308" y="3180"/>
                    <a:pt x="2257" y="2770"/>
                    <a:pt x="2488" y="2488"/>
                  </a:cubicBezTo>
                  <a:lnTo>
                    <a:pt x="2667" y="2231"/>
                  </a:lnTo>
                  <a:cubicBezTo>
                    <a:pt x="2898" y="1924"/>
                    <a:pt x="3308" y="1872"/>
                    <a:pt x="3590" y="2078"/>
                  </a:cubicBezTo>
                  <a:lnTo>
                    <a:pt x="5821" y="377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25642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660;p46">
            <a:extLst>
              <a:ext uri="{FF2B5EF4-FFF2-40B4-BE49-F238E27FC236}">
                <a16:creationId xmlns:a16="http://schemas.microsoft.com/office/drawing/2014/main" id="{1CACD542-1613-480A-B847-6918F48460A9}"/>
              </a:ext>
            </a:extLst>
          </p:cNvPr>
          <p:cNvGrpSpPr/>
          <p:nvPr/>
        </p:nvGrpSpPr>
        <p:grpSpPr>
          <a:xfrm rot="7285923">
            <a:off x="1110387" y="399393"/>
            <a:ext cx="428907" cy="935156"/>
            <a:chOff x="5707511" y="544911"/>
            <a:chExt cx="312852" cy="610039"/>
          </a:xfrm>
        </p:grpSpPr>
        <p:sp>
          <p:nvSpPr>
            <p:cNvPr id="13" name="Google Shape;661;p46">
              <a:extLst>
                <a:ext uri="{FF2B5EF4-FFF2-40B4-BE49-F238E27FC236}">
                  <a16:creationId xmlns:a16="http://schemas.microsoft.com/office/drawing/2014/main" id="{F6B579B7-0FF9-48EF-A36A-29E61A2D9657}"/>
                </a:ext>
              </a:extLst>
            </p:cNvPr>
            <p:cNvSpPr/>
            <p:nvPr/>
          </p:nvSpPr>
          <p:spPr>
            <a:xfrm>
              <a:off x="5725335" y="544911"/>
              <a:ext cx="144227" cy="182978"/>
            </a:xfrm>
            <a:custGeom>
              <a:avLst/>
              <a:gdLst/>
              <a:ahLst/>
              <a:cxnLst/>
              <a:rect l="l" t="t" r="r" b="b"/>
              <a:pathLst>
                <a:path w="3949" h="5010" extrusionOk="0">
                  <a:moveTo>
                    <a:pt x="636" y="1"/>
                  </a:moveTo>
                  <a:cubicBezTo>
                    <a:pt x="524" y="1"/>
                    <a:pt x="420" y="95"/>
                    <a:pt x="436" y="240"/>
                  </a:cubicBezTo>
                  <a:lnTo>
                    <a:pt x="231" y="2368"/>
                  </a:lnTo>
                  <a:lnTo>
                    <a:pt x="0" y="5009"/>
                  </a:lnTo>
                  <a:lnTo>
                    <a:pt x="1975" y="4368"/>
                  </a:lnTo>
                  <a:lnTo>
                    <a:pt x="3949" y="3753"/>
                  </a:lnTo>
                  <a:lnTo>
                    <a:pt x="2205" y="1727"/>
                  </a:lnTo>
                  <a:lnTo>
                    <a:pt x="821" y="111"/>
                  </a:lnTo>
                  <a:cubicBezTo>
                    <a:pt x="773" y="35"/>
                    <a:pt x="703" y="1"/>
                    <a:pt x="6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662;p46">
              <a:extLst>
                <a:ext uri="{FF2B5EF4-FFF2-40B4-BE49-F238E27FC236}">
                  <a16:creationId xmlns:a16="http://schemas.microsoft.com/office/drawing/2014/main" id="{FA67EF11-F940-4464-B488-25D24393400C}"/>
                </a:ext>
              </a:extLst>
            </p:cNvPr>
            <p:cNvSpPr/>
            <p:nvPr/>
          </p:nvSpPr>
          <p:spPr>
            <a:xfrm>
              <a:off x="5707511" y="673510"/>
              <a:ext cx="312852" cy="481440"/>
            </a:xfrm>
            <a:custGeom>
              <a:avLst/>
              <a:gdLst/>
              <a:ahLst/>
              <a:cxnLst/>
              <a:rect l="l" t="t" r="r" b="b"/>
              <a:pathLst>
                <a:path w="8566" h="13182" extrusionOk="0">
                  <a:moveTo>
                    <a:pt x="3565" y="1"/>
                  </a:moveTo>
                  <a:cubicBezTo>
                    <a:pt x="2488" y="52"/>
                    <a:pt x="1462" y="411"/>
                    <a:pt x="642" y="1078"/>
                  </a:cubicBezTo>
                  <a:cubicBezTo>
                    <a:pt x="283" y="1385"/>
                    <a:pt x="1" y="1668"/>
                    <a:pt x="78" y="1873"/>
                  </a:cubicBezTo>
                  <a:lnTo>
                    <a:pt x="3463" y="12386"/>
                  </a:lnTo>
                  <a:cubicBezTo>
                    <a:pt x="3595" y="12850"/>
                    <a:pt x="3976" y="13181"/>
                    <a:pt x="4325" y="13181"/>
                  </a:cubicBezTo>
                  <a:cubicBezTo>
                    <a:pt x="4381" y="13181"/>
                    <a:pt x="4435" y="13173"/>
                    <a:pt x="4488" y="13155"/>
                  </a:cubicBezTo>
                  <a:lnTo>
                    <a:pt x="7976" y="12027"/>
                  </a:lnTo>
                  <a:cubicBezTo>
                    <a:pt x="8360" y="11899"/>
                    <a:pt x="8565" y="11360"/>
                    <a:pt x="8360" y="10822"/>
                  </a:cubicBezTo>
                  <a:lnTo>
                    <a:pt x="5001" y="283"/>
                  </a:lnTo>
                  <a:cubicBezTo>
                    <a:pt x="4899" y="26"/>
                    <a:pt x="4232" y="1"/>
                    <a:pt x="35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663;p46">
              <a:extLst>
                <a:ext uri="{FF2B5EF4-FFF2-40B4-BE49-F238E27FC236}">
                  <a16:creationId xmlns:a16="http://schemas.microsoft.com/office/drawing/2014/main" id="{003CA111-B35A-46B2-8E33-814FB183FD9F}"/>
                </a:ext>
              </a:extLst>
            </p:cNvPr>
            <p:cNvSpPr/>
            <p:nvPr/>
          </p:nvSpPr>
          <p:spPr>
            <a:xfrm>
              <a:off x="5724385" y="727857"/>
              <a:ext cx="193898" cy="102117"/>
            </a:xfrm>
            <a:custGeom>
              <a:avLst/>
              <a:gdLst/>
              <a:ahLst/>
              <a:cxnLst/>
              <a:rect l="l" t="t" r="r" b="b"/>
              <a:pathLst>
                <a:path w="5309" h="2796" extrusionOk="0">
                  <a:moveTo>
                    <a:pt x="4924" y="0"/>
                  </a:moveTo>
                  <a:lnTo>
                    <a:pt x="0" y="1590"/>
                  </a:lnTo>
                  <a:lnTo>
                    <a:pt x="385" y="2795"/>
                  </a:lnTo>
                  <a:lnTo>
                    <a:pt x="5308" y="1231"/>
                  </a:lnTo>
                  <a:lnTo>
                    <a:pt x="49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664;p46">
              <a:extLst>
                <a:ext uri="{FF2B5EF4-FFF2-40B4-BE49-F238E27FC236}">
                  <a16:creationId xmlns:a16="http://schemas.microsoft.com/office/drawing/2014/main" id="{30A3A57D-7D6D-4B13-91C1-C0F57F37A2DA}"/>
                </a:ext>
              </a:extLst>
            </p:cNvPr>
            <p:cNvSpPr/>
            <p:nvPr/>
          </p:nvSpPr>
          <p:spPr>
            <a:xfrm>
              <a:off x="5738776" y="769439"/>
              <a:ext cx="192948" cy="102117"/>
            </a:xfrm>
            <a:custGeom>
              <a:avLst/>
              <a:gdLst/>
              <a:ahLst/>
              <a:cxnLst/>
              <a:rect l="l" t="t" r="r" b="b"/>
              <a:pathLst>
                <a:path w="5283" h="2796" extrusionOk="0">
                  <a:moveTo>
                    <a:pt x="4898" y="0"/>
                  </a:moveTo>
                  <a:lnTo>
                    <a:pt x="0" y="1590"/>
                  </a:lnTo>
                  <a:lnTo>
                    <a:pt x="385" y="2795"/>
                  </a:lnTo>
                  <a:lnTo>
                    <a:pt x="5282" y="1206"/>
                  </a:lnTo>
                  <a:lnTo>
                    <a:pt x="48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65;p46">
              <a:extLst>
                <a:ext uri="{FF2B5EF4-FFF2-40B4-BE49-F238E27FC236}">
                  <a16:creationId xmlns:a16="http://schemas.microsoft.com/office/drawing/2014/main" id="{512893BE-4A28-4E35-B30F-6B60C1B9D09B}"/>
                </a:ext>
              </a:extLst>
            </p:cNvPr>
            <p:cNvSpPr/>
            <p:nvPr/>
          </p:nvSpPr>
          <p:spPr>
            <a:xfrm>
              <a:off x="5809594" y="991958"/>
              <a:ext cx="192985" cy="102117"/>
            </a:xfrm>
            <a:custGeom>
              <a:avLst/>
              <a:gdLst/>
              <a:ahLst/>
              <a:cxnLst/>
              <a:rect l="l" t="t" r="r" b="b"/>
              <a:pathLst>
                <a:path w="5284" h="2796" extrusionOk="0">
                  <a:moveTo>
                    <a:pt x="4899" y="0"/>
                  </a:moveTo>
                  <a:lnTo>
                    <a:pt x="1" y="1590"/>
                  </a:lnTo>
                  <a:lnTo>
                    <a:pt x="386" y="2795"/>
                  </a:lnTo>
                  <a:lnTo>
                    <a:pt x="5283" y="1205"/>
                  </a:lnTo>
                  <a:lnTo>
                    <a:pt x="48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EBCA276-4456-40E3-820A-9EDA7D6C0325}"/>
              </a:ext>
            </a:extLst>
          </p:cNvPr>
          <p:cNvSpPr txBox="1"/>
          <p:nvPr/>
        </p:nvSpPr>
        <p:spPr>
          <a:xfrm>
            <a:off x="1448186" y="1470517"/>
            <a:ext cx="6343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Những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việc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nên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làm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để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</a:p>
          <a:p>
            <a:pPr algn="ctr"/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bảo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vệ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đúng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cái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2800" i="1" dirty="0" err="1">
                <a:solidFill>
                  <a:srgbClr val="002060"/>
                </a:solidFill>
                <a:latin typeface="+mj-lt"/>
              </a:rPr>
              <a:t>tốt</a:t>
            </a:r>
            <a:r>
              <a:rPr lang="vi-VN" sz="2800" i="1" dirty="0">
                <a:solidFill>
                  <a:srgbClr val="002060"/>
                </a:solidFill>
                <a:latin typeface="+mj-lt"/>
              </a:rPr>
              <a:t>?</a:t>
            </a:r>
            <a:endParaRPr lang="en-US" sz="2800" i="1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53"/>
          <p:cNvSpPr txBox="1">
            <a:spLocks noGrp="1"/>
          </p:cNvSpPr>
          <p:nvPr>
            <p:ph type="title"/>
          </p:nvPr>
        </p:nvSpPr>
        <p:spPr>
          <a:xfrm>
            <a:off x="3396783" y="2152492"/>
            <a:ext cx="5633258" cy="7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prstTxWarp prst="textArchUp">
              <a:avLst/>
            </a:prstTxWarp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Xin chân </a:t>
            </a:r>
            <a:r>
              <a:rPr lang="vi-VN" sz="4000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thành</a:t>
            </a:r>
            <a:r>
              <a:rPr lang="vi-VN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4000" dirty="0" err="1">
                <a:solidFill>
                  <a:schemeClr val="bg2">
                    <a:lumMod val="75000"/>
                  </a:schemeClr>
                </a:solidFill>
                <a:latin typeface="+mj-lt"/>
              </a:rPr>
              <a:t>cảm</a:t>
            </a:r>
            <a:r>
              <a:rPr lang="vi-VN" sz="4000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ơn!</a:t>
            </a:r>
            <a:endParaRPr sz="40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839" name="Google Shape;839;p53"/>
          <p:cNvGrpSpPr/>
          <p:nvPr/>
        </p:nvGrpSpPr>
        <p:grpSpPr>
          <a:xfrm>
            <a:off x="-460866" y="-101362"/>
            <a:ext cx="4053987" cy="4388953"/>
            <a:chOff x="-460866" y="-101362"/>
            <a:chExt cx="4053987" cy="4388953"/>
          </a:xfrm>
        </p:grpSpPr>
        <p:grpSp>
          <p:nvGrpSpPr>
            <p:cNvPr id="840" name="Google Shape;840;p53"/>
            <p:cNvGrpSpPr/>
            <p:nvPr/>
          </p:nvGrpSpPr>
          <p:grpSpPr>
            <a:xfrm rot="7176856">
              <a:off x="1605549" y="562907"/>
              <a:ext cx="847721" cy="1652996"/>
              <a:chOff x="5707511" y="544911"/>
              <a:chExt cx="312852" cy="610039"/>
            </a:xfrm>
          </p:grpSpPr>
          <p:sp>
            <p:nvSpPr>
              <p:cNvPr id="841" name="Google Shape;841;p53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53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53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53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53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6" name="Google Shape;846;p53"/>
            <p:cNvGrpSpPr/>
            <p:nvPr/>
          </p:nvGrpSpPr>
          <p:grpSpPr>
            <a:xfrm rot="-5400000">
              <a:off x="1082520" y="3161773"/>
              <a:ext cx="846492" cy="1405144"/>
              <a:chOff x="197288" y="2680499"/>
              <a:chExt cx="1156726" cy="1920120"/>
            </a:xfrm>
          </p:grpSpPr>
          <p:sp>
            <p:nvSpPr>
              <p:cNvPr id="847" name="Google Shape;847;p53"/>
              <p:cNvSpPr/>
              <p:nvPr/>
            </p:nvSpPr>
            <p:spPr>
              <a:xfrm>
                <a:off x="197288" y="3755754"/>
                <a:ext cx="945928" cy="844864"/>
              </a:xfrm>
              <a:custGeom>
                <a:avLst/>
                <a:gdLst/>
                <a:ahLst/>
                <a:cxnLst/>
                <a:rect l="l" t="t" r="r" b="b"/>
                <a:pathLst>
                  <a:path w="8873" h="7925" fill="none" extrusionOk="0">
                    <a:moveTo>
                      <a:pt x="6411" y="7924"/>
                    </a:moveTo>
                    <a:lnTo>
                      <a:pt x="1026" y="3873"/>
                    </a:lnTo>
                    <a:cubicBezTo>
                      <a:pt x="180" y="3232"/>
                      <a:pt x="0" y="2052"/>
                      <a:pt x="641" y="1206"/>
                    </a:cubicBezTo>
                    <a:lnTo>
                      <a:pt x="795" y="1001"/>
                    </a:lnTo>
                    <a:cubicBezTo>
                      <a:pt x="1436" y="154"/>
                      <a:pt x="2616" y="1"/>
                      <a:pt x="3462" y="616"/>
                    </a:cubicBezTo>
                    <a:lnTo>
                      <a:pt x="8872" y="4668"/>
                    </a:lnTo>
                    <a:lnTo>
                      <a:pt x="8462" y="5206"/>
                    </a:lnTo>
                    <a:cubicBezTo>
                      <a:pt x="7770" y="6129"/>
                      <a:pt x="6462" y="6309"/>
                      <a:pt x="5565" y="5616"/>
                    </a:cubicBezTo>
                    <a:lnTo>
                      <a:pt x="2616" y="3411"/>
                    </a:lnTo>
                    <a:cubicBezTo>
                      <a:pt x="2308" y="3180"/>
                      <a:pt x="2257" y="2770"/>
                      <a:pt x="2488" y="2488"/>
                    </a:cubicBezTo>
                    <a:lnTo>
                      <a:pt x="2667" y="2231"/>
                    </a:lnTo>
                    <a:cubicBezTo>
                      <a:pt x="2898" y="1924"/>
                      <a:pt x="3308" y="1872"/>
                      <a:pt x="3590" y="2078"/>
                    </a:cubicBezTo>
                    <a:lnTo>
                      <a:pt x="5821" y="3770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53"/>
              <p:cNvSpPr/>
              <p:nvPr/>
            </p:nvSpPr>
            <p:spPr>
              <a:xfrm rot="4438647">
                <a:off x="344493" y="2829254"/>
                <a:ext cx="945918" cy="844855"/>
              </a:xfrm>
              <a:custGeom>
                <a:avLst/>
                <a:gdLst/>
                <a:ahLst/>
                <a:cxnLst/>
                <a:rect l="l" t="t" r="r" b="b"/>
                <a:pathLst>
                  <a:path w="8873" h="7925" fill="none" extrusionOk="0">
                    <a:moveTo>
                      <a:pt x="6411" y="7924"/>
                    </a:moveTo>
                    <a:lnTo>
                      <a:pt x="1026" y="3873"/>
                    </a:lnTo>
                    <a:cubicBezTo>
                      <a:pt x="180" y="3232"/>
                      <a:pt x="0" y="2052"/>
                      <a:pt x="641" y="1206"/>
                    </a:cubicBezTo>
                    <a:lnTo>
                      <a:pt x="795" y="1001"/>
                    </a:lnTo>
                    <a:cubicBezTo>
                      <a:pt x="1436" y="154"/>
                      <a:pt x="2616" y="1"/>
                      <a:pt x="3462" y="616"/>
                    </a:cubicBezTo>
                    <a:lnTo>
                      <a:pt x="8872" y="4668"/>
                    </a:lnTo>
                    <a:lnTo>
                      <a:pt x="8462" y="5206"/>
                    </a:lnTo>
                    <a:cubicBezTo>
                      <a:pt x="7770" y="6129"/>
                      <a:pt x="6462" y="6309"/>
                      <a:pt x="5565" y="5616"/>
                    </a:cubicBezTo>
                    <a:lnTo>
                      <a:pt x="2616" y="3411"/>
                    </a:lnTo>
                    <a:cubicBezTo>
                      <a:pt x="2308" y="3180"/>
                      <a:pt x="2257" y="2770"/>
                      <a:pt x="2488" y="2488"/>
                    </a:cubicBezTo>
                    <a:lnTo>
                      <a:pt x="2667" y="2231"/>
                    </a:lnTo>
                    <a:cubicBezTo>
                      <a:pt x="2898" y="1924"/>
                      <a:pt x="3308" y="1872"/>
                      <a:pt x="3590" y="2078"/>
                    </a:cubicBezTo>
                    <a:lnTo>
                      <a:pt x="5821" y="3770"/>
                    </a:lnTo>
                  </a:path>
                </a:pathLst>
              </a:custGeom>
              <a:noFill/>
              <a:ln w="28575" cap="rnd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9" name="Google Shape;849;p53"/>
            <p:cNvGrpSpPr/>
            <p:nvPr/>
          </p:nvGrpSpPr>
          <p:grpSpPr>
            <a:xfrm rot="4499987">
              <a:off x="-409092" y="466738"/>
              <a:ext cx="3060547" cy="2455632"/>
              <a:chOff x="6528886" y="2964335"/>
              <a:chExt cx="1013354" cy="813065"/>
            </a:xfrm>
          </p:grpSpPr>
          <p:sp>
            <p:nvSpPr>
              <p:cNvPr id="850" name="Google Shape;850;p53"/>
              <p:cNvSpPr/>
              <p:nvPr/>
            </p:nvSpPr>
            <p:spPr>
              <a:xfrm>
                <a:off x="6563511" y="3022407"/>
                <a:ext cx="978730" cy="754993"/>
              </a:xfrm>
              <a:custGeom>
                <a:avLst/>
                <a:gdLst/>
                <a:ahLst/>
                <a:cxnLst/>
                <a:rect l="l" t="t" r="r" b="b"/>
                <a:pathLst>
                  <a:path w="26798" h="20672" extrusionOk="0">
                    <a:moveTo>
                      <a:pt x="22669" y="0"/>
                    </a:moveTo>
                    <a:lnTo>
                      <a:pt x="1" y="13898"/>
                    </a:lnTo>
                    <a:lnTo>
                      <a:pt x="3309" y="19283"/>
                    </a:lnTo>
                    <a:cubicBezTo>
                      <a:pt x="3866" y="20177"/>
                      <a:pt x="4822" y="20672"/>
                      <a:pt x="5798" y="20672"/>
                    </a:cubicBezTo>
                    <a:cubicBezTo>
                      <a:pt x="6306" y="20672"/>
                      <a:pt x="6818" y="20538"/>
                      <a:pt x="7283" y="20258"/>
                    </a:cubicBezTo>
                    <a:lnTo>
                      <a:pt x="25002" y="9360"/>
                    </a:lnTo>
                    <a:cubicBezTo>
                      <a:pt x="26361" y="8513"/>
                      <a:pt x="26797" y="6744"/>
                      <a:pt x="25977" y="5385"/>
                    </a:cubicBezTo>
                    <a:lnTo>
                      <a:pt x="2266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1" name="Google Shape;851;p53"/>
              <p:cNvSpPr/>
              <p:nvPr/>
            </p:nvSpPr>
            <p:spPr>
              <a:xfrm>
                <a:off x="6896933" y="3285559"/>
                <a:ext cx="290354" cy="239770"/>
              </a:xfrm>
              <a:custGeom>
                <a:avLst/>
                <a:gdLst/>
                <a:ahLst/>
                <a:cxnLst/>
                <a:rect l="l" t="t" r="r" b="b"/>
                <a:pathLst>
                  <a:path w="7950" h="6565" extrusionOk="0">
                    <a:moveTo>
                      <a:pt x="6309" y="1"/>
                    </a:moveTo>
                    <a:lnTo>
                      <a:pt x="1" y="3873"/>
                    </a:lnTo>
                    <a:lnTo>
                      <a:pt x="1642" y="6565"/>
                    </a:lnTo>
                    <a:lnTo>
                      <a:pt x="7950" y="2667"/>
                    </a:lnTo>
                    <a:lnTo>
                      <a:pt x="630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2" name="Google Shape;852;p53"/>
              <p:cNvSpPr/>
              <p:nvPr/>
            </p:nvSpPr>
            <p:spPr>
              <a:xfrm>
                <a:off x="6528886" y="2964335"/>
                <a:ext cx="861639" cy="565697"/>
              </a:xfrm>
              <a:custGeom>
                <a:avLst/>
                <a:gdLst/>
                <a:ahLst/>
                <a:cxnLst/>
                <a:rect l="l" t="t" r="r" b="b"/>
                <a:pathLst>
                  <a:path w="23592" h="15489" extrusionOk="0">
                    <a:moveTo>
                      <a:pt x="22617" y="0"/>
                    </a:moveTo>
                    <a:lnTo>
                      <a:pt x="0" y="13924"/>
                    </a:lnTo>
                    <a:lnTo>
                      <a:pt x="949" y="15488"/>
                    </a:lnTo>
                    <a:lnTo>
                      <a:pt x="23591" y="1564"/>
                    </a:lnTo>
                    <a:lnTo>
                      <a:pt x="2261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3" name="Google Shape;853;p53"/>
              <p:cNvSpPr/>
              <p:nvPr/>
            </p:nvSpPr>
            <p:spPr>
              <a:xfrm rot="-2572">
                <a:off x="6566331" y="3023356"/>
                <a:ext cx="824709" cy="511352"/>
              </a:xfrm>
              <a:custGeom>
                <a:avLst/>
                <a:gdLst/>
                <a:ahLst/>
                <a:cxnLst/>
                <a:rect l="l" t="t" r="r" b="b"/>
                <a:pathLst>
                  <a:path w="22438" h="13771" fill="none" extrusionOk="0">
                    <a:moveTo>
                      <a:pt x="1" y="13770"/>
                    </a:moveTo>
                    <a:lnTo>
                      <a:pt x="22438" y="0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25642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54" name="Google Shape;854;p53"/>
            <p:cNvGrpSpPr/>
            <p:nvPr/>
          </p:nvGrpSpPr>
          <p:grpSpPr>
            <a:xfrm rot="10157233">
              <a:off x="2599127" y="2469987"/>
              <a:ext cx="847743" cy="1653038"/>
              <a:chOff x="5707511" y="544911"/>
              <a:chExt cx="312852" cy="610039"/>
            </a:xfrm>
          </p:grpSpPr>
          <p:sp>
            <p:nvSpPr>
              <p:cNvPr id="855" name="Google Shape;855;p53"/>
              <p:cNvSpPr/>
              <p:nvPr/>
            </p:nvSpPr>
            <p:spPr>
              <a:xfrm>
                <a:off x="5725335" y="544911"/>
                <a:ext cx="144227" cy="182978"/>
              </a:xfrm>
              <a:custGeom>
                <a:avLst/>
                <a:gdLst/>
                <a:ahLst/>
                <a:cxnLst/>
                <a:rect l="l" t="t" r="r" b="b"/>
                <a:pathLst>
                  <a:path w="3949" h="5010" extrusionOk="0">
                    <a:moveTo>
                      <a:pt x="636" y="1"/>
                    </a:moveTo>
                    <a:cubicBezTo>
                      <a:pt x="524" y="1"/>
                      <a:pt x="420" y="95"/>
                      <a:pt x="436" y="240"/>
                    </a:cubicBezTo>
                    <a:lnTo>
                      <a:pt x="231" y="2368"/>
                    </a:lnTo>
                    <a:lnTo>
                      <a:pt x="0" y="5009"/>
                    </a:lnTo>
                    <a:lnTo>
                      <a:pt x="1975" y="4368"/>
                    </a:lnTo>
                    <a:lnTo>
                      <a:pt x="3949" y="3753"/>
                    </a:lnTo>
                    <a:lnTo>
                      <a:pt x="2205" y="1727"/>
                    </a:lnTo>
                    <a:lnTo>
                      <a:pt x="821" y="111"/>
                    </a:lnTo>
                    <a:cubicBezTo>
                      <a:pt x="773" y="35"/>
                      <a:pt x="703" y="1"/>
                      <a:pt x="63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6" name="Google Shape;856;p53"/>
              <p:cNvSpPr/>
              <p:nvPr/>
            </p:nvSpPr>
            <p:spPr>
              <a:xfrm>
                <a:off x="5707511" y="673510"/>
                <a:ext cx="312852" cy="481440"/>
              </a:xfrm>
              <a:custGeom>
                <a:avLst/>
                <a:gdLst/>
                <a:ahLst/>
                <a:cxnLst/>
                <a:rect l="l" t="t" r="r" b="b"/>
                <a:pathLst>
                  <a:path w="8566" h="13182" extrusionOk="0">
                    <a:moveTo>
                      <a:pt x="3565" y="1"/>
                    </a:moveTo>
                    <a:cubicBezTo>
                      <a:pt x="2488" y="52"/>
                      <a:pt x="1462" y="411"/>
                      <a:pt x="642" y="1078"/>
                    </a:cubicBezTo>
                    <a:cubicBezTo>
                      <a:pt x="283" y="1385"/>
                      <a:pt x="1" y="1668"/>
                      <a:pt x="78" y="1873"/>
                    </a:cubicBezTo>
                    <a:lnTo>
                      <a:pt x="3463" y="12386"/>
                    </a:lnTo>
                    <a:cubicBezTo>
                      <a:pt x="3595" y="12850"/>
                      <a:pt x="3976" y="13181"/>
                      <a:pt x="4325" y="13181"/>
                    </a:cubicBezTo>
                    <a:cubicBezTo>
                      <a:pt x="4381" y="13181"/>
                      <a:pt x="4435" y="13173"/>
                      <a:pt x="4488" y="13155"/>
                    </a:cubicBezTo>
                    <a:lnTo>
                      <a:pt x="7976" y="12027"/>
                    </a:lnTo>
                    <a:cubicBezTo>
                      <a:pt x="8360" y="11899"/>
                      <a:pt x="8565" y="11360"/>
                      <a:pt x="8360" y="10822"/>
                    </a:cubicBezTo>
                    <a:lnTo>
                      <a:pt x="5001" y="283"/>
                    </a:lnTo>
                    <a:cubicBezTo>
                      <a:pt x="4899" y="26"/>
                      <a:pt x="4232" y="1"/>
                      <a:pt x="35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53"/>
              <p:cNvSpPr/>
              <p:nvPr/>
            </p:nvSpPr>
            <p:spPr>
              <a:xfrm>
                <a:off x="5724385" y="727857"/>
                <a:ext cx="19389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309" h="2796" extrusionOk="0">
                    <a:moveTo>
                      <a:pt x="4924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308" y="1231"/>
                    </a:lnTo>
                    <a:lnTo>
                      <a:pt x="49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53"/>
              <p:cNvSpPr/>
              <p:nvPr/>
            </p:nvSpPr>
            <p:spPr>
              <a:xfrm>
                <a:off x="5738776" y="769439"/>
                <a:ext cx="192948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3" h="2796" extrusionOk="0">
                    <a:moveTo>
                      <a:pt x="4898" y="0"/>
                    </a:moveTo>
                    <a:lnTo>
                      <a:pt x="0" y="1590"/>
                    </a:lnTo>
                    <a:lnTo>
                      <a:pt x="385" y="2795"/>
                    </a:lnTo>
                    <a:lnTo>
                      <a:pt x="5282" y="1206"/>
                    </a:lnTo>
                    <a:lnTo>
                      <a:pt x="489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53"/>
              <p:cNvSpPr/>
              <p:nvPr/>
            </p:nvSpPr>
            <p:spPr>
              <a:xfrm>
                <a:off x="5809594" y="991958"/>
                <a:ext cx="192985" cy="102117"/>
              </a:xfrm>
              <a:custGeom>
                <a:avLst/>
                <a:gdLst/>
                <a:ahLst/>
                <a:cxnLst/>
                <a:rect l="l" t="t" r="r" b="b"/>
                <a:pathLst>
                  <a:path w="5284" h="2796" extrusionOk="0">
                    <a:moveTo>
                      <a:pt x="4899" y="0"/>
                    </a:moveTo>
                    <a:lnTo>
                      <a:pt x="1" y="1590"/>
                    </a:lnTo>
                    <a:lnTo>
                      <a:pt x="386" y="2795"/>
                    </a:lnTo>
                    <a:lnTo>
                      <a:pt x="5283" y="1205"/>
                    </a:lnTo>
                    <a:lnTo>
                      <a:pt x="489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F5E7A2F8-0FDE-4311-A2A4-EA653BED2978}"/>
              </a:ext>
            </a:extLst>
          </p:cNvPr>
          <p:cNvSpPr/>
          <p:nvPr/>
        </p:nvSpPr>
        <p:spPr>
          <a:xfrm>
            <a:off x="4823168" y="3125309"/>
            <a:ext cx="3238500" cy="15408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blem Solving Lesson by Slidesgo">
  <a:themeElements>
    <a:clrScheme name="Simple Light">
      <a:dk1>
        <a:srgbClr val="472D30"/>
      </a:dk1>
      <a:lt1>
        <a:srgbClr val="83424D"/>
      </a:lt1>
      <a:dk2>
        <a:srgbClr val="E26D5C"/>
      </a:dk2>
      <a:lt2>
        <a:srgbClr val="FFE1A8"/>
      </a:lt2>
      <a:accent1>
        <a:srgbClr val="FFF6E4"/>
      </a:accent1>
      <a:accent2>
        <a:srgbClr val="C9CBA3"/>
      </a:accent2>
      <a:accent3>
        <a:srgbClr val="472D30"/>
      </a:accent3>
      <a:accent4>
        <a:srgbClr val="723D46"/>
      </a:accent4>
      <a:accent5>
        <a:srgbClr val="E26D5C"/>
      </a:accent5>
      <a:accent6>
        <a:srgbClr val="FFE1A8"/>
      </a:accent6>
      <a:hlink>
        <a:srgbClr val="472D3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253</Words>
  <Application>Microsoft Office PowerPoint</Application>
  <PresentationFormat>On-screen Show (16:9)</PresentationFormat>
  <Paragraphs>23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Pompiere</vt:lpstr>
      <vt:lpstr>Lato</vt:lpstr>
      <vt:lpstr>Arial</vt:lpstr>
      <vt:lpstr>Problem Solving Lesson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chia sẻ về các bài báo, các tấm gương về  bảo vệ cái tốt cái đúng.</vt:lpstr>
      <vt:lpstr>PowerPoint Presentation</vt:lpstr>
      <vt:lpstr>Xin chân thành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Ngân Kim</dc:creator>
  <cp:lastModifiedBy>Ngân Kim</cp:lastModifiedBy>
  <cp:revision>11</cp:revision>
  <dcterms:modified xsi:type="dcterms:W3CDTF">2021-04-02T09:29:01Z</dcterms:modified>
</cp:coreProperties>
</file>