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1"/>
  </p:notesMasterIdLst>
  <p:sldIdLst>
    <p:sldId id="291" r:id="rId2"/>
    <p:sldId id="293" r:id="rId3"/>
    <p:sldId id="294" r:id="rId4"/>
    <p:sldId id="295" r:id="rId5"/>
    <p:sldId id="296" r:id="rId6"/>
    <p:sldId id="273" r:id="rId7"/>
    <p:sldId id="297" r:id="rId8"/>
    <p:sldId id="287" r:id="rId9"/>
    <p:sldId id="298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CC"/>
    <a:srgbClr val="000099"/>
    <a:srgbClr val="000000"/>
    <a:srgbClr val="CC0099"/>
    <a:srgbClr val="008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4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FD49C1-8F81-4FFE-AE3A-917B72BF46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2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8CE5-E602-4CFC-96FA-69AD54680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BDB0-A7D3-4419-A22D-C9CF2B45B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8B5-E44E-4F4A-B607-9F8DFED43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4B10-C9D2-4B43-AB6B-4CB90F7DE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2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4E10-B62F-44FA-9501-83BAF9372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E25-6E35-40A4-9A8B-3A3D690B6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7747-5816-405B-8AF7-C402BBAD6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ECBE-686B-4321-96E9-8B0C992F3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5034-AD94-4FEF-9FD4-9EDEA56E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F32D-69C5-430E-8CEB-FE9DD6DA9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F7B9-C62D-42F9-90B8-43C85792A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410-99CF-414E-9DEF-033EEF64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FFC6C-9EE9-4521-A3D3-D91868ED1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spd="slow">
    <p:comb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6482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410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5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7244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172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7610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6173788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0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3810000" y="4724400"/>
            <a:ext cx="679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1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443413" y="48006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2" descr="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2724">
            <a:off x="6096000" y="3886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5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7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8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2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0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1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2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33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34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Picture 3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3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Picture 3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Picture 3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0" name="Picture 3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1" name="Picture 4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2" name="Picture 4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" name="Picture 42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7391400" y="43434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3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762001" y="4419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6" name="Picture 4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2935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7" name="Picture 4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8" name="Picture 47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4724400" y="4953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Picture 48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6223">
            <a:off x="1947863" y="4605337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0" name="Picture 4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6629400" y="3429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1" name="Picture 50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2" name="Picture 5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" name="Picture 52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69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4" name="Picture 5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5" name="Picture 5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" name="Picture 5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7" name="Picture 57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8" name="Picture 58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53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9" name="Picture 5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0" name="Picture 60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31" name="Group 61"/>
          <p:cNvGrpSpPr>
            <a:grpSpLocks/>
          </p:cNvGrpSpPr>
          <p:nvPr/>
        </p:nvGrpSpPr>
        <p:grpSpPr bwMode="auto">
          <a:xfrm>
            <a:off x="4800600" y="4648200"/>
            <a:ext cx="1905000" cy="2209800"/>
            <a:chOff x="-216" y="3820"/>
            <a:chExt cx="648" cy="281"/>
          </a:xfrm>
        </p:grpSpPr>
        <p:pic>
          <p:nvPicPr>
            <p:cNvPr id="3169" name="Picture 6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0" name="Picture 6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1" name="Picture 64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32" name="Picture 6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3" name="Picture 6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4" name="Picture 6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5" name="Picture 6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6" name="Picture 6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37" name="Group 70"/>
          <p:cNvGrpSpPr>
            <a:grpSpLocks/>
          </p:cNvGrpSpPr>
          <p:nvPr/>
        </p:nvGrpSpPr>
        <p:grpSpPr bwMode="auto">
          <a:xfrm>
            <a:off x="3505200" y="4648200"/>
            <a:ext cx="1905000" cy="2209800"/>
            <a:chOff x="-216" y="3820"/>
            <a:chExt cx="648" cy="281"/>
          </a:xfrm>
        </p:grpSpPr>
        <p:pic>
          <p:nvPicPr>
            <p:cNvPr id="3166" name="Picture 71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7" name="Picture 7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8" name="Picture 7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38" name="Picture 7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9" name="Picture 75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5130">
            <a:off x="4038600" y="4114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0" name="Picture 76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1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1" name="Picture 77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5257800" y="4495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2" name="Picture 7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3" name="Picture 7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4" name="Picture 8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5" name="Picture 8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6" name="Picture 82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7" name="Picture 8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8" name="Picture 8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9" name="Picture 8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0" name="Picture 86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1" name="Picture 87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2" name="Picture 8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" name="Picture 8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" name="Picture 9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5" name="Picture 9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6" name="Picture 9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7" name="Picture 9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8" name="Picture 9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9" name="Picture 9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0" name="Picture 9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1" name="Picture 9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2" name="Picture 9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3" name="Picture 99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" name="WordArt 101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36295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4000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Times New Roman"/>
              </a:rPr>
              <a:t>Chào mừng quý thầy cô </a:t>
            </a:r>
          </a:p>
          <a:p>
            <a:pPr algn="ctr"/>
            <a:r>
              <a:rPr lang="vi-VN" sz="4000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Times New Roman"/>
              </a:rPr>
              <a:t>về thăm lớp</a:t>
            </a:r>
            <a:endParaRPr lang="en-US" sz="4000" kern="10" dirty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3165" name="Text Box 102"/>
          <p:cNvSpPr txBox="1">
            <a:spLocks noChangeArrowheads="1"/>
          </p:cNvSpPr>
          <p:nvPr/>
        </p:nvSpPr>
        <p:spPr bwMode="auto">
          <a:xfrm>
            <a:off x="2362200" y="3429000"/>
            <a:ext cx="4343400" cy="1323439"/>
          </a:xfrm>
          <a:prstGeom prst="rect">
            <a:avLst/>
          </a:prstGeom>
          <a:solidFill>
            <a:srgbClr val="FFFF66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800000"/>
                </a:solidFill>
                <a:latin typeface="+mj-lt"/>
              </a:rPr>
              <a:t>MÔN:</a:t>
            </a:r>
            <a:r>
              <a:rPr lang="en-US" b="1" dirty="0">
                <a:solidFill>
                  <a:srgbClr val="800000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800000"/>
                </a:solidFill>
                <a:latin typeface="+mj-lt"/>
              </a:rPr>
              <a:t>KỸ </a:t>
            </a:r>
            <a:r>
              <a:rPr lang="en-US" sz="3200" b="1" dirty="0" smtClean="0">
                <a:solidFill>
                  <a:srgbClr val="800000"/>
                </a:solidFill>
                <a:latin typeface="+mj-lt"/>
              </a:rPr>
              <a:t>THUẬT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800000"/>
                </a:solidFill>
                <a:latin typeface="+mj-lt"/>
              </a:rPr>
              <a:t>LẮP XE BEN (TIẾT 3)</a:t>
            </a:r>
            <a:endParaRPr lang="en-US" sz="3200" b="1" dirty="0">
              <a:solidFill>
                <a:srgbClr val="8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61032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Sunflower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667000" y="381000"/>
            <a:ext cx="5791200" cy="4343400"/>
          </a:xfrm>
          <a:prstGeom prst="cloudCallout">
            <a:avLst>
              <a:gd name="adj1" fmla="val -67954"/>
              <a:gd name="adj2" fmla="val 83551"/>
            </a:avLst>
          </a:prstGeom>
          <a:gradFill rotWithShape="1">
            <a:gsLst>
              <a:gs pos="0">
                <a:srgbClr val="C5EDB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6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6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6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1311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9" name="AutoShape 9"/>
          <p:cNvSpPr>
            <a:spLocks noChangeArrowheads="1"/>
          </p:cNvSpPr>
          <p:nvPr/>
        </p:nvSpPr>
        <p:spPr bwMode="auto">
          <a:xfrm>
            <a:off x="457200" y="1447800"/>
            <a:ext cx="8382000" cy="2971800"/>
          </a:xfrm>
          <a:prstGeom prst="flowChartAlternateProcess">
            <a:avLst/>
          </a:prstGeom>
          <a:solidFill>
            <a:srgbClr val="AFEF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  <a:r>
              <a:rPr lang="en-US" sz="4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Để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 được xe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ben theo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 bộ phận? </a:t>
            </a:r>
          </a:p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3922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0b23a360d6084fad31eb3760dacac9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 descr="DSC00359"/>
          <p:cNvPicPr>
            <a:picLocks noGrp="1"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733800"/>
          </a:xfrm>
          <a:noFill/>
        </p:spPr>
      </p:pic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228600" y="3505200"/>
            <a:ext cx="8458200" cy="2514600"/>
          </a:xfrm>
          <a:prstGeom prst="horizontalScroll">
            <a:avLst>
              <a:gd name="adj" fmla="val 12500"/>
            </a:avLst>
          </a:prstGeom>
          <a:solidFill>
            <a:srgbClr val="AFEFE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 sz="3200" dirty="0"/>
              <a:t>            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Xe ben dùng để vận chuyển 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, sỏi, đất,… </a:t>
            </a:r>
            <a:endParaRPr lang="en-US" sz="3200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các công 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trình xây 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dựng, làm đường, … </a:t>
            </a:r>
          </a:p>
          <a:p>
            <a:endParaRPr lang="en-US" sz="32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1954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1b5269f439381bc2464bad5f62aa6eb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2438400" y="304800"/>
            <a:ext cx="6096000" cy="3429000"/>
          </a:xfrm>
          <a:prstGeom prst="flowChartPunchedTape">
            <a:avLst/>
          </a:prstGeom>
          <a:solidFill>
            <a:srgbClr val="F9E9A5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br>
              <a:rPr lang="en-US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4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ben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8933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69883" y="1496566"/>
            <a:ext cx="8526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HỌC SINH THỰC HÀNH LẮP XE BEN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447800" y="2282646"/>
            <a:ext cx="708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355725" y="3138488"/>
            <a:ext cx="5883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1b5269f439381bc2464bad5f62aa6eb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2438400" y="304800"/>
            <a:ext cx="6096000" cy="3429000"/>
          </a:xfrm>
          <a:prstGeom prst="flowChartPunchedTape">
            <a:avLst/>
          </a:prstGeom>
          <a:solidFill>
            <a:srgbClr val="F9E9A5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4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TRƯNG BÀY VÀ</a:t>
            </a:r>
            <a:r>
              <a:rPr lang="en-US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ĐÁNH GIÁ SẢN PHẨM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3272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143000" y="614856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TRƯNG BÀY VÀ ĐÁNH GIÁ SẢN PHẨM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21920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 CHÍ ĐANH GIÁ 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xộc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xệch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1b5269f439381bc2464bad5f62aa6eb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2438400" y="304800"/>
            <a:ext cx="6096000" cy="3429000"/>
          </a:xfrm>
          <a:prstGeom prst="flowChartPunchedTape">
            <a:avLst/>
          </a:prstGeom>
          <a:solidFill>
            <a:srgbClr val="F9E9A5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 thúc giờ học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4892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9484"/>
  <p:tag name="VIOLETTITLE" val="Bài 17. Lắp xe ben"/>
  <p:tag name="VIOLETLESSON" val="17"/>
  <p:tag name="VIOLETCATID" val="8048939"/>
  <p:tag name="VIOLETSUBJECT" val="Kỹ thuật 5"/>
  <p:tag name="VIOLETAUTHORID" val="8276681"/>
  <p:tag name="VIOLETAUTHORNAME" val="Võ Thị Ngân"/>
  <p:tag name="VIOLETAUTHORAVATAR" val="8276681.jpg"/>
  <p:tag name="VIOLETAUTHORADDRESS" val="trường tiểu học trương hoành - quảng nam"/>
  <p:tag name="VIOLETDATE" val="2015-03-31 11:20:32"/>
  <p:tag name="VIOLETHIT" val="165"/>
  <p:tag name="VIOLETLIKE" val="0"/>
  <p:tag name="MMPROD_NEXTUNIQUEID" val="10013"/>
  <p:tag name="MMPROD_UIDATA" val="&lt;database version=&quot;10.0&quot;&gt;&lt;object type=&quot;1&quot; unique_id=&quot;10001&quot;&gt;&lt;object type=&quot;8&quot; unique_id=&quot;11547&quot;&gt;&lt;/object&gt;&lt;object type=&quot;2&quot; unique_id=&quot;11548&quot;&gt;&lt;object type=&quot;3&quot; unique_id=&quot;11549&quot;&gt;&lt;property id=&quot;20148&quot; value=&quot;5&quot;/&gt;&lt;property id=&quot;20300&quot; value=&quot;Slide 2&quot;/&gt;&lt;property id=&quot;20307&quot; value=&quot;290&quot;/&gt;&lt;/object&gt;&lt;object type=&quot;3&quot; unique_id=&quot;11562&quot;&gt;&lt;property id=&quot;20148&quot; value=&quot;5&quot;/&gt;&lt;property id=&quot;20300&quot; value=&quot;Slide 8&quot;/&gt;&lt;property id=&quot;20307&quot; value=&quot;273&quot;/&gt;&lt;/object&gt;&lt;object type=&quot;3&quot; unique_id=&quot;11571&quot;&gt;&lt;property id=&quot;20148&quot; value=&quot;5&quot;/&gt;&lt;property id=&quot;20300&quot; value=&quot;Slide 10&quot;/&gt;&lt;property id=&quot;20307&quot; value=&quot;287&quot;/&gt;&lt;/object&gt;&lt;object type=&quot;3&quot; unique_id=&quot;11736&quot;&gt;&lt;property id=&quot;20148&quot; value=&quot;5&quot;/&gt;&lt;property id=&quot;20300&quot; value=&quot;Slide 1&quot;/&gt;&lt;property id=&quot;20307&quot; value=&quot;291&quot;/&gt;&lt;/object&gt;&lt;object type=&quot;3&quot; unique_id=&quot;11883&quot;&gt;&lt;property id=&quot;20148&quot; value=&quot;5&quot;/&gt;&lt;property id=&quot;20300&quot; value=&quot;Slide 3&quot;/&gt;&lt;property id=&quot;20307&quot; value=&quot;292&quot;/&gt;&lt;/object&gt;&lt;object type=&quot;3&quot; unique_id=&quot;11884&quot;&gt;&lt;property id=&quot;20148&quot; value=&quot;5&quot;/&gt;&lt;property id=&quot;20300&quot; value=&quot;Slide 4&quot;/&gt;&lt;property id=&quot;20307&quot; value=&quot;293&quot;/&gt;&lt;/object&gt;&lt;object type=&quot;3&quot; unique_id=&quot;11885&quot;&gt;&lt;property id=&quot;20148&quot; value=&quot;5&quot;/&gt;&lt;property id=&quot;20300&quot; value=&quot;Slide 5&quot;/&gt;&lt;property id=&quot;20307&quot; value=&quot;294&quot;/&gt;&lt;/object&gt;&lt;object type=&quot;3&quot; unique_id=&quot;11886&quot;&gt;&lt;property id=&quot;20148&quot; value=&quot;5&quot;/&gt;&lt;property id=&quot;20300&quot; value=&quot;Slide 6&quot;/&gt;&lt;property id=&quot;20307&quot; value=&quot;295&quot;/&gt;&lt;/object&gt;&lt;object type=&quot;3&quot; unique_id=&quot;11887&quot;&gt;&lt;property id=&quot;20148&quot; value=&quot;5&quot;/&gt;&lt;property id=&quot;20300&quot; value=&quot;Slide 7&quot;/&gt;&lt;property id=&quot;20307&quot; value=&quot;296&quot;/&gt;&lt;/object&gt;&lt;object type=&quot;3&quot; unique_id=&quot;11888&quot;&gt;&lt;property id=&quot;20148&quot; value=&quot;5&quot;/&gt;&lt;property id=&quot;20300&quot; value=&quot;Slide 9&quot;/&gt;&lt;property id=&quot;20307&quot; value=&quot;297&quot;/&gt;&lt;/object&gt;&lt;object type=&quot;3&quot; unique_id=&quot;11925&quot;&gt;&lt;property id=&quot;20148&quot; value=&quot;5&quot;/&gt;&lt;property id=&quot;20300&quot; value=&quot;Slide 11&quot;/&gt;&lt;property id=&quot;20307&quot; value=&quot;29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131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Hung</dc:creator>
  <cp:lastModifiedBy>SONGNGOC</cp:lastModifiedBy>
  <cp:revision>30</cp:revision>
  <dcterms:created xsi:type="dcterms:W3CDTF">2008-10-18T15:40:45Z</dcterms:created>
  <dcterms:modified xsi:type="dcterms:W3CDTF">2019-02-25T05:39:27Z</dcterms:modified>
</cp:coreProperties>
</file>