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0"/>
  </p:notesMasterIdLst>
  <p:handoutMasterIdLst>
    <p:handoutMasterId r:id="rId11"/>
  </p:handout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6" r:id="rId9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6600"/>
    <a:srgbClr val="996633"/>
    <a:srgbClr val="993300"/>
    <a:srgbClr val="FFCC99"/>
    <a:srgbClr val="0000FF"/>
    <a:srgbClr val="FFCC66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81" autoAdjust="0"/>
  </p:normalViewPr>
  <p:slideViewPr>
    <p:cSldViewPr>
      <p:cViewPr>
        <p:scale>
          <a:sx n="73" d="100"/>
          <a:sy n="73" d="100"/>
        </p:scale>
        <p:origin x="-42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1" sz="12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200"/>
            </a:lvl1pPr>
          </a:lstStyle>
          <a:p>
            <a:fld id="{F33BEA0C-0DAE-4CAA-A29D-EC753BD3BA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23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FCD98555-ACBB-4A16-A7F1-365E045C1C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7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347-DB3A-4820-94AA-7236C9586D48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507A-0019-4744-B278-40F8F63AC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ACAD-AF82-4BEF-9577-060DD3DE8D86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C1A3-601D-45EE-8812-7F30CBB83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CB47-D7FD-4797-B815-3CCB87EB8BD5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18FA-D9A0-4211-90C3-03C89B0D8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fld id="{E4D85104-C194-4205-B11C-83E699358CB1}" type="datetime1">
              <a:rPr lang="en-US"/>
              <a:pPr/>
              <a:t>05/04/2019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89700"/>
            <a:ext cx="431800" cy="368300"/>
          </a:xfrm>
        </p:spPr>
        <p:txBody>
          <a:bodyPr/>
          <a:lstStyle>
            <a:lvl1pPr>
              <a:defRPr/>
            </a:lvl1pPr>
          </a:lstStyle>
          <a:p>
            <a:fld id="{45FE9ACC-E6DE-4692-876A-D865D496F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fld id="{39EC6927-E7EF-4B5D-83FD-A099BE66D929}" type="datetime1">
              <a:rPr lang="en-US"/>
              <a:pPr/>
              <a:t>05/04/2019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89700"/>
            <a:ext cx="431800" cy="368300"/>
          </a:xfrm>
        </p:spPr>
        <p:txBody>
          <a:bodyPr/>
          <a:lstStyle>
            <a:lvl1pPr>
              <a:defRPr/>
            </a:lvl1pPr>
          </a:lstStyle>
          <a:p>
            <a:fld id="{13180685-843D-4D50-9776-E6BBF9BC9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fld id="{FB5CF394-2891-4222-880A-912A2C05EE0C}" type="datetime1">
              <a:rPr lang="en-US"/>
              <a:pPr/>
              <a:t>05/04/2019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0" y="6489700"/>
            <a:ext cx="431800" cy="368300"/>
          </a:xfrm>
        </p:spPr>
        <p:txBody>
          <a:bodyPr/>
          <a:lstStyle>
            <a:lvl1pPr>
              <a:defRPr/>
            </a:lvl1pPr>
          </a:lstStyle>
          <a:p>
            <a:fld id="{274A3945-4EB7-48F9-8F12-BC26BC797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960E-1BF6-4E9B-B399-DDC0D7024D95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026-D313-4630-A07A-F8A4ED140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862-F62A-4E5B-BF2A-41253AFADBCC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2D2B-5814-45A5-8927-DF177050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0F55-37E0-4407-8762-911CC2DD79DB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2D53-7F26-4147-BE91-E53D1D521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2041-C017-4D7B-A642-4A725E67D983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EF56-B854-4D2D-93AE-690156CA4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482E-61A7-4003-AB46-7D279A5AFA58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E542-6837-4A5B-B410-FB83A85CA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1411-350C-46E9-AB6F-1B20B105BE5B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7329-A454-4B4A-AB13-E78DC84E6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C7D7-1309-43EC-BC16-2994AF67A49F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87B0-FE2C-4014-8AE7-76D5C1995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9E90-9F12-4C7C-AF1F-9A7209CB722D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F23A-71C1-46A7-9FB5-4878DF699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7616D-E7CF-4E93-8F0B-A90C512B668A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30186-736C-4E9D-A9B6-20AC7FF7B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6482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2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410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5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47244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6172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761038"/>
            <a:ext cx="106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6173788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0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3810000" y="4724400"/>
            <a:ext cx="679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1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4443413" y="4800600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2" descr="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2724">
            <a:off x="6096000" y="3886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5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86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27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8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30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31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32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33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4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3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3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3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Picture 3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Picture 3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40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Picture 4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Picture 42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17">
            <a:off x="7391400" y="43434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43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0357">
            <a:off x="762001" y="44196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44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Picture 4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2935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2" name="Picture 4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3" name="Picture 47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4724400" y="4953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4" name="Picture 48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96223">
            <a:off x="1947863" y="4605337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5" name="Picture 4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6629400" y="3429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6" name="Picture 50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Picture 5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8" name="Picture 52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769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" name="Picture 5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4953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" name="Picture 5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5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2" name="Picture 57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3" name="Picture 58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49530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4" name="Picture 5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5" name="Picture 60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06" name="Group 61"/>
          <p:cNvGrpSpPr>
            <a:grpSpLocks/>
          </p:cNvGrpSpPr>
          <p:nvPr/>
        </p:nvGrpSpPr>
        <p:grpSpPr bwMode="auto">
          <a:xfrm>
            <a:off x="4800600" y="4648200"/>
            <a:ext cx="1905000" cy="2209800"/>
            <a:chOff x="-216" y="3820"/>
            <a:chExt cx="648" cy="281"/>
          </a:xfrm>
        </p:grpSpPr>
        <p:pic>
          <p:nvPicPr>
            <p:cNvPr id="2143" name="Picture 6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4" name="Picture 6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5" name="Picture 64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07" name="Picture 6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8" name="Picture 6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" name="Picture 6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0" name="Picture 6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1" name="Picture 6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12" name="Group 70"/>
          <p:cNvGrpSpPr>
            <a:grpSpLocks/>
          </p:cNvGrpSpPr>
          <p:nvPr/>
        </p:nvGrpSpPr>
        <p:grpSpPr bwMode="auto">
          <a:xfrm>
            <a:off x="3505200" y="4648200"/>
            <a:ext cx="1905000" cy="2209800"/>
            <a:chOff x="-216" y="3820"/>
            <a:chExt cx="648" cy="281"/>
          </a:xfrm>
        </p:grpSpPr>
        <p:pic>
          <p:nvPicPr>
            <p:cNvPr id="2140" name="Picture 71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1" name="Picture 7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2" name="Picture 7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13" name="Picture 7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4" name="Picture 75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5130">
            <a:off x="4038600" y="4114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5" name="Picture 76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19223">
            <a:off x="1" y="50292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6" name="Picture 77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5257800" y="4495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7" name="Picture 7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8" name="Picture 7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" name="Picture 80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0" name="Picture 8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1" name="Picture 82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02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2" name="Picture 8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10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3" name="Picture 84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8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05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5" name="Picture 86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6" name="Picture 87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7" name="Picture 8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006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8" name="Picture 8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" name="Picture 9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" name="Picture 9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1" name="Picture 9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2" name="Picture 9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3" name="Picture 9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4" name="Picture 9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5" name="Picture 9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6" name="Picture 9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7" name="Picture 9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8" name="Picture 99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9350" y="1504950"/>
            <a:ext cx="62357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>
                <a:solidFill>
                  <a:srgbClr val="FF0000"/>
                </a:solidFill>
                <a:latin typeface="+mj-lt"/>
                <a:cs typeface="+mn-cs"/>
              </a:rPr>
              <a:t>KĨ THUẬT 5</a:t>
            </a:r>
          </a:p>
        </p:txBody>
      </p:sp>
    </p:spTree>
    <p:extLst>
      <p:ext uri="{BB962C8B-B14F-4D97-AF65-F5344CB8AC3E}">
        <p14:creationId xmlns:p14="http://schemas.microsoft.com/office/powerpoint/2010/main" val="6586255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827088" y="1124744"/>
            <a:ext cx="80295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LẮP XE CHỞ HÀNG (TIẾT 3)</a:t>
            </a:r>
          </a:p>
        </p:txBody>
      </p:sp>
      <p:pic>
        <p:nvPicPr>
          <p:cNvPr id="6179" name="Picture 35" descr="DSCN999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89116" y="1978809"/>
            <a:ext cx="4876800" cy="36576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258888" y="1160463"/>
            <a:ext cx="7561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Lắp thành sau xe và trục bánh xe</a:t>
            </a:r>
          </a:p>
        </p:txBody>
      </p:sp>
      <p:grpSp>
        <p:nvGrpSpPr>
          <p:cNvPr id="7189" name="Group 21"/>
          <p:cNvGrpSpPr>
            <a:grpSpLocks/>
          </p:cNvGrpSpPr>
          <p:nvPr/>
        </p:nvGrpSpPr>
        <p:grpSpPr bwMode="auto">
          <a:xfrm>
            <a:off x="431800" y="1952625"/>
            <a:ext cx="3575050" cy="3738563"/>
            <a:chOff x="272" y="1230"/>
            <a:chExt cx="2252" cy="2355"/>
          </a:xfrm>
        </p:grpSpPr>
        <p:graphicFrame>
          <p:nvGraphicFramePr>
            <p:cNvPr id="54273" name="Object 1025"/>
            <p:cNvGraphicFramePr>
              <a:graphicFrameLocks noChangeAspect="1"/>
            </p:cNvGraphicFramePr>
            <p:nvPr/>
          </p:nvGraphicFramePr>
          <p:xfrm>
            <a:off x="272" y="1230"/>
            <a:ext cx="2252" cy="1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80" name="Bitmap Image" r:id="rId3" imgW="3982006" imgH="2429214" progId="Paint.Picture">
                    <p:embed/>
                  </p:oleObj>
                </mc:Choice>
                <mc:Fallback>
                  <p:oleObj name="Bitmap Image" r:id="rId3" imgW="3982006" imgH="2429214" progId="Paint.Picture">
                    <p:embed/>
                    <p:pic>
                      <p:nvPicPr>
                        <p:cNvPr id="0" name="Picture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1230"/>
                          <a:ext cx="2252" cy="18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317" y="3294"/>
              <a:ext cx="205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 5. Thành sau xe</a:t>
              </a:r>
            </a:p>
          </p:txBody>
        </p:sp>
      </p:grpSp>
      <p:graphicFrame>
        <p:nvGraphicFramePr>
          <p:cNvPr id="54272" name="Object 102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0197176"/>
              </p:ext>
            </p:extLst>
          </p:nvPr>
        </p:nvGraphicFramePr>
        <p:xfrm>
          <a:off x="4679950" y="2371725"/>
          <a:ext cx="4068763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Bitmap Image" r:id="rId5" imgW="4409524" imgH="2133898" progId="Paint.Picture">
                  <p:embed/>
                </p:oleObj>
              </mc:Choice>
              <mc:Fallback>
                <p:oleObj name="Bitmap Image" r:id="rId5" imgW="4409524" imgH="2133898" progId="Paint.Picture">
                  <p:embed/>
                  <p:pic>
                    <p:nvPicPr>
                      <p:cNvPr id="0" name="Picture 10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2371725"/>
                        <a:ext cx="4068763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535488" y="5229225"/>
            <a:ext cx="439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6. Trục bánh xe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1" name="Rectangle 79"/>
          <p:cNvSpPr>
            <a:spLocks noGrp="1" noChangeArrowheads="1"/>
          </p:cNvSpPr>
          <p:nvPr>
            <p:ph type="title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70" name="Picture 78" descr="untitled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592263"/>
            <a:ext cx="5183187" cy="4862512"/>
          </a:xfrm>
          <a:noFill/>
          <a:ln>
            <a:miter lim="800000"/>
            <a:headEnd/>
            <a:tailEnd/>
          </a:ln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079500" y="260350"/>
            <a:ext cx="6875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2: Lắp ráp xe chở hàng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99044" y="1052513"/>
            <a:ext cx="6769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Lắp thành sau, thành bên và mui xe</a:t>
            </a:r>
          </a:p>
        </p:txBody>
      </p:sp>
      <p:sp>
        <p:nvSpPr>
          <p:cNvPr id="8269" name="AutoShape 77"/>
          <p:cNvSpPr>
            <a:spLocks noChangeArrowheads="1"/>
          </p:cNvSpPr>
          <p:nvPr/>
        </p:nvSpPr>
        <p:spPr bwMode="auto">
          <a:xfrm rot="339794">
            <a:off x="647700" y="5013325"/>
            <a:ext cx="2160588" cy="6524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8" name="AutoShape 76"/>
          <p:cNvSpPr>
            <a:spLocks noChangeArrowheads="1"/>
          </p:cNvSpPr>
          <p:nvPr/>
        </p:nvSpPr>
        <p:spPr bwMode="auto">
          <a:xfrm rot="1276221">
            <a:off x="1439863" y="2492375"/>
            <a:ext cx="1836737" cy="612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69" grpId="0" animBg="1"/>
      <p:bldP spid="8269" grpId="1" animBg="1"/>
      <p:bldP spid="8268" grpId="0" animBg="1"/>
      <p:bldP spid="826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2" name="Text Box 74"/>
          <p:cNvSpPr txBox="1">
            <a:spLocks noChangeArrowheads="1"/>
          </p:cNvSpPr>
          <p:nvPr/>
        </p:nvSpPr>
        <p:spPr bwMode="auto">
          <a:xfrm>
            <a:off x="827088" y="260350"/>
            <a:ext cx="7885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Lắp ca bin vào sàn ca bin và thùng xe</a:t>
            </a:r>
          </a:p>
        </p:txBody>
      </p:sp>
      <p:pic>
        <p:nvPicPr>
          <p:cNvPr id="37969" name="Picture 81" descr="DSCN99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592263"/>
            <a:ext cx="8027987" cy="4719637"/>
          </a:xfrm>
          <a:prstGeom prst="rect">
            <a:avLst/>
          </a:prstGeom>
          <a:noFill/>
        </p:spPr>
      </p:pic>
      <p:sp>
        <p:nvSpPr>
          <p:cNvPr id="37966" name="AutoShape 78"/>
          <p:cNvSpPr>
            <a:spLocks noChangeArrowheads="1"/>
          </p:cNvSpPr>
          <p:nvPr/>
        </p:nvSpPr>
        <p:spPr bwMode="auto">
          <a:xfrm rot="7424699">
            <a:off x="6731794" y="1448594"/>
            <a:ext cx="1692275" cy="6111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mph" presetSubtype="1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" dur="20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62" grpId="0"/>
      <p:bldP spid="37966" grpId="0" animBg="1"/>
      <p:bldP spid="3796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vi-VN" sz="3200">
                <a:solidFill>
                  <a:srgbClr val="002060"/>
                </a:solidFill>
                <a:latin typeface="+mj-lt"/>
              </a:rPr>
              <a:t>c) Lắp các trục bánh xe vào các giá đỡ trục bánh xe, sau đó lắp các vòng hãm và bánh xe còn lại</a:t>
            </a:r>
          </a:p>
        </p:txBody>
      </p:sp>
      <p:pic>
        <p:nvPicPr>
          <p:cNvPr id="45064" name="Picture 8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1844675"/>
            <a:ext cx="8064500" cy="4733925"/>
          </a:xfrm>
          <a:prstGeom prst="rect">
            <a:avLst/>
          </a:prstGeom>
          <a:noFill/>
        </p:spPr>
      </p:pic>
      <p:sp>
        <p:nvSpPr>
          <p:cNvPr id="45063" name="AutoShape 7"/>
          <p:cNvSpPr>
            <a:spLocks noChangeArrowheads="1"/>
          </p:cNvSpPr>
          <p:nvPr/>
        </p:nvSpPr>
        <p:spPr bwMode="auto">
          <a:xfrm rot="12404384">
            <a:off x="6840538" y="6092825"/>
            <a:ext cx="1187450" cy="468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AutoShape 18"/>
          <p:cNvSpPr>
            <a:spLocks noChangeArrowheads="1"/>
          </p:cNvSpPr>
          <p:nvPr/>
        </p:nvSpPr>
        <p:spPr bwMode="auto">
          <a:xfrm rot="-70824045">
            <a:off x="2876550" y="5880100"/>
            <a:ext cx="1012825" cy="5746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AutoShape 19"/>
          <p:cNvSpPr>
            <a:spLocks noChangeArrowheads="1"/>
          </p:cNvSpPr>
          <p:nvPr/>
        </p:nvSpPr>
        <p:spPr bwMode="auto">
          <a:xfrm rot="-3238301">
            <a:off x="450850" y="5838825"/>
            <a:ext cx="1033463" cy="5762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3" grpId="0" animBg="1"/>
      <p:bldP spid="45063" grpId="1" animBg="1"/>
      <p:bldP spid="45074" grpId="0" animBg="1"/>
      <p:bldP spid="45074" grpId="1" animBg="1"/>
      <p:bldP spid="45075" grpId="0" animBg="1"/>
      <p:bldP spid="4507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9" name="Picture 13" descr="untitled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9138" y="1161964"/>
            <a:ext cx="2951162" cy="2174875"/>
          </a:xfrm>
          <a:noFill/>
          <a:ln>
            <a:miter lim="800000"/>
            <a:headEnd/>
            <a:tailEnd/>
          </a:ln>
        </p:spPr>
      </p:pic>
      <p:pic>
        <p:nvPicPr>
          <p:cNvPr id="50190" name="Picture 14" descr="DSCN999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10174" y="1204826"/>
            <a:ext cx="2914651" cy="2185988"/>
          </a:xfrm>
          <a:noFill/>
          <a:ln>
            <a:miter lim="800000"/>
            <a:headEnd/>
            <a:tailEnd/>
          </a:ln>
        </p:spPr>
      </p:pic>
      <p:pic>
        <p:nvPicPr>
          <p:cNvPr id="50195" name="Picture 19" descr="DSCN999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2592388" y="4454797"/>
            <a:ext cx="3779837" cy="2214563"/>
          </a:xfrm>
          <a:noFill/>
          <a:ln>
            <a:miter lim="800000"/>
            <a:headEnd/>
            <a:tailEnd/>
          </a:ln>
        </p:spPr>
      </p:pic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107504" y="549189"/>
            <a:ext cx="42660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Lắp thành sau, thành bên và mui xe</a:t>
            </a: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4752020" y="512676"/>
            <a:ext cx="43919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Lắp ca bin vào sàn ca bin và thùng xe</a:t>
            </a:r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1295400" y="3680097"/>
            <a:ext cx="6156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vi-VN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Lắp các trục bánh xe vào các giá đỡ trục bánh xe,</a:t>
            </a:r>
          </a:p>
          <a:p>
            <a:pPr algn="ctr"/>
            <a:r>
              <a:rPr lang="vi-VN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sau đó lắp các vòng hãm và bánh xe còn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7" grpId="0"/>
      <p:bldP spid="50198" grpId="0"/>
      <p:bldP spid="501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0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1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6482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2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410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3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4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5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47244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6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6172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7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761038"/>
            <a:ext cx="106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8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6173788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9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0" descr="j031805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3810000" y="4724400"/>
            <a:ext cx="679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1" descr="j031805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4443413" y="4800600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2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2724">
            <a:off x="6096000" y="3886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4" descr="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5" descr="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6" descr="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86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7" descr="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8" descr="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29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30" descr="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31" descr="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2" descr="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3" descr="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0" name="Picture 34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Picture 35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2" name="Picture 36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3" name="Picture 37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4" name="Picture 38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5" name="Picture 39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6" name="Picture 40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7" name="Picture 4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8" name="Picture 4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17">
            <a:off x="7391400" y="43434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9" name="Picture 43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0357">
            <a:off x="762001" y="44196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0" name="Picture 44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1" name="Picture 45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2935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2" name="Picture 4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3" name="Picture 47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4724400" y="4953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4" name="Picture 48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96223">
            <a:off x="1947863" y="4605337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5" name="Picture 49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6629400" y="3429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6" name="Picture 50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7" name="Picture 51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8" name="Picture 52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769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9" name="Picture 53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4953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0" name="Picture 54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1" name="Picture 56" descr="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2" name="Picture 57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3" name="Picture 58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49530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4" name="Picture 59" descr="Blue_ro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5" name="Picture 60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86" name="Group 61"/>
          <p:cNvGrpSpPr>
            <a:grpSpLocks/>
          </p:cNvGrpSpPr>
          <p:nvPr/>
        </p:nvGrpSpPr>
        <p:grpSpPr bwMode="auto">
          <a:xfrm>
            <a:off x="4800600" y="4648200"/>
            <a:ext cx="1905000" cy="2209800"/>
            <a:chOff x="-216" y="3820"/>
            <a:chExt cx="648" cy="281"/>
          </a:xfrm>
        </p:grpSpPr>
        <p:pic>
          <p:nvPicPr>
            <p:cNvPr id="22623" name="Picture 62" descr="9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4" name="Picture 63" descr="9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5" name="Picture 64" descr="9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87" name="Picture 65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8" name="Picture 66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9" name="Picture 67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0" name="Picture 68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1" name="Picture 69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92" name="Group 70"/>
          <p:cNvGrpSpPr>
            <a:grpSpLocks/>
          </p:cNvGrpSpPr>
          <p:nvPr/>
        </p:nvGrpSpPr>
        <p:grpSpPr bwMode="auto">
          <a:xfrm>
            <a:off x="3505200" y="4648200"/>
            <a:ext cx="1905000" cy="2209800"/>
            <a:chOff x="-216" y="3820"/>
            <a:chExt cx="648" cy="281"/>
          </a:xfrm>
        </p:grpSpPr>
        <p:pic>
          <p:nvPicPr>
            <p:cNvPr id="22620" name="Picture 71" descr="9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1" name="Picture 72" descr="9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2" name="Picture 73" descr="9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93" name="Picture 74" descr="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4" name="Picture 75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5130">
            <a:off x="4038600" y="4114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5" name="Picture 76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19223">
            <a:off x="1" y="50292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6" name="Picture 77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5257800" y="4495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7" name="Picture 78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8" name="Picture 79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9" name="Picture 80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0" name="Picture 81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1" name="Picture 82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02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2" name="Picture 83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10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3" name="Picture 84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4" name="Picture 85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05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5" name="Picture 86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6" name="Picture 87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7" name="Picture 88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006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8" name="Picture 89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9" name="Picture 9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0" name="Picture 91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1" name="Picture 9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2" name="Picture 93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3" name="Picture 9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4" name="Picture 95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5" name="Picture 9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6" name="Picture 97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7" name="Picture 98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8" name="Picture 99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Rectangle 97"/>
          <p:cNvSpPr/>
          <p:nvPr/>
        </p:nvSpPr>
        <p:spPr>
          <a:xfrm>
            <a:off x="609600" y="1389787"/>
            <a:ext cx="8305800" cy="2059126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 ƠN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QUÍ  THẦY CÔ VỀ DỰ !</a:t>
            </a:r>
          </a:p>
        </p:txBody>
      </p:sp>
    </p:spTree>
    <p:extLst>
      <p:ext uri="{BB962C8B-B14F-4D97-AF65-F5344CB8AC3E}">
        <p14:creationId xmlns:p14="http://schemas.microsoft.com/office/powerpoint/2010/main" val="32772912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  <p:tag name="VIOLETID" val="11329522"/>
  <p:tag name="VIOLETTITLE" val="giáo án điện tử kĩ thuật 5"/>
  <p:tag name="VIOLETLESSON" val="20"/>
  <p:tag name="VIOLETCATID" val="8048939"/>
  <p:tag name="VIOLETSUBJECT" val="Kỹ thuật 5"/>
  <p:tag name="VIOLETAUTHORID" val="752104"/>
  <p:tag name="VIOLETAUTHORNAME" val="Nguyễn Trường Vinh"/>
  <p:tag name="VIOLETAUTHORAVATAR" val="752104.jpg"/>
  <p:tag name="VIOLETAUTHORADDRESS" val="Trường Tiểu học số 1 Duy Nghĩa - Quảng Nam"/>
  <p:tag name="VIOLETAUTHORHOMEPAGE" val="http://violet.vn/truongvinh90"/>
  <p:tag name="VIOLETDATE" val="2009-10-25 08:31:44"/>
  <p:tag name="VIOLETHIT" val="26"/>
  <p:tag name="VIOLETLIKE" val="0"/>
  <p:tag name="MMPROD_NEXTUNIQUEID" val="10010"/>
  <p:tag name="MMPROD_UIDATA" val="&lt;database version=&quot;10.0&quot;&gt;&lt;object type=&quot;1&quot; unique_id=&quot;10001&quot;&gt;&lt;object type=&quot;8&quot; unique_id=&quot;11273&quot;&gt;&lt;/object&gt;&lt;object type=&quot;2&quot; unique_id=&quot;11274&quot;&gt;&lt;object type=&quot;3&quot; unique_id=&quot;11276&quot;&gt;&lt;property id=&quot;20148&quot; value=&quot;5&quot;/&gt;&lt;property id=&quot;20300&quot; value=&quot;Slide 2&quot;/&gt;&lt;property id=&quot;20307&quot; value=&quot;258&quot;/&gt;&lt;/object&gt;&lt;object type=&quot;3&quot; unique_id=&quot;11277&quot;&gt;&lt;property id=&quot;20148&quot; value=&quot;5&quot;/&gt;&lt;property id=&quot;20300&quot; value=&quot;Slide 3&quot;/&gt;&lt;property id=&quot;20307&quot; value=&quot;259&quot;/&gt;&lt;/object&gt;&lt;object type=&quot;3&quot; unique_id=&quot;11278&quot;&gt;&lt;property id=&quot;20148&quot; value=&quot;5&quot;/&gt;&lt;property id=&quot;20300&quot; value=&quot;Slide 4&quot;/&gt;&lt;property id=&quot;20307&quot; value=&quot;260&quot;/&gt;&lt;/object&gt;&lt;object type=&quot;3&quot; unique_id=&quot;11279&quot;&gt;&lt;property id=&quot;20148&quot; value=&quot;5&quot;/&gt;&lt;property id=&quot;20300&quot; value=&quot;Slide 5&quot;/&gt;&lt;property id=&quot;20307&quot; value=&quot;261&quot;/&gt;&lt;/object&gt;&lt;object type=&quot;3&quot; unique_id=&quot;11280&quot;&gt;&lt;property id=&quot;20148&quot; value=&quot;5&quot;/&gt;&lt;property id=&quot;20300&quot; value=&quot;Slide 6&quot;/&gt;&lt;property id=&quot;20307&quot; value=&quot;262&quot;/&gt;&lt;/object&gt;&lt;object type=&quot;3&quot; unique_id=&quot;11281&quot;&gt;&lt;property id=&quot;20148&quot; value=&quot;5&quot;/&gt;&lt;property id=&quot;20300&quot; value=&quot;Slide 7&quot;/&gt;&lt;property id=&quot;20307&quot; value=&quot;263&quot;/&gt;&lt;/object&gt;&lt;object type=&quot;3&quot; unique_id=&quot;11282&quot;&gt;&lt;property id=&quot;20148&quot; value=&quot;5&quot;/&gt;&lt;property id=&quot;20300&quot; value=&quot;Slide 1&quot;/&gt;&lt;property id=&quot;20307&quot; value=&quot;265&quot;/&gt;&lt;/object&gt;&lt;object type=&quot;3&quot; unique_id=&quot;11283&quot;&gt;&lt;property id=&quot;20148&quot; value=&quot;5&quot;/&gt;&lt;property id=&quot;20300&quot; value=&quot;Slide 8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148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MTC</cp:lastModifiedBy>
  <cp:revision>15</cp:revision>
  <cp:lastPrinted>1601-01-01T00:00:00Z</cp:lastPrinted>
  <dcterms:created xsi:type="dcterms:W3CDTF">1601-01-01T00:00:00Z</dcterms:created>
  <dcterms:modified xsi:type="dcterms:W3CDTF">2019-04-05T04:38:33Z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