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72" r:id="rId3"/>
    <p:sldId id="274" r:id="rId4"/>
    <p:sldId id="273" r:id="rId5"/>
    <p:sldId id="271" r:id="rId6"/>
    <p:sldId id="275" r:id="rId7"/>
    <p:sldId id="276" r:id="rId8"/>
    <p:sldId id="277" r:id="rId9"/>
    <p:sldId id="279" r:id="rId10"/>
    <p:sldId id="278" r:id="rId11"/>
    <p:sldId id="280" r:id="rId12"/>
    <p:sldId id="270" r:id="rId13"/>
    <p:sldId id="281" r:id="rId14"/>
    <p:sldId id="283" r:id="rId15"/>
    <p:sldId id="284" r:id="rId16"/>
    <p:sldId id="264" r:id="rId17"/>
    <p:sldId id="285" r:id="rId18"/>
    <p:sldId id="286" r:id="rId19"/>
    <p:sldId id="291" r:id="rId20"/>
    <p:sldId id="288" r:id="rId21"/>
    <p:sldId id="267" r:id="rId22"/>
    <p:sldId id="290" r:id="rId23"/>
    <p:sldId id="287" r:id="rId24"/>
  </p:sldIdLst>
  <p:sldSz cx="9144000" cy="6858000" type="screen4x3"/>
  <p:notesSz cx="6858000" cy="9144000"/>
  <p:custDataLst>
    <p:tags r:id="rId2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008000"/>
    <a:srgbClr val="660066"/>
    <a:srgbClr val="003300"/>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98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461A9B-AA5D-4140-9CA9-2C0B5EB34BF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73DC54-BE6A-4865-923E-C45740E9645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4FCC02-49A6-4E52-995A-ACE9F52CD0E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388BCC18-ECCA-44F1-8A4B-845C5019AA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888045-6410-4A32-BB68-1F052928888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6325C0-0F40-4DB9-86BE-76EC89EAF4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6BD7FA-4AAB-4972-B72A-460BF1E71A2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62B8C23-DC7C-428A-9435-4D502C4F534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0785223-6C9D-47A4-A688-60F3F3EF09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7324DD-C1F5-44FB-9841-8E0471DFC40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82732-F752-4C8D-A0BA-5A80CD3C14F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8667FA-6A90-4515-B520-716F006428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28B343D-28AD-4839-B53F-529EA96515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video" Target="file:///C:\Users\Administrator\Desktop\Lich%20su%20ra%20doi%20cua%20DCSVN.mp4"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upload.wikimedia.org/wikipedia/vi/5/54/TranPhu.gif"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slideLayout" Target="../slideLayouts/slideLayout2.xml"/><Relationship Id="rId7" Type="http://schemas.openxmlformats.org/officeDocument/2006/relationships/image" Target="../media/image18.gif"/><Relationship Id="rId2" Type="http://schemas.openxmlformats.org/officeDocument/2006/relationships/audio" Target="file:///C:\Users\Administrator\Desktop\Dang%20da%20cho%20ta%20mot%20mua%20xuan.mp3" TargetMode="External"/><Relationship Id="rId1" Type="http://schemas.openxmlformats.org/officeDocument/2006/relationships/audio" Target="file:///E:\Th&#417;m\Vi-t%20Nam%20oi!%20M&#249;a%20Xu&#226;n%20d-n%20r-i%20-%20T-p%20ca%20-%20T-i_%20lyrics_%20nh-c%20ch-%20b&#224;i%20h&#225;t.mp3" TargetMode="Externa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gi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vi.wikipedia.org/w/index.php?title=Le_Paria&amp;action=edit&amp;redlink=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TRƯỜNG TIỂU HỌC ÁI MỘ </a:t>
            </a:r>
            <a:r>
              <a:rPr lang="en-US" sz="3200" b="1"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b</a:t>
            </a:r>
            <a:endParaRPr lang="en-US" sz="32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MÔN: LỊCH SỬ LỚP 5</a:t>
            </a:r>
            <a:endPar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a:p>
            <a:pPr algn="ctr" fontAlgn="auto">
              <a:lnSpc>
                <a:spcPct val="150000"/>
              </a:lnSpc>
              <a:spcBef>
                <a:spcPts val="0"/>
              </a:spcBef>
              <a:spcAft>
                <a:spcPts val="0"/>
              </a:spcAft>
              <a:defRPr/>
            </a:pPr>
            <a:r>
              <a:rPr lang="en-US" sz="3200" b="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Tiết</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7– </a:t>
            </a:r>
            <a:r>
              <a:rPr lang="en-US" sz="3200" b="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Tuần</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7</a:t>
            </a:r>
            <a:endPar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TÊN </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BÀI</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a:t>
            </a:r>
          </a:p>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ĐẢNG CỘNG SẢN VIỆT NAM RA ĐỜI</a:t>
            </a:r>
            <a:endParaRPr lang="en-US" sz="28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pic>
        <p:nvPicPr>
          <p:cNvPr id="5"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0" y="1600200"/>
            <a:ext cx="6324600" cy="519113"/>
          </a:xfrm>
          <a:prstGeom prst="rect">
            <a:avLst/>
          </a:prstGeom>
          <a:noFill/>
          <a:ln w="9525">
            <a:noFill/>
            <a:miter lim="800000"/>
            <a:headEnd/>
            <a:tailEnd/>
          </a:ln>
          <a:effectLst/>
        </p:spPr>
        <p:txBody>
          <a:bodyPr>
            <a:spAutoFit/>
          </a:bodyPr>
          <a:lstStyle/>
          <a:p>
            <a:pPr>
              <a:spcBef>
                <a:spcPct val="50000"/>
              </a:spcBef>
            </a:pPr>
            <a:r>
              <a:rPr lang="en-US" sz="2800" b="1" dirty="0">
                <a:solidFill>
                  <a:srgbClr val="FF0000"/>
                </a:solidFill>
                <a:latin typeface="Times New Roman" pitchFamily="18" charset="0"/>
              </a:rPr>
              <a:t>1. </a:t>
            </a:r>
            <a:r>
              <a:rPr lang="en-US" sz="2800" b="1" u="sng" dirty="0" err="1">
                <a:solidFill>
                  <a:srgbClr val="FF0000"/>
                </a:solidFill>
                <a:latin typeface="Times New Roman" pitchFamily="18" charset="0"/>
              </a:rPr>
              <a:t>Sự</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cần</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thiết</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thành</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lập</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Đảng</a:t>
            </a:r>
            <a:r>
              <a:rPr lang="en-US" sz="2800" b="1" u="sng" dirty="0">
                <a:solidFill>
                  <a:srgbClr val="FF0000"/>
                </a:solidFill>
                <a:latin typeface="Times New Roman" pitchFamily="18" charset="0"/>
              </a:rPr>
              <a:t>:</a:t>
            </a:r>
          </a:p>
        </p:txBody>
      </p:sp>
      <p:sp>
        <p:nvSpPr>
          <p:cNvPr id="22534" name="Text Box 6"/>
          <p:cNvSpPr txBox="1">
            <a:spLocks noChangeArrowheads="1"/>
          </p:cNvSpPr>
          <p:nvPr/>
        </p:nvSpPr>
        <p:spPr bwMode="auto">
          <a:xfrm>
            <a:off x="1752600" y="2362200"/>
            <a:ext cx="6172200" cy="519113"/>
          </a:xfrm>
          <a:prstGeom prst="rect">
            <a:avLst/>
          </a:prstGeom>
          <a:noFill/>
          <a:ln w="9525">
            <a:noFill/>
            <a:miter lim="800000"/>
            <a:headEnd/>
            <a:tailEnd/>
          </a:ln>
          <a:effectLst/>
        </p:spPr>
        <p:txBody>
          <a:bodyPr>
            <a:spAutoFit/>
          </a:bodyPr>
          <a:lstStyle/>
          <a:p>
            <a:pPr>
              <a:spcBef>
                <a:spcPct val="50000"/>
              </a:spcBef>
            </a:pPr>
            <a:r>
              <a:rPr lang="en-US" sz="2800" b="1" i="1">
                <a:solidFill>
                  <a:srgbClr val="CC00FF"/>
                </a:solidFill>
                <a:latin typeface="Times New Roman" pitchFamily="18" charset="0"/>
              </a:rPr>
              <a:t>Ai là người có thể làm được điều đó?</a:t>
            </a:r>
          </a:p>
        </p:txBody>
      </p:sp>
      <p:sp>
        <p:nvSpPr>
          <p:cNvPr id="22535" name="Text Box 7"/>
          <p:cNvSpPr txBox="1">
            <a:spLocks noChangeArrowheads="1"/>
          </p:cNvSpPr>
          <p:nvPr/>
        </p:nvSpPr>
        <p:spPr bwMode="auto">
          <a:xfrm>
            <a:off x="304800" y="2209800"/>
            <a:ext cx="8839200" cy="822325"/>
          </a:xfrm>
          <a:prstGeom prst="rect">
            <a:avLst/>
          </a:prstGeom>
          <a:noFill/>
          <a:ln w="9525">
            <a:noFill/>
            <a:miter lim="800000"/>
            <a:headEnd/>
            <a:tailEnd/>
          </a:ln>
          <a:effectLst/>
        </p:spPr>
        <p:txBody>
          <a:bodyPr>
            <a:spAutoFit/>
          </a:bodyPr>
          <a:lstStyle/>
          <a:p>
            <a:pPr>
              <a:spcBef>
                <a:spcPct val="50000"/>
              </a:spcBef>
            </a:pPr>
            <a:r>
              <a:rPr lang="en-US" sz="2400" b="1">
                <a:solidFill>
                  <a:srgbClr val="0000FF"/>
                </a:solidFill>
                <a:latin typeface="Times New Roman" pitchFamily="18" charset="0"/>
              </a:rPr>
              <a:t>- Chỉ có Nguyễn Ái Quốc mới có thể thống nhất các tổ chức cộng sản ở Việt Nam thành một Đảng duy nhất.</a:t>
            </a:r>
          </a:p>
        </p:txBody>
      </p:sp>
      <p:sp>
        <p:nvSpPr>
          <p:cNvPr id="22536" name="Text Box 8"/>
          <p:cNvSpPr txBox="1">
            <a:spLocks noChangeArrowheads="1"/>
          </p:cNvSpPr>
          <p:nvPr/>
        </p:nvSpPr>
        <p:spPr bwMode="auto">
          <a:xfrm>
            <a:off x="1676400" y="3200400"/>
            <a:ext cx="6172200" cy="519113"/>
          </a:xfrm>
          <a:prstGeom prst="rect">
            <a:avLst/>
          </a:prstGeom>
          <a:noFill/>
          <a:ln w="9525">
            <a:noFill/>
            <a:miter lim="800000"/>
            <a:headEnd/>
            <a:tailEnd/>
          </a:ln>
          <a:effectLst/>
        </p:spPr>
        <p:txBody>
          <a:bodyPr>
            <a:spAutoFit/>
          </a:bodyPr>
          <a:lstStyle/>
          <a:p>
            <a:pPr algn="ctr">
              <a:spcBef>
                <a:spcPct val="50000"/>
              </a:spcBef>
            </a:pPr>
            <a:r>
              <a:rPr lang="en-US" sz="2800" b="1" i="1">
                <a:solidFill>
                  <a:srgbClr val="CC00FF"/>
                </a:solidFill>
                <a:latin typeface="Times New Roman" pitchFamily="18" charset="0"/>
              </a:rPr>
              <a:t>Vì sao?</a:t>
            </a:r>
          </a:p>
        </p:txBody>
      </p:sp>
      <p:sp>
        <p:nvSpPr>
          <p:cNvPr id="22537" name="Text Box 9"/>
          <p:cNvSpPr txBox="1">
            <a:spLocks noChangeArrowheads="1"/>
          </p:cNvSpPr>
          <p:nvPr/>
        </p:nvSpPr>
        <p:spPr bwMode="auto">
          <a:xfrm>
            <a:off x="152400" y="3200400"/>
            <a:ext cx="8991600" cy="1917700"/>
          </a:xfrm>
          <a:prstGeom prst="rect">
            <a:avLst/>
          </a:prstGeom>
          <a:noFill/>
          <a:ln w="9525">
            <a:noFill/>
            <a:miter lim="800000"/>
            <a:headEnd/>
            <a:tailEnd/>
          </a:ln>
          <a:effectLst/>
        </p:spPr>
        <p:txBody>
          <a:bodyPr>
            <a:spAutoFit/>
          </a:bodyPr>
          <a:lstStyle/>
          <a:p>
            <a:pPr algn="just">
              <a:spcBef>
                <a:spcPct val="50000"/>
              </a:spcBef>
            </a:pPr>
            <a:r>
              <a:rPr lang="en-US" sz="2400" b="1" dirty="0" err="1">
                <a:solidFill>
                  <a:srgbClr val="0000FF"/>
                </a:solidFill>
                <a:latin typeface="Times New Roman" pitchFamily="18" charset="0"/>
              </a:rPr>
              <a:t>Vì</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Từ</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khi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hoạt</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động</a:t>
            </a:r>
            <a:r>
              <a:rPr lang="en-US" sz="2400" b="1" dirty="0">
                <a:solidFill>
                  <a:srgbClr val="0000FF"/>
                </a:solidFill>
                <a:latin typeface="Times New Roman" pitchFamily="18" charset="0"/>
              </a:rPr>
              <a:t> ở </a:t>
            </a:r>
            <a:r>
              <a:rPr lang="en-US" sz="2400" b="1" dirty="0" err="1">
                <a:solidFill>
                  <a:srgbClr val="0000FF"/>
                </a:solidFill>
                <a:latin typeface="Times New Roman" pitchFamily="18" charset="0"/>
              </a:rPr>
              <a:t>nước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ngoài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trong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lúc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tìm</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đường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cứu</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nước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chẳng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những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Người</a:t>
            </a:r>
            <a:r>
              <a:rPr lang="en-US" dirty="0"/>
              <a:t> </a:t>
            </a:r>
            <a:r>
              <a:rPr lang="en-US" sz="2400" b="1" dirty="0" err="1">
                <a:solidFill>
                  <a:srgbClr val="0000FF"/>
                </a:solidFill>
                <a:latin typeface="Times New Roman" pitchFamily="18" charset="0"/>
              </a:rPr>
              <a:t>được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bạn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bè</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thế</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giới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khâm</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phục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mà</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còn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được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các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nhà</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yêu</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nước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các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bậc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lão</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thành</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trong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nước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ngưỡng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mộ</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và</a:t>
            </a:r>
            <a:r>
              <a:rPr lang="en-US" sz="2400" b="1" dirty="0">
                <a:solidFill>
                  <a:srgbClr val="0000FF"/>
                </a:solidFill>
                <a:latin typeface="Times New Roman" pitchFamily="18" charset="0"/>
              </a:rPr>
              <a:t> tin </a:t>
            </a:r>
            <a:r>
              <a:rPr lang="en-US" sz="2400" b="1" dirty="0" err="1">
                <a:solidFill>
                  <a:srgbClr val="0000FF"/>
                </a:solidFill>
                <a:latin typeface="Times New Roman" pitchFamily="18" charset="0"/>
              </a:rPr>
              <a:t>tưởng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Bởi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vì</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Người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hiểu</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biết</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rất</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sâu</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sắc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về</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lí</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luận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và</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thực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tiễn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cách</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mạng</a:t>
            </a:r>
            <a:r>
              <a:rPr lang="en-US" sz="2400" b="1" dirty="0">
                <a:solidFill>
                  <a:srgbClr val="0000FF"/>
                </a:solidFill>
                <a:latin typeface="Times New Roman" pitchFamily="18" charset="0"/>
              </a:rPr>
              <a:t>. </a:t>
            </a:r>
          </a:p>
        </p:txBody>
      </p:sp>
      <p:pic>
        <p:nvPicPr>
          <p:cNvPr id="7"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diamond(in)">
                                      <p:cBhvr>
                                        <p:cTn id="7" dur="500"/>
                                        <p:tgtEl>
                                          <p:spTgt spid="225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22534"/>
                                        </p:tgtEl>
                                      </p:cBhvr>
                                    </p:animEffect>
                                    <p:set>
                                      <p:cBhvr>
                                        <p:cTn id="12" dur="1" fill="hold">
                                          <p:stCondLst>
                                            <p:cond delay="499"/>
                                          </p:stCondLst>
                                        </p:cTn>
                                        <p:tgtEl>
                                          <p:spTgt spid="225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2535"/>
                                        </p:tgtEl>
                                        <p:attrNameLst>
                                          <p:attrName>style.visibility</p:attrName>
                                        </p:attrNameLst>
                                      </p:cBhvr>
                                      <p:to>
                                        <p:strVal val="visible"/>
                                      </p:to>
                                    </p:set>
                                    <p:animEffect transition="in" filter="box(in)">
                                      <p:cBhvr>
                                        <p:cTn id="17" dur="500"/>
                                        <p:tgtEl>
                                          <p:spTgt spid="2253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2536"/>
                                        </p:tgtEl>
                                        <p:attrNameLst>
                                          <p:attrName>style.visibility</p:attrName>
                                        </p:attrNameLst>
                                      </p:cBhvr>
                                      <p:to>
                                        <p:strVal val="visible"/>
                                      </p:to>
                                    </p:set>
                                    <p:animEffect transition="in" filter="diamond(in)">
                                      <p:cBhvr>
                                        <p:cTn id="22" dur="500"/>
                                        <p:tgtEl>
                                          <p:spTgt spid="2253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22536"/>
                                        </p:tgtEl>
                                      </p:cBhvr>
                                    </p:animEffect>
                                    <p:set>
                                      <p:cBhvr>
                                        <p:cTn id="27" dur="1" fill="hold">
                                          <p:stCondLst>
                                            <p:cond delay="499"/>
                                          </p:stCondLst>
                                        </p:cTn>
                                        <p:tgtEl>
                                          <p:spTgt spid="2253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2537"/>
                                        </p:tgtEl>
                                        <p:attrNameLst>
                                          <p:attrName>style.visibility</p:attrName>
                                        </p:attrNameLst>
                                      </p:cBhvr>
                                      <p:to>
                                        <p:strVal val="visible"/>
                                      </p:to>
                                    </p:set>
                                    <p:anim to="" calcmode="lin" valueType="num">
                                      <p:cBhvr>
                                        <p:cTn id="32" dur="1" fill="hold"/>
                                        <p:tgtEl>
                                          <p:spTgt spid="2253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22534" grpId="1"/>
      <p:bldP spid="22535" grpId="0"/>
      <p:bldP spid="22536" grpId="0"/>
      <p:bldP spid="22536" grpId="1"/>
      <p:bldP spid="225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0" y="1066800"/>
            <a:ext cx="6324600" cy="427038"/>
          </a:xfrm>
          <a:prstGeom prst="rect">
            <a:avLst/>
          </a:prstGeom>
          <a:noFill/>
          <a:ln w="9525">
            <a:noFill/>
            <a:miter lim="800000"/>
            <a:headEnd/>
            <a:tailEnd/>
          </a:ln>
          <a:effectLst/>
        </p:spPr>
        <p:txBody>
          <a:bodyPr>
            <a:spAutoFit/>
          </a:bodyPr>
          <a:lstStyle/>
          <a:p>
            <a:pPr>
              <a:spcBef>
                <a:spcPct val="50000"/>
              </a:spcBef>
            </a:pPr>
            <a:r>
              <a:rPr lang="en-US" sz="2200" b="1" dirty="0">
                <a:solidFill>
                  <a:srgbClr val="FF0000"/>
                </a:solidFill>
                <a:latin typeface="Times New Roman" pitchFamily="18" charset="0"/>
              </a:rPr>
              <a:t>1. </a:t>
            </a:r>
            <a:r>
              <a:rPr lang="en-US" sz="2200" b="1" u="sng" dirty="0" err="1">
                <a:solidFill>
                  <a:srgbClr val="FF0000"/>
                </a:solidFill>
                <a:latin typeface="Times New Roman" pitchFamily="18" charset="0"/>
              </a:rPr>
              <a:t>Sự</a:t>
            </a:r>
            <a:r>
              <a:rPr lang="en-US" sz="2200" b="1" u="sng" dirty="0">
                <a:solidFill>
                  <a:srgbClr val="FF0000"/>
                </a:solidFill>
                <a:latin typeface="Times New Roman" pitchFamily="18" charset="0"/>
              </a:rPr>
              <a:t> </a:t>
            </a:r>
            <a:r>
              <a:rPr lang="en-US" sz="2200" b="1" u="sng" dirty="0" err="1">
                <a:solidFill>
                  <a:srgbClr val="FF0000"/>
                </a:solidFill>
                <a:latin typeface="Times New Roman" pitchFamily="18" charset="0"/>
              </a:rPr>
              <a:t>cần</a:t>
            </a:r>
            <a:r>
              <a:rPr lang="en-US" sz="2200" b="1" u="sng" dirty="0">
                <a:solidFill>
                  <a:srgbClr val="FF0000"/>
                </a:solidFill>
                <a:latin typeface="Times New Roman" pitchFamily="18" charset="0"/>
              </a:rPr>
              <a:t> </a:t>
            </a:r>
            <a:r>
              <a:rPr lang="en-US" sz="2200" b="1" u="sng" dirty="0" err="1">
                <a:solidFill>
                  <a:srgbClr val="FF0000"/>
                </a:solidFill>
                <a:latin typeface="Times New Roman" pitchFamily="18" charset="0"/>
              </a:rPr>
              <a:t>thiết</a:t>
            </a:r>
            <a:r>
              <a:rPr lang="en-US" sz="2200" b="1" u="sng" dirty="0">
                <a:solidFill>
                  <a:srgbClr val="FF0000"/>
                </a:solidFill>
                <a:latin typeface="Times New Roman" pitchFamily="18" charset="0"/>
              </a:rPr>
              <a:t> </a:t>
            </a:r>
            <a:r>
              <a:rPr lang="en-US" sz="2200" b="1" u="sng" dirty="0" err="1">
                <a:solidFill>
                  <a:srgbClr val="FF0000"/>
                </a:solidFill>
                <a:latin typeface="Times New Roman" pitchFamily="18" charset="0"/>
              </a:rPr>
              <a:t>thành</a:t>
            </a:r>
            <a:r>
              <a:rPr lang="en-US" sz="2200" b="1" u="sng" dirty="0">
                <a:solidFill>
                  <a:srgbClr val="FF0000"/>
                </a:solidFill>
                <a:latin typeface="Times New Roman" pitchFamily="18" charset="0"/>
              </a:rPr>
              <a:t> </a:t>
            </a:r>
            <a:r>
              <a:rPr lang="en-US" sz="2200" b="1" u="sng" dirty="0" err="1">
                <a:solidFill>
                  <a:srgbClr val="FF0000"/>
                </a:solidFill>
                <a:latin typeface="Times New Roman" pitchFamily="18" charset="0"/>
              </a:rPr>
              <a:t>lập</a:t>
            </a:r>
            <a:r>
              <a:rPr lang="en-US" sz="2200" b="1" u="sng" dirty="0">
                <a:solidFill>
                  <a:srgbClr val="FF0000"/>
                </a:solidFill>
                <a:latin typeface="Times New Roman" pitchFamily="18" charset="0"/>
              </a:rPr>
              <a:t> </a:t>
            </a:r>
            <a:r>
              <a:rPr lang="en-US" sz="2200" b="1" u="sng" dirty="0" err="1">
                <a:solidFill>
                  <a:srgbClr val="FF0000"/>
                </a:solidFill>
                <a:latin typeface="Times New Roman" pitchFamily="18" charset="0"/>
              </a:rPr>
              <a:t>Đảng</a:t>
            </a:r>
            <a:r>
              <a:rPr lang="en-US" sz="2200" b="1" u="sng" dirty="0">
                <a:solidFill>
                  <a:srgbClr val="FF0000"/>
                </a:solidFill>
                <a:latin typeface="Times New Roman" pitchFamily="18" charset="0"/>
              </a:rPr>
              <a:t>:</a:t>
            </a:r>
          </a:p>
        </p:txBody>
      </p:sp>
      <p:sp>
        <p:nvSpPr>
          <p:cNvPr id="24580" name="Text Box 4"/>
          <p:cNvSpPr txBox="1">
            <a:spLocks noChangeArrowheads="1"/>
          </p:cNvSpPr>
          <p:nvPr/>
        </p:nvSpPr>
        <p:spPr bwMode="auto">
          <a:xfrm>
            <a:off x="152400" y="1524000"/>
            <a:ext cx="3733800" cy="427038"/>
          </a:xfrm>
          <a:prstGeom prst="rect">
            <a:avLst/>
          </a:prstGeom>
          <a:noFill/>
          <a:ln w="9525">
            <a:noFill/>
            <a:miter lim="800000"/>
            <a:headEnd/>
            <a:tailEnd/>
          </a:ln>
          <a:effectLst/>
        </p:spPr>
        <p:txBody>
          <a:bodyPr>
            <a:spAutoFit/>
          </a:bodyPr>
          <a:lstStyle/>
          <a:p>
            <a:pPr>
              <a:spcBef>
                <a:spcPct val="50000"/>
              </a:spcBef>
            </a:pP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Có</a:t>
            </a: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ba</a:t>
            </a: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tổ</a:t>
            </a: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chức</a:t>
            </a: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cộng</a:t>
            </a: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sản</a:t>
            </a:r>
            <a:r>
              <a:rPr lang="en-US" sz="2200" b="1" dirty="0">
                <a:solidFill>
                  <a:srgbClr val="0000FF"/>
                </a:solidFill>
                <a:latin typeface="Times New Roman" pitchFamily="18" charset="0"/>
              </a:rPr>
              <a:t>:</a:t>
            </a:r>
          </a:p>
        </p:txBody>
      </p:sp>
      <p:grpSp>
        <p:nvGrpSpPr>
          <p:cNvPr id="24581" name="Group 5"/>
          <p:cNvGrpSpPr>
            <a:grpSpLocks/>
          </p:cNvGrpSpPr>
          <p:nvPr/>
        </p:nvGrpSpPr>
        <p:grpSpPr bwMode="auto">
          <a:xfrm>
            <a:off x="152400" y="1938338"/>
            <a:ext cx="6248400" cy="1936750"/>
            <a:chOff x="2112" y="1632"/>
            <a:chExt cx="2544" cy="1220"/>
          </a:xfrm>
        </p:grpSpPr>
        <p:sp>
          <p:nvSpPr>
            <p:cNvPr id="24582" name="Text Box 6"/>
            <p:cNvSpPr txBox="1">
              <a:spLocks noChangeArrowheads="1"/>
            </p:cNvSpPr>
            <p:nvPr/>
          </p:nvSpPr>
          <p:spPr bwMode="auto">
            <a:xfrm>
              <a:off x="2112" y="1632"/>
              <a:ext cx="2544" cy="1220"/>
            </a:xfrm>
            <a:prstGeom prst="rect">
              <a:avLst/>
            </a:prstGeom>
            <a:noFill/>
            <a:ln w="9525">
              <a:noFill/>
              <a:miter lim="800000"/>
              <a:headEnd/>
              <a:tailEnd/>
            </a:ln>
            <a:effectLst/>
          </p:spPr>
          <p:txBody>
            <a:bodyPr>
              <a:spAutoFit/>
            </a:bodyPr>
            <a:lstStyle/>
            <a:p>
              <a:pPr>
                <a:spcBef>
                  <a:spcPct val="50000"/>
                </a:spcBef>
                <a:buFontTx/>
                <a:buChar char="-"/>
              </a:pPr>
              <a:r>
                <a:rPr lang="en-US" sz="2200" b="1">
                  <a:solidFill>
                    <a:srgbClr val="0000FF"/>
                  </a:solidFill>
                  <a:latin typeface="Times New Roman" pitchFamily="18" charset="0"/>
                </a:rPr>
                <a:t> Đông Dương cộng sản Đảng (6/1929)</a:t>
              </a:r>
            </a:p>
            <a:p>
              <a:pPr>
                <a:spcBef>
                  <a:spcPct val="50000"/>
                </a:spcBef>
                <a:buFontTx/>
                <a:buChar char="-"/>
              </a:pPr>
              <a:r>
                <a:rPr lang="en-US" sz="2200" b="1">
                  <a:solidFill>
                    <a:srgbClr val="0000FF"/>
                  </a:solidFill>
                  <a:latin typeface="Times New Roman" pitchFamily="18" charset="0"/>
                </a:rPr>
                <a:t> An Nam cộng sản Đảng (8 / 1929)</a:t>
              </a:r>
            </a:p>
            <a:p>
              <a:pPr>
                <a:spcBef>
                  <a:spcPct val="50000"/>
                </a:spcBef>
                <a:buFontTx/>
                <a:buChar char="-"/>
              </a:pPr>
              <a:r>
                <a:rPr lang="en-US" sz="2200" b="1">
                  <a:solidFill>
                    <a:srgbClr val="0000FF"/>
                  </a:solidFill>
                  <a:latin typeface="Times New Roman" pitchFamily="18" charset="0"/>
                </a:rPr>
                <a:t> Đông Dương cộng sản Liên đoàn (9/1929)</a:t>
              </a:r>
            </a:p>
            <a:p>
              <a:pPr>
                <a:spcBef>
                  <a:spcPct val="50000"/>
                </a:spcBef>
              </a:pPr>
              <a:endParaRPr lang="en-US" sz="2200" b="1">
                <a:solidFill>
                  <a:srgbClr val="0000FF"/>
                </a:solidFill>
                <a:latin typeface="Times New Roman" pitchFamily="18" charset="0"/>
              </a:endParaRPr>
            </a:p>
          </p:txBody>
        </p:sp>
        <p:sp>
          <p:nvSpPr>
            <p:cNvPr id="24583" name="AutoShape 7"/>
            <p:cNvSpPr>
              <a:spLocks/>
            </p:cNvSpPr>
            <p:nvPr/>
          </p:nvSpPr>
          <p:spPr bwMode="auto">
            <a:xfrm>
              <a:off x="2112" y="1638"/>
              <a:ext cx="48" cy="982"/>
            </a:xfrm>
            <a:prstGeom prst="leftBrace">
              <a:avLst>
                <a:gd name="adj1" fmla="val 170486"/>
                <a:gd name="adj2" fmla="val 50000"/>
              </a:avLst>
            </a:prstGeom>
            <a:noFill/>
            <a:ln w="9525">
              <a:solidFill>
                <a:schemeClr val="tx1"/>
              </a:solidFill>
              <a:round/>
              <a:headEnd/>
              <a:tailEnd/>
            </a:ln>
            <a:effectLst/>
          </p:spPr>
          <p:txBody>
            <a:bodyPr wrap="none" anchor="ctr"/>
            <a:lstStyle/>
            <a:p>
              <a:pPr algn="ctr"/>
              <a:endParaRPr lang="en-US" sz="2200"/>
            </a:p>
          </p:txBody>
        </p:sp>
      </p:grpSp>
      <p:sp>
        <p:nvSpPr>
          <p:cNvPr id="24584" name="Text Box 8"/>
          <p:cNvSpPr txBox="1">
            <a:spLocks noChangeArrowheads="1"/>
          </p:cNvSpPr>
          <p:nvPr/>
        </p:nvSpPr>
        <p:spPr bwMode="auto">
          <a:xfrm>
            <a:off x="0" y="3429000"/>
            <a:ext cx="9144000" cy="762000"/>
          </a:xfrm>
          <a:prstGeom prst="rect">
            <a:avLst/>
          </a:prstGeom>
          <a:noFill/>
          <a:ln w="9525">
            <a:noFill/>
            <a:miter lim="800000"/>
            <a:headEnd/>
            <a:tailEnd/>
          </a:ln>
          <a:effectLst/>
        </p:spPr>
        <p:txBody>
          <a:bodyPr>
            <a:spAutoFit/>
          </a:bodyPr>
          <a:lstStyle/>
          <a:p>
            <a:pPr>
              <a:spcBef>
                <a:spcPct val="50000"/>
              </a:spcBef>
            </a:pPr>
            <a:r>
              <a:rPr lang="en-US" sz="2200" b="1">
                <a:solidFill>
                  <a:srgbClr val="0000FF"/>
                </a:solidFill>
                <a:latin typeface="Times New Roman" pitchFamily="18" charset="0"/>
              </a:rPr>
              <a:t>- Cần sớm hợp nhất 3 tổ chức cộng sản thành một Đảng duy nhất để tăng thêm sức mạnh, cần một vị lãnh tụ có uy tín.</a:t>
            </a:r>
          </a:p>
        </p:txBody>
      </p:sp>
      <p:sp>
        <p:nvSpPr>
          <p:cNvPr id="24585" name="Text Box 9"/>
          <p:cNvSpPr txBox="1">
            <a:spLocks noChangeArrowheads="1"/>
          </p:cNvSpPr>
          <p:nvPr/>
        </p:nvSpPr>
        <p:spPr bwMode="auto">
          <a:xfrm>
            <a:off x="0" y="4191000"/>
            <a:ext cx="9144000" cy="762000"/>
          </a:xfrm>
          <a:prstGeom prst="rect">
            <a:avLst/>
          </a:prstGeom>
          <a:noFill/>
          <a:ln w="9525">
            <a:noFill/>
            <a:miter lim="800000"/>
            <a:headEnd/>
            <a:tailEnd/>
          </a:ln>
          <a:effectLst/>
        </p:spPr>
        <p:txBody>
          <a:bodyPr>
            <a:spAutoFit/>
          </a:bodyPr>
          <a:lstStyle/>
          <a:p>
            <a:pPr>
              <a:spcBef>
                <a:spcPct val="50000"/>
              </a:spcBef>
            </a:pPr>
            <a:r>
              <a:rPr lang="en-US" sz="2200" b="1">
                <a:solidFill>
                  <a:srgbClr val="0000FF"/>
                </a:solidFill>
                <a:latin typeface="Times New Roman" pitchFamily="18" charset="0"/>
              </a:rPr>
              <a:t>- Chỉ có Nguyễn Ái Quốc mới có thể thống nhất các tổ chức cộng sản ở Việt Nam thành một Đảng duy nhất.</a:t>
            </a:r>
          </a:p>
        </p:txBody>
      </p:sp>
      <p:sp>
        <p:nvSpPr>
          <p:cNvPr id="24586" name="Text Box 10"/>
          <p:cNvSpPr txBox="1">
            <a:spLocks noChangeArrowheads="1"/>
          </p:cNvSpPr>
          <p:nvPr/>
        </p:nvSpPr>
        <p:spPr bwMode="auto">
          <a:xfrm>
            <a:off x="0" y="4876800"/>
            <a:ext cx="8991600" cy="1431925"/>
          </a:xfrm>
          <a:prstGeom prst="rect">
            <a:avLst/>
          </a:prstGeom>
          <a:noFill/>
          <a:ln w="9525">
            <a:noFill/>
            <a:miter lim="800000"/>
            <a:headEnd/>
            <a:tailEnd/>
          </a:ln>
          <a:effectLst/>
        </p:spPr>
        <p:txBody>
          <a:bodyPr>
            <a:spAutoFit/>
          </a:bodyPr>
          <a:lstStyle/>
          <a:p>
            <a:pPr algn="just">
              <a:spcBef>
                <a:spcPct val="50000"/>
              </a:spcBef>
            </a:pPr>
            <a:r>
              <a:rPr lang="en-US" sz="2200" b="1">
                <a:solidFill>
                  <a:srgbClr val="0000FF"/>
                </a:solidFill>
                <a:latin typeface="Times New Roman" pitchFamily="18" charset="0"/>
              </a:rPr>
              <a:t>Vì: Từ khi hoạt động ở nước ngoài, trong lúc tìm đường cứu nước, chẳng những Người</a:t>
            </a:r>
            <a:r>
              <a:rPr lang="en-US" sz="2200"/>
              <a:t> </a:t>
            </a:r>
            <a:r>
              <a:rPr lang="en-US" sz="2200" b="1">
                <a:solidFill>
                  <a:srgbClr val="0000FF"/>
                </a:solidFill>
                <a:latin typeface="Times New Roman" pitchFamily="18" charset="0"/>
              </a:rPr>
              <a:t>được bạn bè thế giới khâm phục mà còn được các nhà yêu nước, các bậc lão thành trong nước ngưỡng mộ và tin tưởng. Bởi vì Người hiểu biết rất sâu sắc về lí luận và thực tiễn cách mạng. </a:t>
            </a:r>
          </a:p>
        </p:txBody>
      </p:sp>
      <p:pic>
        <p:nvPicPr>
          <p:cNvPr id="10"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Hoa sen 1234"/>
          <p:cNvPicPr>
            <a:picLocks noChangeAspect="1" noChangeArrowheads="1"/>
          </p:cNvPicPr>
          <p:nvPr/>
        </p:nvPicPr>
        <p:blipFill>
          <a:blip r:embed="rId2">
            <a:lum bright="-6000"/>
          </a:blip>
          <a:srcRect/>
          <a:stretch>
            <a:fillRect/>
          </a:stretch>
        </p:blipFill>
        <p:spPr bwMode="auto">
          <a:xfrm>
            <a:off x="0" y="0"/>
            <a:ext cx="9144000" cy="6869113"/>
          </a:xfrm>
          <a:prstGeom prst="rect">
            <a:avLst/>
          </a:prstGeom>
          <a:noFill/>
          <a:ln w="9525">
            <a:noFill/>
            <a:miter lim="800000"/>
            <a:headEnd/>
            <a:tailEnd/>
          </a:ln>
        </p:spPr>
      </p:pic>
      <p:pic>
        <p:nvPicPr>
          <p:cNvPr id="7171" name="Picture 9" descr="tải xuống"/>
          <p:cNvPicPr>
            <a:picLocks noChangeAspect="1" noChangeArrowheads="1"/>
          </p:cNvPicPr>
          <p:nvPr/>
        </p:nvPicPr>
        <p:blipFill>
          <a:blip r:embed="rId3"/>
          <a:srcRect/>
          <a:stretch>
            <a:fillRect/>
          </a:stretch>
        </p:blipFill>
        <p:spPr bwMode="auto">
          <a:xfrm>
            <a:off x="2819400" y="304800"/>
            <a:ext cx="3878263" cy="5410200"/>
          </a:xfrm>
          <a:prstGeom prst="rect">
            <a:avLst/>
          </a:prstGeom>
          <a:noFill/>
          <a:ln w="9525">
            <a:noFill/>
            <a:miter lim="800000"/>
            <a:headEnd/>
            <a:tailEnd/>
          </a:ln>
        </p:spPr>
      </p:pic>
      <p:sp>
        <p:nvSpPr>
          <p:cNvPr id="7172" name="Text Box 10"/>
          <p:cNvSpPr txBox="1">
            <a:spLocks noChangeArrowheads="1"/>
          </p:cNvSpPr>
          <p:nvPr/>
        </p:nvSpPr>
        <p:spPr bwMode="auto">
          <a:xfrm>
            <a:off x="2971800" y="5943600"/>
            <a:ext cx="3505200" cy="701675"/>
          </a:xfrm>
          <a:prstGeom prst="rect">
            <a:avLst/>
          </a:prstGeom>
          <a:noFill/>
          <a:ln w="9525">
            <a:noFill/>
            <a:miter lim="800000"/>
            <a:headEnd/>
            <a:tailEnd/>
          </a:ln>
          <a:effectLst/>
        </p:spPr>
        <p:txBody>
          <a:bodyPr>
            <a:spAutoFit/>
          </a:bodyPr>
          <a:lstStyle/>
          <a:p>
            <a:pPr algn="ctr">
              <a:spcBef>
                <a:spcPct val="50000"/>
              </a:spcBef>
            </a:pPr>
            <a:r>
              <a:rPr lang="en-US" sz="2000" b="1">
                <a:solidFill>
                  <a:srgbClr val="0000FF"/>
                </a:solidFill>
                <a:latin typeface="Times New Roman" pitchFamily="18" charset="0"/>
              </a:rPr>
              <a:t>Lãnh tụ Nguyễn Ái Quốc           (</a:t>
            </a:r>
            <a:r>
              <a:rPr lang="en-US" sz="2000" b="1" i="1">
                <a:solidFill>
                  <a:srgbClr val="0000FF"/>
                </a:solidFill>
                <a:latin typeface="Times New Roman" pitchFamily="18" charset="0"/>
              </a:rPr>
              <a:t>năm 1930)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762000" y="1600200"/>
            <a:ext cx="6324600" cy="519113"/>
          </a:xfrm>
          <a:prstGeom prst="rect">
            <a:avLst/>
          </a:prstGeom>
          <a:noFill/>
          <a:ln w="9525">
            <a:noFill/>
            <a:miter lim="800000"/>
            <a:headEnd/>
            <a:tailEnd/>
          </a:ln>
          <a:effectLst/>
        </p:spPr>
        <p:txBody>
          <a:bodyPr>
            <a:spAutoFit/>
          </a:bodyPr>
          <a:lstStyle/>
          <a:p>
            <a:pPr>
              <a:spcBef>
                <a:spcPct val="50000"/>
              </a:spcBef>
            </a:pPr>
            <a:r>
              <a:rPr lang="en-US" sz="2800" b="1" dirty="0">
                <a:solidFill>
                  <a:srgbClr val="FF0000"/>
                </a:solidFill>
                <a:latin typeface="Times New Roman" pitchFamily="18" charset="0"/>
              </a:rPr>
              <a:t>1. </a:t>
            </a:r>
            <a:r>
              <a:rPr lang="en-US" sz="2800" b="1" u="sng" dirty="0" err="1">
                <a:solidFill>
                  <a:srgbClr val="FF0000"/>
                </a:solidFill>
                <a:latin typeface="Times New Roman" pitchFamily="18" charset="0"/>
              </a:rPr>
              <a:t>Sự</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cần</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thiết</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thành</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lập</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Đảng</a:t>
            </a:r>
            <a:r>
              <a:rPr lang="en-US" sz="2800" b="1" u="sng" dirty="0">
                <a:solidFill>
                  <a:srgbClr val="FF0000"/>
                </a:solidFill>
                <a:latin typeface="Times New Roman" pitchFamily="18" charset="0"/>
              </a:rPr>
              <a:t>:</a:t>
            </a:r>
          </a:p>
        </p:txBody>
      </p:sp>
      <p:sp>
        <p:nvSpPr>
          <p:cNvPr id="25609" name="Text Box 9"/>
          <p:cNvSpPr txBox="1">
            <a:spLocks noChangeArrowheads="1"/>
          </p:cNvSpPr>
          <p:nvPr/>
        </p:nvSpPr>
        <p:spPr bwMode="auto">
          <a:xfrm>
            <a:off x="762000" y="2209800"/>
            <a:ext cx="4953000" cy="51911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latin typeface="Times New Roman" pitchFamily="18" charset="0"/>
              </a:rPr>
              <a:t>2. </a:t>
            </a:r>
            <a:r>
              <a:rPr lang="en-US" sz="2800" b="1" u="sng">
                <a:solidFill>
                  <a:srgbClr val="FF0000"/>
                </a:solidFill>
                <a:latin typeface="Times New Roman" pitchFamily="18" charset="0"/>
              </a:rPr>
              <a:t>Hội nghị </a:t>
            </a:r>
            <a:r>
              <a:rPr lang="en-US" sz="2800" b="1" u="sng" smtClean="0">
                <a:solidFill>
                  <a:srgbClr val="FF0000"/>
                </a:solidFill>
                <a:latin typeface="Times New Roman" pitchFamily="18" charset="0"/>
              </a:rPr>
              <a:t>hợp nhất:</a:t>
            </a:r>
            <a:endParaRPr lang="en-US" sz="2800" b="1" u="sng">
              <a:solidFill>
                <a:srgbClr val="FF0000"/>
              </a:solidFill>
              <a:latin typeface="Times New Roman" pitchFamily="18" charset="0"/>
            </a:endParaRPr>
          </a:p>
        </p:txBody>
      </p:sp>
      <p:pic>
        <p:nvPicPr>
          <p:cNvPr id="4"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5609"/>
                                        </p:tgtEl>
                                        <p:attrNameLst>
                                          <p:attrName>style.visibility</p:attrName>
                                        </p:attrNameLst>
                                      </p:cBhvr>
                                      <p:to>
                                        <p:strVal val="visible"/>
                                      </p:to>
                                    </p:set>
                                    <p:anim calcmode="lin" valueType="num">
                                      <p:cBhvr>
                                        <p:cTn id="7" dur="1000" fill="hold"/>
                                        <p:tgtEl>
                                          <p:spTgt spid="25609"/>
                                        </p:tgtEl>
                                        <p:attrNameLst>
                                          <p:attrName>ppt_w</p:attrName>
                                        </p:attrNameLst>
                                      </p:cBhvr>
                                      <p:tavLst>
                                        <p:tav tm="0">
                                          <p:val>
                                            <p:strVal val="#ppt_w*0.70"/>
                                          </p:val>
                                        </p:tav>
                                        <p:tav tm="100000">
                                          <p:val>
                                            <p:strVal val="#ppt_w"/>
                                          </p:val>
                                        </p:tav>
                                      </p:tavLst>
                                    </p:anim>
                                    <p:anim calcmode="lin" valueType="num">
                                      <p:cBhvr>
                                        <p:cTn id="8" dur="1000" fill="hold"/>
                                        <p:tgtEl>
                                          <p:spTgt spid="25609"/>
                                        </p:tgtEl>
                                        <p:attrNameLst>
                                          <p:attrName>ppt_h</p:attrName>
                                        </p:attrNameLst>
                                      </p:cBhvr>
                                      <p:tavLst>
                                        <p:tav tm="0">
                                          <p:val>
                                            <p:strVal val="#ppt_h"/>
                                          </p:val>
                                        </p:tav>
                                        <p:tav tm="100000">
                                          <p:val>
                                            <p:strVal val="#ppt_h"/>
                                          </p:val>
                                        </p:tav>
                                      </p:tavLst>
                                    </p:anim>
                                    <p:animEffect transition="in" filter="fade">
                                      <p:cBhvr>
                                        <p:cTn id="9" dur="100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080125" y="2170113"/>
            <a:ext cx="184150" cy="366712"/>
          </a:xfrm>
          <a:prstGeom prst="rect">
            <a:avLst/>
          </a:prstGeom>
          <a:noFill/>
          <a:ln w="9525">
            <a:noFill/>
            <a:miter lim="800000"/>
            <a:headEnd/>
            <a:tailEnd/>
          </a:ln>
          <a:effectLst/>
        </p:spPr>
        <p:txBody>
          <a:bodyPr wrap="none">
            <a:spAutoFit/>
          </a:bodyPr>
          <a:lstStyle/>
          <a:p>
            <a:endParaRPr lang="en-US">
              <a:latin typeface="Times New Roman" pitchFamily="18" charset="0"/>
              <a:cs typeface="Times New Roman" pitchFamily="18" charset="0"/>
            </a:endParaRPr>
          </a:p>
        </p:txBody>
      </p:sp>
      <p:sp>
        <p:nvSpPr>
          <p:cNvPr id="27651" name="Oval 3"/>
          <p:cNvSpPr>
            <a:spLocks noChangeArrowheads="1"/>
          </p:cNvSpPr>
          <p:nvPr/>
        </p:nvSpPr>
        <p:spPr bwMode="auto">
          <a:xfrm>
            <a:off x="3581400" y="2286000"/>
            <a:ext cx="1905000" cy="1676400"/>
          </a:xfrm>
          <a:prstGeom prst="ellipse">
            <a:avLst/>
          </a:prstGeom>
          <a:solidFill>
            <a:srgbClr val="FEA0D6"/>
          </a:solidFill>
          <a:ln w="57150" cmpd="thinThick">
            <a:solidFill>
              <a:srgbClr val="FF9FA8"/>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27652" name="Freeform 4"/>
          <p:cNvSpPr>
            <a:spLocks/>
          </p:cNvSpPr>
          <p:nvPr/>
        </p:nvSpPr>
        <p:spPr bwMode="auto">
          <a:xfrm>
            <a:off x="1828800" y="533400"/>
            <a:ext cx="5707063" cy="4922838"/>
          </a:xfrm>
          <a:custGeom>
            <a:avLst/>
            <a:gdLst/>
            <a:ahLst/>
            <a:cxnLst>
              <a:cxn ang="0">
                <a:pos x="990" y="1161"/>
              </a:cxn>
              <a:cxn ang="0">
                <a:pos x="878" y="1081"/>
              </a:cxn>
              <a:cxn ang="0">
                <a:pos x="438" y="873"/>
              </a:cxn>
              <a:cxn ang="0">
                <a:pos x="78" y="921"/>
              </a:cxn>
              <a:cxn ang="0">
                <a:pos x="14" y="1761"/>
              </a:cxn>
              <a:cxn ang="0">
                <a:pos x="718" y="2113"/>
              </a:cxn>
              <a:cxn ang="0">
                <a:pos x="1198" y="1953"/>
              </a:cxn>
              <a:cxn ang="0">
                <a:pos x="982" y="2057"/>
              </a:cxn>
              <a:cxn ang="0">
                <a:pos x="894" y="2129"/>
              </a:cxn>
              <a:cxn ang="0">
                <a:pos x="750" y="2257"/>
              </a:cxn>
              <a:cxn ang="0">
                <a:pos x="662" y="2345"/>
              </a:cxn>
              <a:cxn ang="0">
                <a:pos x="614" y="2465"/>
              </a:cxn>
              <a:cxn ang="0">
                <a:pos x="1238" y="2817"/>
              </a:cxn>
              <a:cxn ang="0">
                <a:pos x="1510" y="3009"/>
              </a:cxn>
              <a:cxn ang="0">
                <a:pos x="1630" y="3065"/>
              </a:cxn>
              <a:cxn ang="0">
                <a:pos x="1966" y="3073"/>
              </a:cxn>
              <a:cxn ang="0">
                <a:pos x="2142" y="2801"/>
              </a:cxn>
              <a:cxn ang="0">
                <a:pos x="2014" y="2217"/>
              </a:cxn>
              <a:cxn ang="0">
                <a:pos x="2078" y="2201"/>
              </a:cxn>
              <a:cxn ang="0">
                <a:pos x="2254" y="2361"/>
              </a:cxn>
              <a:cxn ang="0">
                <a:pos x="2462" y="2569"/>
              </a:cxn>
              <a:cxn ang="0">
                <a:pos x="2598" y="2689"/>
              </a:cxn>
              <a:cxn ang="0">
                <a:pos x="2886" y="2801"/>
              </a:cxn>
              <a:cxn ang="0">
                <a:pos x="3182" y="2641"/>
              </a:cxn>
              <a:cxn ang="0">
                <a:pos x="3222" y="2161"/>
              </a:cxn>
              <a:cxn ang="0">
                <a:pos x="3502" y="1897"/>
              </a:cxn>
              <a:cxn ang="0">
                <a:pos x="3590" y="1801"/>
              </a:cxn>
              <a:cxn ang="0">
                <a:pos x="3406" y="1409"/>
              </a:cxn>
              <a:cxn ang="0">
                <a:pos x="2382" y="1545"/>
              </a:cxn>
              <a:cxn ang="0">
                <a:pos x="2686" y="1273"/>
              </a:cxn>
              <a:cxn ang="0">
                <a:pos x="3038" y="1217"/>
              </a:cxn>
              <a:cxn ang="0">
                <a:pos x="3302" y="1081"/>
              </a:cxn>
              <a:cxn ang="0">
                <a:pos x="3398" y="1025"/>
              </a:cxn>
              <a:cxn ang="0">
                <a:pos x="3254" y="769"/>
              </a:cxn>
              <a:cxn ang="0">
                <a:pos x="3150" y="673"/>
              </a:cxn>
              <a:cxn ang="0">
                <a:pos x="3014" y="561"/>
              </a:cxn>
              <a:cxn ang="0">
                <a:pos x="2694" y="321"/>
              </a:cxn>
              <a:cxn ang="0">
                <a:pos x="2510" y="121"/>
              </a:cxn>
              <a:cxn ang="0">
                <a:pos x="2206" y="137"/>
              </a:cxn>
              <a:cxn ang="0">
                <a:pos x="2038" y="233"/>
              </a:cxn>
              <a:cxn ang="0">
                <a:pos x="1950" y="617"/>
              </a:cxn>
              <a:cxn ang="0">
                <a:pos x="1838" y="905"/>
              </a:cxn>
              <a:cxn ang="0">
                <a:pos x="1782" y="89"/>
              </a:cxn>
              <a:cxn ang="0">
                <a:pos x="1246" y="145"/>
              </a:cxn>
              <a:cxn ang="0">
                <a:pos x="558" y="257"/>
              </a:cxn>
              <a:cxn ang="0">
                <a:pos x="606" y="753"/>
              </a:cxn>
              <a:cxn ang="0">
                <a:pos x="814" y="889"/>
              </a:cxn>
              <a:cxn ang="0">
                <a:pos x="870" y="945"/>
              </a:cxn>
              <a:cxn ang="0">
                <a:pos x="1014" y="1041"/>
              </a:cxn>
              <a:cxn ang="0">
                <a:pos x="1078" y="1097"/>
              </a:cxn>
              <a:cxn ang="0">
                <a:pos x="1174" y="1217"/>
              </a:cxn>
              <a:cxn ang="0">
                <a:pos x="1174" y="1329"/>
              </a:cxn>
            </a:cxnLst>
            <a:rect l="0" t="0" r="r" b="b"/>
            <a:pathLst>
              <a:path w="3595" h="3101">
                <a:moveTo>
                  <a:pt x="1174" y="1329"/>
                </a:moveTo>
                <a:cubicBezTo>
                  <a:pt x="1121" y="1294"/>
                  <a:pt x="1082" y="1245"/>
                  <a:pt x="1038" y="1201"/>
                </a:cubicBezTo>
                <a:cubicBezTo>
                  <a:pt x="975" y="1138"/>
                  <a:pt x="1056" y="1240"/>
                  <a:pt x="990" y="1161"/>
                </a:cubicBezTo>
                <a:cubicBezTo>
                  <a:pt x="984" y="1154"/>
                  <a:pt x="981" y="1144"/>
                  <a:pt x="974" y="1137"/>
                </a:cubicBezTo>
                <a:cubicBezTo>
                  <a:pt x="947" y="1110"/>
                  <a:pt x="955" y="1129"/>
                  <a:pt x="926" y="1113"/>
                </a:cubicBezTo>
                <a:cubicBezTo>
                  <a:pt x="909" y="1104"/>
                  <a:pt x="878" y="1081"/>
                  <a:pt x="878" y="1081"/>
                </a:cubicBezTo>
                <a:cubicBezTo>
                  <a:pt x="841" y="1026"/>
                  <a:pt x="864" y="1039"/>
                  <a:pt x="822" y="1025"/>
                </a:cubicBezTo>
                <a:cubicBezTo>
                  <a:pt x="767" y="942"/>
                  <a:pt x="651" y="910"/>
                  <a:pt x="558" y="897"/>
                </a:cubicBezTo>
                <a:cubicBezTo>
                  <a:pt x="519" y="884"/>
                  <a:pt x="438" y="873"/>
                  <a:pt x="438" y="873"/>
                </a:cubicBezTo>
                <a:cubicBezTo>
                  <a:pt x="331" y="876"/>
                  <a:pt x="224" y="871"/>
                  <a:pt x="118" y="881"/>
                </a:cubicBezTo>
                <a:cubicBezTo>
                  <a:pt x="108" y="882"/>
                  <a:pt x="109" y="898"/>
                  <a:pt x="102" y="905"/>
                </a:cubicBezTo>
                <a:cubicBezTo>
                  <a:pt x="95" y="912"/>
                  <a:pt x="86" y="916"/>
                  <a:pt x="78" y="921"/>
                </a:cubicBezTo>
                <a:cubicBezTo>
                  <a:pt x="56" y="955"/>
                  <a:pt x="53" y="976"/>
                  <a:pt x="46" y="1017"/>
                </a:cubicBezTo>
                <a:cubicBezTo>
                  <a:pt x="42" y="1128"/>
                  <a:pt x="17" y="1321"/>
                  <a:pt x="54" y="1433"/>
                </a:cubicBezTo>
                <a:cubicBezTo>
                  <a:pt x="51" y="1532"/>
                  <a:pt x="76" y="1668"/>
                  <a:pt x="14" y="1761"/>
                </a:cubicBezTo>
                <a:cubicBezTo>
                  <a:pt x="6" y="1847"/>
                  <a:pt x="0" y="1863"/>
                  <a:pt x="14" y="1953"/>
                </a:cubicBezTo>
                <a:cubicBezTo>
                  <a:pt x="38" y="2103"/>
                  <a:pt x="271" y="2113"/>
                  <a:pt x="382" y="2121"/>
                </a:cubicBezTo>
                <a:cubicBezTo>
                  <a:pt x="494" y="2118"/>
                  <a:pt x="606" y="2118"/>
                  <a:pt x="718" y="2113"/>
                </a:cubicBezTo>
                <a:cubicBezTo>
                  <a:pt x="740" y="2112"/>
                  <a:pt x="748" y="2098"/>
                  <a:pt x="766" y="2089"/>
                </a:cubicBezTo>
                <a:cubicBezTo>
                  <a:pt x="830" y="2057"/>
                  <a:pt x="889" y="2000"/>
                  <a:pt x="958" y="1977"/>
                </a:cubicBezTo>
                <a:cubicBezTo>
                  <a:pt x="1026" y="1909"/>
                  <a:pt x="1079" y="1948"/>
                  <a:pt x="1198" y="1953"/>
                </a:cubicBezTo>
                <a:cubicBezTo>
                  <a:pt x="1174" y="1961"/>
                  <a:pt x="1147" y="1963"/>
                  <a:pt x="1126" y="1977"/>
                </a:cubicBezTo>
                <a:cubicBezTo>
                  <a:pt x="1064" y="2018"/>
                  <a:pt x="1096" y="2003"/>
                  <a:pt x="1030" y="2025"/>
                </a:cubicBezTo>
                <a:cubicBezTo>
                  <a:pt x="1012" y="2031"/>
                  <a:pt x="998" y="2046"/>
                  <a:pt x="982" y="2057"/>
                </a:cubicBezTo>
                <a:cubicBezTo>
                  <a:pt x="974" y="2062"/>
                  <a:pt x="958" y="2073"/>
                  <a:pt x="958" y="2073"/>
                </a:cubicBezTo>
                <a:cubicBezTo>
                  <a:pt x="953" y="2081"/>
                  <a:pt x="949" y="2091"/>
                  <a:pt x="942" y="2097"/>
                </a:cubicBezTo>
                <a:cubicBezTo>
                  <a:pt x="928" y="2110"/>
                  <a:pt x="894" y="2129"/>
                  <a:pt x="894" y="2129"/>
                </a:cubicBezTo>
                <a:cubicBezTo>
                  <a:pt x="882" y="2178"/>
                  <a:pt x="877" y="2159"/>
                  <a:pt x="838" y="2185"/>
                </a:cubicBezTo>
                <a:cubicBezTo>
                  <a:pt x="811" y="2225"/>
                  <a:pt x="830" y="2204"/>
                  <a:pt x="774" y="2241"/>
                </a:cubicBezTo>
                <a:cubicBezTo>
                  <a:pt x="766" y="2246"/>
                  <a:pt x="750" y="2257"/>
                  <a:pt x="750" y="2257"/>
                </a:cubicBezTo>
                <a:cubicBezTo>
                  <a:pt x="738" y="2294"/>
                  <a:pt x="726" y="2284"/>
                  <a:pt x="694" y="2305"/>
                </a:cubicBezTo>
                <a:cubicBezTo>
                  <a:pt x="691" y="2313"/>
                  <a:pt x="691" y="2322"/>
                  <a:pt x="686" y="2329"/>
                </a:cubicBezTo>
                <a:cubicBezTo>
                  <a:pt x="680" y="2337"/>
                  <a:pt x="667" y="2337"/>
                  <a:pt x="662" y="2345"/>
                </a:cubicBezTo>
                <a:cubicBezTo>
                  <a:pt x="653" y="2359"/>
                  <a:pt x="651" y="2377"/>
                  <a:pt x="646" y="2393"/>
                </a:cubicBezTo>
                <a:cubicBezTo>
                  <a:pt x="643" y="2402"/>
                  <a:pt x="634" y="2408"/>
                  <a:pt x="630" y="2417"/>
                </a:cubicBezTo>
                <a:cubicBezTo>
                  <a:pt x="623" y="2432"/>
                  <a:pt x="614" y="2465"/>
                  <a:pt x="614" y="2465"/>
                </a:cubicBezTo>
                <a:cubicBezTo>
                  <a:pt x="617" y="2521"/>
                  <a:pt x="618" y="2577"/>
                  <a:pt x="622" y="2633"/>
                </a:cubicBezTo>
                <a:cubicBezTo>
                  <a:pt x="636" y="2833"/>
                  <a:pt x="850" y="2765"/>
                  <a:pt x="1014" y="2769"/>
                </a:cubicBezTo>
                <a:cubicBezTo>
                  <a:pt x="1091" y="2779"/>
                  <a:pt x="1161" y="2806"/>
                  <a:pt x="1238" y="2817"/>
                </a:cubicBezTo>
                <a:cubicBezTo>
                  <a:pt x="1280" y="2831"/>
                  <a:pt x="1320" y="2844"/>
                  <a:pt x="1358" y="2865"/>
                </a:cubicBezTo>
                <a:cubicBezTo>
                  <a:pt x="1396" y="2886"/>
                  <a:pt x="1419" y="2914"/>
                  <a:pt x="1454" y="2937"/>
                </a:cubicBezTo>
                <a:cubicBezTo>
                  <a:pt x="1463" y="2950"/>
                  <a:pt x="1490" y="2997"/>
                  <a:pt x="1510" y="3009"/>
                </a:cubicBezTo>
                <a:cubicBezTo>
                  <a:pt x="1527" y="3019"/>
                  <a:pt x="1548" y="3019"/>
                  <a:pt x="1566" y="3025"/>
                </a:cubicBezTo>
                <a:cubicBezTo>
                  <a:pt x="1571" y="3033"/>
                  <a:pt x="1574" y="3044"/>
                  <a:pt x="1582" y="3049"/>
                </a:cubicBezTo>
                <a:cubicBezTo>
                  <a:pt x="1596" y="3058"/>
                  <a:pt x="1614" y="3060"/>
                  <a:pt x="1630" y="3065"/>
                </a:cubicBezTo>
                <a:cubicBezTo>
                  <a:pt x="1639" y="3068"/>
                  <a:pt x="1645" y="3077"/>
                  <a:pt x="1654" y="3081"/>
                </a:cubicBezTo>
                <a:cubicBezTo>
                  <a:pt x="1669" y="3088"/>
                  <a:pt x="1702" y="3097"/>
                  <a:pt x="1702" y="3097"/>
                </a:cubicBezTo>
                <a:cubicBezTo>
                  <a:pt x="1789" y="3093"/>
                  <a:pt x="1882" y="3101"/>
                  <a:pt x="1966" y="3073"/>
                </a:cubicBezTo>
                <a:cubicBezTo>
                  <a:pt x="1999" y="3040"/>
                  <a:pt x="2018" y="3027"/>
                  <a:pt x="2046" y="2985"/>
                </a:cubicBezTo>
                <a:cubicBezTo>
                  <a:pt x="2070" y="2949"/>
                  <a:pt x="2094" y="2948"/>
                  <a:pt x="2110" y="2913"/>
                </a:cubicBezTo>
                <a:cubicBezTo>
                  <a:pt x="2126" y="2877"/>
                  <a:pt x="2134" y="2839"/>
                  <a:pt x="2142" y="2801"/>
                </a:cubicBezTo>
                <a:cubicBezTo>
                  <a:pt x="2139" y="2700"/>
                  <a:pt x="2140" y="2598"/>
                  <a:pt x="2134" y="2497"/>
                </a:cubicBezTo>
                <a:cubicBezTo>
                  <a:pt x="2129" y="2418"/>
                  <a:pt x="2105" y="2338"/>
                  <a:pt x="2062" y="2273"/>
                </a:cubicBezTo>
                <a:cubicBezTo>
                  <a:pt x="2043" y="2244"/>
                  <a:pt x="2052" y="2230"/>
                  <a:pt x="2014" y="2217"/>
                </a:cubicBezTo>
                <a:cubicBezTo>
                  <a:pt x="2003" y="2185"/>
                  <a:pt x="1994" y="2172"/>
                  <a:pt x="1966" y="2153"/>
                </a:cubicBezTo>
                <a:cubicBezTo>
                  <a:pt x="1978" y="2081"/>
                  <a:pt x="1970" y="2101"/>
                  <a:pt x="2030" y="2121"/>
                </a:cubicBezTo>
                <a:cubicBezTo>
                  <a:pt x="2037" y="2165"/>
                  <a:pt x="2035" y="2187"/>
                  <a:pt x="2078" y="2201"/>
                </a:cubicBezTo>
                <a:cubicBezTo>
                  <a:pt x="2092" y="2242"/>
                  <a:pt x="2109" y="2259"/>
                  <a:pt x="2150" y="2273"/>
                </a:cubicBezTo>
                <a:cubicBezTo>
                  <a:pt x="2193" y="2337"/>
                  <a:pt x="2137" y="2260"/>
                  <a:pt x="2190" y="2313"/>
                </a:cubicBezTo>
                <a:cubicBezTo>
                  <a:pt x="2217" y="2340"/>
                  <a:pt x="2214" y="2348"/>
                  <a:pt x="2254" y="2361"/>
                </a:cubicBezTo>
                <a:cubicBezTo>
                  <a:pt x="2297" y="2425"/>
                  <a:pt x="2241" y="2348"/>
                  <a:pt x="2294" y="2401"/>
                </a:cubicBezTo>
                <a:cubicBezTo>
                  <a:pt x="2319" y="2426"/>
                  <a:pt x="2341" y="2456"/>
                  <a:pt x="2366" y="2481"/>
                </a:cubicBezTo>
                <a:cubicBezTo>
                  <a:pt x="2396" y="2511"/>
                  <a:pt x="2431" y="2538"/>
                  <a:pt x="2462" y="2569"/>
                </a:cubicBezTo>
                <a:cubicBezTo>
                  <a:pt x="2498" y="2605"/>
                  <a:pt x="2491" y="2632"/>
                  <a:pt x="2542" y="2649"/>
                </a:cubicBezTo>
                <a:cubicBezTo>
                  <a:pt x="2550" y="2657"/>
                  <a:pt x="2557" y="2666"/>
                  <a:pt x="2566" y="2673"/>
                </a:cubicBezTo>
                <a:cubicBezTo>
                  <a:pt x="2576" y="2680"/>
                  <a:pt x="2590" y="2681"/>
                  <a:pt x="2598" y="2689"/>
                </a:cubicBezTo>
                <a:cubicBezTo>
                  <a:pt x="2604" y="2695"/>
                  <a:pt x="2599" y="2708"/>
                  <a:pt x="2606" y="2713"/>
                </a:cubicBezTo>
                <a:cubicBezTo>
                  <a:pt x="2620" y="2723"/>
                  <a:pt x="2667" y="2731"/>
                  <a:pt x="2686" y="2737"/>
                </a:cubicBezTo>
                <a:cubicBezTo>
                  <a:pt x="2756" y="2758"/>
                  <a:pt x="2815" y="2789"/>
                  <a:pt x="2886" y="2801"/>
                </a:cubicBezTo>
                <a:cubicBezTo>
                  <a:pt x="2923" y="2798"/>
                  <a:pt x="2961" y="2797"/>
                  <a:pt x="2998" y="2793"/>
                </a:cubicBezTo>
                <a:cubicBezTo>
                  <a:pt x="3055" y="2786"/>
                  <a:pt x="3096" y="2723"/>
                  <a:pt x="3134" y="2689"/>
                </a:cubicBezTo>
                <a:cubicBezTo>
                  <a:pt x="3151" y="2674"/>
                  <a:pt x="3169" y="2660"/>
                  <a:pt x="3182" y="2641"/>
                </a:cubicBezTo>
                <a:cubicBezTo>
                  <a:pt x="3193" y="2625"/>
                  <a:pt x="3214" y="2593"/>
                  <a:pt x="3214" y="2593"/>
                </a:cubicBezTo>
                <a:cubicBezTo>
                  <a:pt x="3211" y="2486"/>
                  <a:pt x="3206" y="2380"/>
                  <a:pt x="3206" y="2273"/>
                </a:cubicBezTo>
                <a:cubicBezTo>
                  <a:pt x="3206" y="2235"/>
                  <a:pt x="3203" y="2194"/>
                  <a:pt x="3222" y="2161"/>
                </a:cubicBezTo>
                <a:cubicBezTo>
                  <a:pt x="3234" y="2141"/>
                  <a:pt x="3281" y="2114"/>
                  <a:pt x="3294" y="2105"/>
                </a:cubicBezTo>
                <a:cubicBezTo>
                  <a:pt x="3341" y="2074"/>
                  <a:pt x="3382" y="2036"/>
                  <a:pt x="3438" y="2017"/>
                </a:cubicBezTo>
                <a:cubicBezTo>
                  <a:pt x="3449" y="1984"/>
                  <a:pt x="3474" y="1916"/>
                  <a:pt x="3502" y="1897"/>
                </a:cubicBezTo>
                <a:cubicBezTo>
                  <a:pt x="3535" y="1875"/>
                  <a:pt x="3519" y="1888"/>
                  <a:pt x="3550" y="1857"/>
                </a:cubicBezTo>
                <a:cubicBezTo>
                  <a:pt x="3553" y="1849"/>
                  <a:pt x="3553" y="1840"/>
                  <a:pt x="3558" y="1833"/>
                </a:cubicBezTo>
                <a:cubicBezTo>
                  <a:pt x="3567" y="1821"/>
                  <a:pt x="3587" y="1816"/>
                  <a:pt x="3590" y="1801"/>
                </a:cubicBezTo>
                <a:cubicBezTo>
                  <a:pt x="3595" y="1777"/>
                  <a:pt x="3584" y="1753"/>
                  <a:pt x="3582" y="1729"/>
                </a:cubicBezTo>
                <a:cubicBezTo>
                  <a:pt x="3571" y="1588"/>
                  <a:pt x="3577" y="1546"/>
                  <a:pt x="3502" y="1433"/>
                </a:cubicBezTo>
                <a:cubicBezTo>
                  <a:pt x="3495" y="1423"/>
                  <a:pt x="3425" y="1415"/>
                  <a:pt x="3406" y="1409"/>
                </a:cubicBezTo>
                <a:cubicBezTo>
                  <a:pt x="3182" y="1412"/>
                  <a:pt x="2958" y="1410"/>
                  <a:pt x="2734" y="1417"/>
                </a:cubicBezTo>
                <a:cubicBezTo>
                  <a:pt x="2692" y="1418"/>
                  <a:pt x="2642" y="1455"/>
                  <a:pt x="2606" y="1473"/>
                </a:cubicBezTo>
                <a:cubicBezTo>
                  <a:pt x="2535" y="1508"/>
                  <a:pt x="2461" y="1534"/>
                  <a:pt x="2382" y="1545"/>
                </a:cubicBezTo>
                <a:cubicBezTo>
                  <a:pt x="2349" y="1556"/>
                  <a:pt x="2337" y="1555"/>
                  <a:pt x="2326" y="1521"/>
                </a:cubicBezTo>
                <a:cubicBezTo>
                  <a:pt x="2329" y="1472"/>
                  <a:pt x="2316" y="1289"/>
                  <a:pt x="2414" y="1281"/>
                </a:cubicBezTo>
                <a:cubicBezTo>
                  <a:pt x="2504" y="1274"/>
                  <a:pt x="2595" y="1276"/>
                  <a:pt x="2686" y="1273"/>
                </a:cubicBezTo>
                <a:cubicBezTo>
                  <a:pt x="2742" y="1271"/>
                  <a:pt x="2798" y="1268"/>
                  <a:pt x="2854" y="1265"/>
                </a:cubicBezTo>
                <a:cubicBezTo>
                  <a:pt x="2926" y="1251"/>
                  <a:pt x="2881" y="1259"/>
                  <a:pt x="2990" y="1241"/>
                </a:cubicBezTo>
                <a:cubicBezTo>
                  <a:pt x="3025" y="1235"/>
                  <a:pt x="3005" y="1232"/>
                  <a:pt x="3038" y="1217"/>
                </a:cubicBezTo>
                <a:cubicBezTo>
                  <a:pt x="3063" y="1206"/>
                  <a:pt x="3091" y="1200"/>
                  <a:pt x="3118" y="1193"/>
                </a:cubicBezTo>
                <a:cubicBezTo>
                  <a:pt x="3165" y="1122"/>
                  <a:pt x="3180" y="1155"/>
                  <a:pt x="3230" y="1121"/>
                </a:cubicBezTo>
                <a:cubicBezTo>
                  <a:pt x="3253" y="1106"/>
                  <a:pt x="3278" y="1093"/>
                  <a:pt x="3302" y="1081"/>
                </a:cubicBezTo>
                <a:cubicBezTo>
                  <a:pt x="3310" y="1077"/>
                  <a:pt x="3319" y="1077"/>
                  <a:pt x="3326" y="1073"/>
                </a:cubicBezTo>
                <a:cubicBezTo>
                  <a:pt x="3343" y="1064"/>
                  <a:pt x="3358" y="1052"/>
                  <a:pt x="3374" y="1041"/>
                </a:cubicBezTo>
                <a:cubicBezTo>
                  <a:pt x="3382" y="1036"/>
                  <a:pt x="3398" y="1025"/>
                  <a:pt x="3398" y="1025"/>
                </a:cubicBezTo>
                <a:cubicBezTo>
                  <a:pt x="3413" y="979"/>
                  <a:pt x="3406" y="932"/>
                  <a:pt x="3366" y="905"/>
                </a:cubicBezTo>
                <a:cubicBezTo>
                  <a:pt x="3355" y="873"/>
                  <a:pt x="3338" y="860"/>
                  <a:pt x="3310" y="841"/>
                </a:cubicBezTo>
                <a:cubicBezTo>
                  <a:pt x="3295" y="818"/>
                  <a:pt x="3274" y="787"/>
                  <a:pt x="3254" y="769"/>
                </a:cubicBezTo>
                <a:cubicBezTo>
                  <a:pt x="3240" y="756"/>
                  <a:pt x="3206" y="737"/>
                  <a:pt x="3206" y="737"/>
                </a:cubicBezTo>
                <a:cubicBezTo>
                  <a:pt x="3163" y="673"/>
                  <a:pt x="3219" y="750"/>
                  <a:pt x="3166" y="697"/>
                </a:cubicBezTo>
                <a:cubicBezTo>
                  <a:pt x="3159" y="690"/>
                  <a:pt x="3157" y="680"/>
                  <a:pt x="3150" y="673"/>
                </a:cubicBezTo>
                <a:cubicBezTo>
                  <a:pt x="3130" y="653"/>
                  <a:pt x="3102" y="633"/>
                  <a:pt x="3078" y="617"/>
                </a:cubicBezTo>
                <a:cubicBezTo>
                  <a:pt x="3042" y="563"/>
                  <a:pt x="3084" y="616"/>
                  <a:pt x="3038" y="585"/>
                </a:cubicBezTo>
                <a:cubicBezTo>
                  <a:pt x="3029" y="579"/>
                  <a:pt x="3024" y="566"/>
                  <a:pt x="3014" y="561"/>
                </a:cubicBezTo>
                <a:cubicBezTo>
                  <a:pt x="2953" y="527"/>
                  <a:pt x="2865" y="516"/>
                  <a:pt x="2798" y="505"/>
                </a:cubicBezTo>
                <a:cubicBezTo>
                  <a:pt x="2741" y="467"/>
                  <a:pt x="2730" y="406"/>
                  <a:pt x="2710" y="345"/>
                </a:cubicBezTo>
                <a:cubicBezTo>
                  <a:pt x="2707" y="336"/>
                  <a:pt x="2698" y="330"/>
                  <a:pt x="2694" y="321"/>
                </a:cubicBezTo>
                <a:cubicBezTo>
                  <a:pt x="2687" y="306"/>
                  <a:pt x="2683" y="289"/>
                  <a:pt x="2678" y="273"/>
                </a:cubicBezTo>
                <a:cubicBezTo>
                  <a:pt x="2676" y="266"/>
                  <a:pt x="2656" y="203"/>
                  <a:pt x="2654" y="201"/>
                </a:cubicBezTo>
                <a:cubicBezTo>
                  <a:pt x="2606" y="169"/>
                  <a:pt x="2561" y="144"/>
                  <a:pt x="2510" y="121"/>
                </a:cubicBezTo>
                <a:cubicBezTo>
                  <a:pt x="2495" y="114"/>
                  <a:pt x="2478" y="110"/>
                  <a:pt x="2462" y="105"/>
                </a:cubicBezTo>
                <a:cubicBezTo>
                  <a:pt x="2454" y="102"/>
                  <a:pt x="2438" y="97"/>
                  <a:pt x="2438" y="97"/>
                </a:cubicBezTo>
                <a:cubicBezTo>
                  <a:pt x="2284" y="105"/>
                  <a:pt x="2304" y="94"/>
                  <a:pt x="2206" y="137"/>
                </a:cubicBezTo>
                <a:cubicBezTo>
                  <a:pt x="2191" y="144"/>
                  <a:pt x="2172" y="144"/>
                  <a:pt x="2158" y="153"/>
                </a:cubicBezTo>
                <a:cubicBezTo>
                  <a:pt x="2134" y="169"/>
                  <a:pt x="2110" y="185"/>
                  <a:pt x="2086" y="201"/>
                </a:cubicBezTo>
                <a:cubicBezTo>
                  <a:pt x="2070" y="212"/>
                  <a:pt x="2038" y="233"/>
                  <a:pt x="2038" y="233"/>
                </a:cubicBezTo>
                <a:cubicBezTo>
                  <a:pt x="2009" y="321"/>
                  <a:pt x="2055" y="188"/>
                  <a:pt x="2014" y="281"/>
                </a:cubicBezTo>
                <a:cubicBezTo>
                  <a:pt x="2000" y="313"/>
                  <a:pt x="1991" y="351"/>
                  <a:pt x="1982" y="385"/>
                </a:cubicBezTo>
                <a:cubicBezTo>
                  <a:pt x="1973" y="462"/>
                  <a:pt x="1963" y="540"/>
                  <a:pt x="1950" y="617"/>
                </a:cubicBezTo>
                <a:cubicBezTo>
                  <a:pt x="1947" y="764"/>
                  <a:pt x="1953" y="911"/>
                  <a:pt x="1942" y="1057"/>
                </a:cubicBezTo>
                <a:cubicBezTo>
                  <a:pt x="1937" y="1119"/>
                  <a:pt x="1910" y="1025"/>
                  <a:pt x="1910" y="1025"/>
                </a:cubicBezTo>
                <a:cubicBezTo>
                  <a:pt x="1887" y="983"/>
                  <a:pt x="1853" y="951"/>
                  <a:pt x="1838" y="905"/>
                </a:cubicBezTo>
                <a:cubicBezTo>
                  <a:pt x="1835" y="865"/>
                  <a:pt x="1831" y="825"/>
                  <a:pt x="1830" y="785"/>
                </a:cubicBezTo>
                <a:cubicBezTo>
                  <a:pt x="1826" y="574"/>
                  <a:pt x="1829" y="364"/>
                  <a:pt x="1822" y="153"/>
                </a:cubicBezTo>
                <a:cubicBezTo>
                  <a:pt x="1820" y="108"/>
                  <a:pt x="1810" y="108"/>
                  <a:pt x="1782" y="89"/>
                </a:cubicBezTo>
                <a:cubicBezTo>
                  <a:pt x="1760" y="55"/>
                  <a:pt x="1710" y="30"/>
                  <a:pt x="1670" y="17"/>
                </a:cubicBezTo>
                <a:cubicBezTo>
                  <a:pt x="1560" y="22"/>
                  <a:pt x="1512" y="0"/>
                  <a:pt x="1438" y="49"/>
                </a:cubicBezTo>
                <a:cubicBezTo>
                  <a:pt x="1414" y="121"/>
                  <a:pt x="1310" y="136"/>
                  <a:pt x="1246" y="145"/>
                </a:cubicBezTo>
                <a:cubicBezTo>
                  <a:pt x="1099" y="194"/>
                  <a:pt x="866" y="144"/>
                  <a:pt x="694" y="153"/>
                </a:cubicBezTo>
                <a:cubicBezTo>
                  <a:pt x="668" y="162"/>
                  <a:pt x="648" y="176"/>
                  <a:pt x="622" y="185"/>
                </a:cubicBezTo>
                <a:cubicBezTo>
                  <a:pt x="599" y="208"/>
                  <a:pt x="581" y="234"/>
                  <a:pt x="558" y="257"/>
                </a:cubicBezTo>
                <a:cubicBezTo>
                  <a:pt x="504" y="420"/>
                  <a:pt x="520" y="137"/>
                  <a:pt x="542" y="617"/>
                </a:cubicBezTo>
                <a:cubicBezTo>
                  <a:pt x="544" y="665"/>
                  <a:pt x="559" y="703"/>
                  <a:pt x="598" y="729"/>
                </a:cubicBezTo>
                <a:cubicBezTo>
                  <a:pt x="601" y="737"/>
                  <a:pt x="599" y="748"/>
                  <a:pt x="606" y="753"/>
                </a:cubicBezTo>
                <a:cubicBezTo>
                  <a:pt x="620" y="763"/>
                  <a:pt x="654" y="769"/>
                  <a:pt x="654" y="769"/>
                </a:cubicBezTo>
                <a:cubicBezTo>
                  <a:pt x="684" y="813"/>
                  <a:pt x="726" y="801"/>
                  <a:pt x="766" y="841"/>
                </a:cubicBezTo>
                <a:cubicBezTo>
                  <a:pt x="782" y="857"/>
                  <a:pt x="814" y="889"/>
                  <a:pt x="814" y="889"/>
                </a:cubicBezTo>
                <a:cubicBezTo>
                  <a:pt x="817" y="897"/>
                  <a:pt x="816" y="907"/>
                  <a:pt x="822" y="913"/>
                </a:cubicBezTo>
                <a:cubicBezTo>
                  <a:pt x="828" y="919"/>
                  <a:pt x="839" y="916"/>
                  <a:pt x="846" y="921"/>
                </a:cubicBezTo>
                <a:cubicBezTo>
                  <a:pt x="855" y="927"/>
                  <a:pt x="861" y="938"/>
                  <a:pt x="870" y="945"/>
                </a:cubicBezTo>
                <a:cubicBezTo>
                  <a:pt x="885" y="957"/>
                  <a:pt x="904" y="963"/>
                  <a:pt x="918" y="977"/>
                </a:cubicBezTo>
                <a:cubicBezTo>
                  <a:pt x="933" y="992"/>
                  <a:pt x="942" y="1012"/>
                  <a:pt x="958" y="1025"/>
                </a:cubicBezTo>
                <a:cubicBezTo>
                  <a:pt x="963" y="1029"/>
                  <a:pt x="1012" y="1040"/>
                  <a:pt x="1014" y="1041"/>
                </a:cubicBezTo>
                <a:cubicBezTo>
                  <a:pt x="1022" y="1049"/>
                  <a:pt x="1029" y="1059"/>
                  <a:pt x="1038" y="1065"/>
                </a:cubicBezTo>
                <a:cubicBezTo>
                  <a:pt x="1045" y="1070"/>
                  <a:pt x="1055" y="1068"/>
                  <a:pt x="1062" y="1073"/>
                </a:cubicBezTo>
                <a:cubicBezTo>
                  <a:pt x="1070" y="1079"/>
                  <a:pt x="1070" y="1091"/>
                  <a:pt x="1078" y="1097"/>
                </a:cubicBezTo>
                <a:cubicBezTo>
                  <a:pt x="1092" y="1108"/>
                  <a:pt x="1111" y="1111"/>
                  <a:pt x="1126" y="1121"/>
                </a:cubicBezTo>
                <a:cubicBezTo>
                  <a:pt x="1137" y="1137"/>
                  <a:pt x="1147" y="1153"/>
                  <a:pt x="1158" y="1169"/>
                </a:cubicBezTo>
                <a:cubicBezTo>
                  <a:pt x="1167" y="1183"/>
                  <a:pt x="1165" y="1203"/>
                  <a:pt x="1174" y="1217"/>
                </a:cubicBezTo>
                <a:cubicBezTo>
                  <a:pt x="1185" y="1233"/>
                  <a:pt x="1206" y="1265"/>
                  <a:pt x="1206" y="1265"/>
                </a:cubicBezTo>
                <a:cubicBezTo>
                  <a:pt x="1201" y="1281"/>
                  <a:pt x="1206" y="1308"/>
                  <a:pt x="1190" y="1313"/>
                </a:cubicBezTo>
                <a:cubicBezTo>
                  <a:pt x="1162" y="1322"/>
                  <a:pt x="1160" y="1315"/>
                  <a:pt x="1174" y="1329"/>
                </a:cubicBezTo>
                <a:close/>
              </a:path>
            </a:pathLst>
          </a:custGeom>
          <a:solidFill>
            <a:srgbClr val="D3FEA0"/>
          </a:solidFill>
          <a:ln w="28575" cmpd="sng">
            <a:solidFill>
              <a:srgbClr val="FF0000"/>
            </a:solidFill>
            <a:round/>
            <a:headEnd/>
            <a:tailEnd/>
          </a:ln>
          <a:effectLst/>
        </p:spPr>
        <p:txBody>
          <a:bodyPr/>
          <a:lstStyle/>
          <a:p>
            <a:endParaRPr lang="en-US">
              <a:latin typeface="Times New Roman" pitchFamily="18" charset="0"/>
              <a:cs typeface="Times New Roman" pitchFamily="18" charset="0"/>
            </a:endParaRPr>
          </a:p>
        </p:txBody>
      </p:sp>
      <p:sp>
        <p:nvSpPr>
          <p:cNvPr id="27654" name="Freeform 6"/>
          <p:cNvSpPr>
            <a:spLocks/>
          </p:cNvSpPr>
          <p:nvPr/>
        </p:nvSpPr>
        <p:spPr bwMode="auto">
          <a:xfrm>
            <a:off x="2465388" y="215900"/>
            <a:ext cx="2270125" cy="1428750"/>
          </a:xfrm>
          <a:custGeom>
            <a:avLst/>
            <a:gdLst/>
            <a:ahLst/>
            <a:cxnLst>
              <a:cxn ang="0">
                <a:pos x="1423" y="352"/>
              </a:cxn>
              <a:cxn ang="0">
                <a:pos x="1359" y="144"/>
              </a:cxn>
              <a:cxn ang="0">
                <a:pos x="1311" y="80"/>
              </a:cxn>
              <a:cxn ang="0">
                <a:pos x="1279" y="32"/>
              </a:cxn>
              <a:cxn ang="0">
                <a:pos x="1231" y="0"/>
              </a:cxn>
              <a:cxn ang="0">
                <a:pos x="751" y="24"/>
              </a:cxn>
              <a:cxn ang="0">
                <a:pos x="663" y="48"/>
              </a:cxn>
              <a:cxn ang="0">
                <a:pos x="519" y="136"/>
              </a:cxn>
              <a:cxn ang="0">
                <a:pos x="367" y="176"/>
              </a:cxn>
              <a:cxn ang="0">
                <a:pos x="151" y="176"/>
              </a:cxn>
              <a:cxn ang="0">
                <a:pos x="79" y="216"/>
              </a:cxn>
              <a:cxn ang="0">
                <a:pos x="55" y="232"/>
              </a:cxn>
              <a:cxn ang="0">
                <a:pos x="15" y="344"/>
              </a:cxn>
              <a:cxn ang="0">
                <a:pos x="47" y="680"/>
              </a:cxn>
              <a:cxn ang="0">
                <a:pos x="111" y="800"/>
              </a:cxn>
              <a:cxn ang="0">
                <a:pos x="143" y="856"/>
              </a:cxn>
            </a:cxnLst>
            <a:rect l="0" t="0" r="r" b="b"/>
            <a:pathLst>
              <a:path w="1430" h="900">
                <a:moveTo>
                  <a:pt x="1423" y="352"/>
                </a:moveTo>
                <a:cubicBezTo>
                  <a:pt x="1418" y="273"/>
                  <a:pt x="1430" y="191"/>
                  <a:pt x="1359" y="144"/>
                </a:cubicBezTo>
                <a:cubicBezTo>
                  <a:pt x="1348" y="112"/>
                  <a:pt x="1339" y="99"/>
                  <a:pt x="1311" y="80"/>
                </a:cubicBezTo>
                <a:cubicBezTo>
                  <a:pt x="1300" y="64"/>
                  <a:pt x="1295" y="43"/>
                  <a:pt x="1279" y="32"/>
                </a:cubicBezTo>
                <a:cubicBezTo>
                  <a:pt x="1263" y="21"/>
                  <a:pt x="1231" y="0"/>
                  <a:pt x="1231" y="0"/>
                </a:cubicBezTo>
                <a:cubicBezTo>
                  <a:pt x="1071" y="11"/>
                  <a:pt x="911" y="13"/>
                  <a:pt x="751" y="24"/>
                </a:cubicBezTo>
                <a:cubicBezTo>
                  <a:pt x="722" y="34"/>
                  <a:pt x="663" y="48"/>
                  <a:pt x="663" y="48"/>
                </a:cubicBezTo>
                <a:cubicBezTo>
                  <a:pt x="615" y="80"/>
                  <a:pt x="567" y="104"/>
                  <a:pt x="519" y="136"/>
                </a:cubicBezTo>
                <a:cubicBezTo>
                  <a:pt x="494" y="153"/>
                  <a:pt x="401" y="168"/>
                  <a:pt x="367" y="176"/>
                </a:cubicBezTo>
                <a:cubicBezTo>
                  <a:pt x="275" y="158"/>
                  <a:pt x="317" y="163"/>
                  <a:pt x="151" y="176"/>
                </a:cubicBezTo>
                <a:cubicBezTo>
                  <a:pt x="127" y="178"/>
                  <a:pt x="92" y="207"/>
                  <a:pt x="79" y="216"/>
                </a:cubicBezTo>
                <a:cubicBezTo>
                  <a:pt x="71" y="221"/>
                  <a:pt x="55" y="232"/>
                  <a:pt x="55" y="232"/>
                </a:cubicBezTo>
                <a:cubicBezTo>
                  <a:pt x="42" y="272"/>
                  <a:pt x="24" y="301"/>
                  <a:pt x="15" y="344"/>
                </a:cubicBezTo>
                <a:cubicBezTo>
                  <a:pt x="16" y="378"/>
                  <a:pt x="0" y="596"/>
                  <a:pt x="47" y="680"/>
                </a:cubicBezTo>
                <a:cubicBezTo>
                  <a:pt x="75" y="730"/>
                  <a:pt x="93" y="747"/>
                  <a:pt x="111" y="800"/>
                </a:cubicBezTo>
                <a:cubicBezTo>
                  <a:pt x="144" y="900"/>
                  <a:pt x="143" y="822"/>
                  <a:pt x="143" y="856"/>
                </a:cubicBezTo>
              </a:path>
            </a:pathLst>
          </a:custGeom>
          <a:noFill/>
          <a:ln w="28575" cmpd="sng">
            <a:solidFill>
              <a:srgbClr val="FF0000"/>
            </a:solidFill>
            <a:round/>
            <a:headEnd/>
            <a:tailEnd/>
          </a:ln>
          <a:effectLst/>
        </p:spPr>
        <p:txBody>
          <a:bodyPr/>
          <a:lstStyle/>
          <a:p>
            <a:endParaRPr lang="en-US">
              <a:latin typeface="Times New Roman" pitchFamily="18" charset="0"/>
              <a:cs typeface="Times New Roman" pitchFamily="18" charset="0"/>
            </a:endParaRPr>
          </a:p>
        </p:txBody>
      </p:sp>
      <p:grpSp>
        <p:nvGrpSpPr>
          <p:cNvPr id="27671" name="Group 23"/>
          <p:cNvGrpSpPr>
            <a:grpSpLocks/>
          </p:cNvGrpSpPr>
          <p:nvPr/>
        </p:nvGrpSpPr>
        <p:grpSpPr bwMode="auto">
          <a:xfrm>
            <a:off x="3581400" y="2209800"/>
            <a:ext cx="1981200" cy="1828800"/>
            <a:chOff x="2256" y="1392"/>
            <a:chExt cx="1248" cy="1152"/>
          </a:xfrm>
        </p:grpSpPr>
        <p:sp>
          <p:nvSpPr>
            <p:cNvPr id="27653" name="Oval 5"/>
            <p:cNvSpPr>
              <a:spLocks noChangeArrowheads="1"/>
            </p:cNvSpPr>
            <p:nvPr/>
          </p:nvSpPr>
          <p:spPr bwMode="auto">
            <a:xfrm>
              <a:off x="2256" y="1392"/>
              <a:ext cx="1248" cy="1152"/>
            </a:xfrm>
            <a:prstGeom prst="ellipse">
              <a:avLst/>
            </a:prstGeom>
            <a:solidFill>
              <a:srgbClr val="FEA0D6"/>
            </a:solidFill>
            <a:ln w="76200" cmpd="tri">
              <a:solidFill>
                <a:srgbClr val="FF0000"/>
              </a:solidFill>
              <a:round/>
              <a:headEnd/>
              <a:tailEnd/>
            </a:ln>
            <a:effectLst/>
          </p:spPr>
          <p:txBody>
            <a:bodyPr wrap="none" anchor="ctr"/>
            <a:lstStyle/>
            <a:p>
              <a:pPr algn="ctr"/>
              <a:endParaRPr lang="en-US">
                <a:latin typeface="Times New Roman" pitchFamily="18" charset="0"/>
                <a:cs typeface="Times New Roman" pitchFamily="18" charset="0"/>
              </a:endParaRPr>
            </a:p>
          </p:txBody>
        </p:sp>
        <p:sp>
          <p:nvSpPr>
            <p:cNvPr id="27655" name="Text Box 7"/>
            <p:cNvSpPr txBox="1">
              <a:spLocks noChangeArrowheads="1"/>
            </p:cNvSpPr>
            <p:nvPr/>
          </p:nvSpPr>
          <p:spPr bwMode="auto">
            <a:xfrm>
              <a:off x="2352" y="1536"/>
              <a:ext cx="1018" cy="923"/>
            </a:xfrm>
            <a:prstGeom prst="rect">
              <a:avLst/>
            </a:prstGeom>
            <a:noFill/>
            <a:ln w="9525">
              <a:noFill/>
              <a:miter lim="800000"/>
              <a:headEnd/>
              <a:tailEnd/>
            </a:ln>
            <a:effectLst/>
          </p:spPr>
          <p:txBody>
            <a:bodyPr>
              <a:spAutoFit/>
            </a:bodyPr>
            <a:lstStyle/>
            <a:p>
              <a:pPr algn="ctr"/>
              <a:r>
                <a:rPr lang="en-US" b="1">
                  <a:solidFill>
                    <a:schemeClr val="bg1"/>
                  </a:solidFill>
                  <a:latin typeface="Times New Roman" pitchFamily="18" charset="0"/>
                  <a:cs typeface="Times New Roman" pitchFamily="18" charset="0"/>
                </a:rPr>
                <a:t>HỘI NGHI THÀNH LẬP </a:t>
              </a:r>
            </a:p>
            <a:p>
              <a:pPr algn="ctr"/>
              <a:r>
                <a:rPr lang="en-US" b="1">
                  <a:solidFill>
                    <a:schemeClr val="bg1"/>
                  </a:solidFill>
                  <a:latin typeface="Times New Roman" pitchFamily="18" charset="0"/>
                  <a:cs typeface="Times New Roman" pitchFamily="18" charset="0"/>
                </a:rPr>
                <a:t>ĐẢNG CỘNG SẢN VIỆT NAM</a:t>
              </a:r>
            </a:p>
          </p:txBody>
        </p:sp>
      </p:grpSp>
      <p:sp>
        <p:nvSpPr>
          <p:cNvPr id="27656" name="Text Box 8"/>
          <p:cNvSpPr txBox="1">
            <a:spLocks noChangeArrowheads="1"/>
          </p:cNvSpPr>
          <p:nvPr/>
        </p:nvSpPr>
        <p:spPr bwMode="auto">
          <a:xfrm rot="-824943">
            <a:off x="3035794" y="455712"/>
            <a:ext cx="1040413" cy="307777"/>
          </a:xfrm>
          <a:prstGeom prst="rect">
            <a:avLst/>
          </a:prstGeom>
          <a:noFill/>
          <a:ln w="9525">
            <a:noFill/>
            <a:miter lim="800000"/>
            <a:headEnd/>
            <a:tailEnd/>
          </a:ln>
          <a:effectLst/>
        </p:spPr>
        <p:txBody>
          <a:bodyPr wrap="none">
            <a:spAutoFit/>
          </a:bodyPr>
          <a:lstStyle/>
          <a:p>
            <a:r>
              <a:rPr lang="en-US" sz="1400" b="1">
                <a:solidFill>
                  <a:schemeClr val="accent2"/>
                </a:solidFill>
                <a:latin typeface="Times New Roman" pitchFamily="18" charset="0"/>
                <a:cs typeface="Times New Roman" pitchFamily="18" charset="0"/>
              </a:rPr>
              <a:t>ĐỊA ĐIỂM</a:t>
            </a:r>
          </a:p>
        </p:txBody>
      </p:sp>
      <p:sp>
        <p:nvSpPr>
          <p:cNvPr id="27657" name="Text Box 9"/>
          <p:cNvSpPr txBox="1">
            <a:spLocks noChangeArrowheads="1"/>
          </p:cNvSpPr>
          <p:nvPr/>
        </p:nvSpPr>
        <p:spPr bwMode="auto">
          <a:xfrm rot="2533822">
            <a:off x="5944139" y="912912"/>
            <a:ext cx="1168910" cy="307777"/>
          </a:xfrm>
          <a:prstGeom prst="rect">
            <a:avLst/>
          </a:prstGeom>
          <a:noFill/>
          <a:ln w="9525">
            <a:noFill/>
            <a:miter lim="800000"/>
            <a:headEnd/>
            <a:tailEnd/>
          </a:ln>
          <a:effectLst/>
        </p:spPr>
        <p:txBody>
          <a:bodyPr wrap="none">
            <a:spAutoFit/>
          </a:bodyPr>
          <a:lstStyle/>
          <a:p>
            <a:r>
              <a:rPr lang="en-US" sz="1400" b="1">
                <a:solidFill>
                  <a:schemeClr val="accent2"/>
                </a:solidFill>
                <a:latin typeface="Times New Roman" pitchFamily="18" charset="0"/>
                <a:cs typeface="Times New Roman" pitchFamily="18" charset="0"/>
              </a:rPr>
              <a:t>THỜI GIAN</a:t>
            </a:r>
          </a:p>
        </p:txBody>
      </p:sp>
      <p:sp>
        <p:nvSpPr>
          <p:cNvPr id="27658" name="Text Box 10"/>
          <p:cNvSpPr txBox="1">
            <a:spLocks noChangeArrowheads="1"/>
          </p:cNvSpPr>
          <p:nvPr/>
        </p:nvSpPr>
        <p:spPr bwMode="auto">
          <a:xfrm rot="17799769">
            <a:off x="6666625" y="3910906"/>
            <a:ext cx="1297150" cy="307777"/>
          </a:xfrm>
          <a:prstGeom prst="rect">
            <a:avLst/>
          </a:prstGeom>
          <a:noFill/>
          <a:ln w="9525">
            <a:noFill/>
            <a:miter lim="800000"/>
            <a:headEnd/>
            <a:tailEnd/>
          </a:ln>
          <a:effectLst/>
        </p:spPr>
        <p:txBody>
          <a:bodyPr wrap="none">
            <a:spAutoFit/>
          </a:bodyPr>
          <a:lstStyle/>
          <a:p>
            <a:r>
              <a:rPr lang="en-US" sz="1400" b="1">
                <a:solidFill>
                  <a:schemeClr val="accent2"/>
                </a:solidFill>
                <a:latin typeface="Times New Roman" pitchFamily="18" charset="0"/>
                <a:cs typeface="Times New Roman" pitchFamily="18" charset="0"/>
              </a:rPr>
              <a:t>HOÀN CẢNH</a:t>
            </a:r>
          </a:p>
        </p:txBody>
      </p:sp>
      <p:sp>
        <p:nvSpPr>
          <p:cNvPr id="27659" name="Text Box 11"/>
          <p:cNvSpPr txBox="1">
            <a:spLocks noChangeArrowheads="1"/>
          </p:cNvSpPr>
          <p:nvPr/>
        </p:nvSpPr>
        <p:spPr bwMode="auto">
          <a:xfrm rot="975612">
            <a:off x="3265549" y="5256312"/>
            <a:ext cx="946028" cy="307777"/>
          </a:xfrm>
          <a:prstGeom prst="rect">
            <a:avLst/>
          </a:prstGeom>
          <a:noFill/>
          <a:ln w="9525">
            <a:noFill/>
            <a:miter lim="800000"/>
            <a:headEnd/>
            <a:tailEnd/>
          </a:ln>
          <a:effectLst/>
        </p:spPr>
        <p:txBody>
          <a:bodyPr wrap="none">
            <a:spAutoFit/>
          </a:bodyPr>
          <a:lstStyle/>
          <a:p>
            <a:r>
              <a:rPr lang="en-US" sz="1400" b="1" dirty="0">
                <a:solidFill>
                  <a:schemeClr val="accent2"/>
                </a:solidFill>
                <a:latin typeface="Times New Roman" pitchFamily="18" charset="0"/>
                <a:cs typeface="Times New Roman" pitchFamily="18" charset="0"/>
              </a:rPr>
              <a:t>CHỦ TRÌ</a:t>
            </a:r>
          </a:p>
        </p:txBody>
      </p:sp>
      <p:sp>
        <p:nvSpPr>
          <p:cNvPr id="27660" name="Text Box 12"/>
          <p:cNvSpPr txBox="1">
            <a:spLocks noChangeArrowheads="1"/>
          </p:cNvSpPr>
          <p:nvPr/>
        </p:nvSpPr>
        <p:spPr bwMode="auto">
          <a:xfrm rot="-5114182">
            <a:off x="1038225" y="2619376"/>
            <a:ext cx="1114425" cy="336550"/>
          </a:xfrm>
          <a:prstGeom prst="rect">
            <a:avLst/>
          </a:prstGeom>
          <a:noFill/>
          <a:ln w="9525">
            <a:noFill/>
            <a:miter lim="800000"/>
            <a:headEnd/>
            <a:tailEnd/>
          </a:ln>
          <a:effectLst/>
        </p:spPr>
        <p:txBody>
          <a:bodyPr wrap="none">
            <a:spAutoFit/>
          </a:bodyPr>
          <a:lstStyle/>
          <a:p>
            <a:r>
              <a:rPr lang="en-US" sz="1600" b="1">
                <a:solidFill>
                  <a:schemeClr val="accent2"/>
                </a:solidFill>
                <a:latin typeface="Times New Roman" pitchFamily="18" charset="0"/>
                <a:cs typeface="Times New Roman" pitchFamily="18" charset="0"/>
              </a:rPr>
              <a:t>KẾT QUẢ</a:t>
            </a:r>
          </a:p>
        </p:txBody>
      </p:sp>
      <p:sp>
        <p:nvSpPr>
          <p:cNvPr id="27661" name="Text Box 13"/>
          <p:cNvSpPr txBox="1">
            <a:spLocks noChangeArrowheads="1"/>
          </p:cNvSpPr>
          <p:nvPr/>
        </p:nvSpPr>
        <p:spPr bwMode="auto">
          <a:xfrm>
            <a:off x="3282950" y="4114800"/>
            <a:ext cx="1746250" cy="366713"/>
          </a:xfrm>
          <a:prstGeom prst="rect">
            <a:avLst/>
          </a:prstGeom>
          <a:noFill/>
          <a:ln w="9525">
            <a:noFill/>
            <a:miter lim="800000"/>
            <a:headEnd/>
            <a:tailEnd/>
          </a:ln>
          <a:effectLst/>
        </p:spPr>
        <p:txBody>
          <a:bodyPr wrap="none">
            <a:spAutoFit/>
          </a:bodyPr>
          <a:lstStyle/>
          <a:p>
            <a:r>
              <a:rPr lang="en-US">
                <a:solidFill>
                  <a:srgbClr val="0000FF"/>
                </a:solidFill>
                <a:latin typeface="Times New Roman" pitchFamily="18" charset="0"/>
                <a:cs typeface="Times New Roman" pitchFamily="18" charset="0"/>
              </a:rPr>
              <a:t>Nguyễn Ái Quốc</a:t>
            </a:r>
          </a:p>
        </p:txBody>
      </p:sp>
      <p:sp>
        <p:nvSpPr>
          <p:cNvPr id="27662" name="Text Box 14"/>
          <p:cNvSpPr txBox="1">
            <a:spLocks noChangeArrowheads="1"/>
          </p:cNvSpPr>
          <p:nvPr/>
        </p:nvSpPr>
        <p:spPr bwMode="auto">
          <a:xfrm>
            <a:off x="3276600" y="1143000"/>
            <a:ext cx="1447800" cy="915988"/>
          </a:xfrm>
          <a:prstGeom prst="rect">
            <a:avLst/>
          </a:prstGeom>
          <a:noFill/>
          <a:ln w="9525">
            <a:noFill/>
            <a:miter lim="800000"/>
            <a:headEnd/>
            <a:tailEnd/>
          </a:ln>
          <a:effectLst/>
        </p:spPr>
        <p:txBody>
          <a:bodyPr wrap="none">
            <a:spAutoFit/>
          </a:bodyPr>
          <a:lstStyle/>
          <a:p>
            <a:pPr algn="ctr"/>
            <a:r>
              <a:rPr lang="en-US">
                <a:solidFill>
                  <a:srgbClr val="0000FF"/>
                </a:solidFill>
                <a:latin typeface="Times New Roman" pitchFamily="18" charset="0"/>
                <a:cs typeface="Times New Roman" pitchFamily="18" charset="0"/>
              </a:rPr>
              <a:t>Cửu Long-</a:t>
            </a:r>
          </a:p>
          <a:p>
            <a:pPr algn="ctr"/>
            <a:r>
              <a:rPr lang="en-US">
                <a:solidFill>
                  <a:srgbClr val="0000FF"/>
                </a:solidFill>
                <a:latin typeface="Times New Roman" pitchFamily="18" charset="0"/>
                <a:cs typeface="Times New Roman" pitchFamily="18" charset="0"/>
              </a:rPr>
              <a:t>Hồng Kông</a:t>
            </a:r>
          </a:p>
          <a:p>
            <a:pPr algn="ctr"/>
            <a:r>
              <a:rPr lang="en-US">
                <a:solidFill>
                  <a:srgbClr val="0000FF"/>
                </a:solidFill>
                <a:latin typeface="Times New Roman" pitchFamily="18" charset="0"/>
                <a:cs typeface="Times New Roman" pitchFamily="18" charset="0"/>
              </a:rPr>
              <a:t>(Trung Quốc)</a:t>
            </a:r>
          </a:p>
        </p:txBody>
      </p:sp>
      <p:sp>
        <p:nvSpPr>
          <p:cNvPr id="27663" name="Text Box 15"/>
          <p:cNvSpPr txBox="1">
            <a:spLocks noChangeArrowheads="1"/>
          </p:cNvSpPr>
          <p:nvPr/>
        </p:nvSpPr>
        <p:spPr bwMode="auto">
          <a:xfrm>
            <a:off x="5257800" y="1447800"/>
            <a:ext cx="1225550" cy="366713"/>
          </a:xfrm>
          <a:prstGeom prst="rect">
            <a:avLst/>
          </a:prstGeom>
          <a:noFill/>
          <a:ln w="9525">
            <a:noFill/>
            <a:miter lim="800000"/>
            <a:headEnd/>
            <a:tailEnd/>
          </a:ln>
          <a:effectLst/>
        </p:spPr>
        <p:txBody>
          <a:bodyPr wrap="none">
            <a:spAutoFit/>
          </a:bodyPr>
          <a:lstStyle/>
          <a:p>
            <a:r>
              <a:rPr lang="en-US">
                <a:solidFill>
                  <a:srgbClr val="0000FF"/>
                </a:solidFill>
                <a:latin typeface="Times New Roman" pitchFamily="18" charset="0"/>
                <a:cs typeface="Times New Roman" pitchFamily="18" charset="0"/>
              </a:rPr>
              <a:t>03/02/1930</a:t>
            </a:r>
          </a:p>
        </p:txBody>
      </p:sp>
      <p:sp>
        <p:nvSpPr>
          <p:cNvPr id="27664" name="Freeform 16"/>
          <p:cNvSpPr>
            <a:spLocks/>
          </p:cNvSpPr>
          <p:nvPr/>
        </p:nvSpPr>
        <p:spPr bwMode="auto">
          <a:xfrm>
            <a:off x="2584450" y="4406900"/>
            <a:ext cx="2592388" cy="1592263"/>
          </a:xfrm>
          <a:custGeom>
            <a:avLst/>
            <a:gdLst/>
            <a:ahLst/>
            <a:cxnLst>
              <a:cxn ang="0">
                <a:pos x="140" y="0"/>
              </a:cxn>
              <a:cxn ang="0">
                <a:pos x="100" y="120"/>
              </a:cxn>
              <a:cxn ang="0">
                <a:pos x="92" y="168"/>
              </a:cxn>
              <a:cxn ang="0">
                <a:pos x="76" y="192"/>
              </a:cxn>
              <a:cxn ang="0">
                <a:pos x="60" y="240"/>
              </a:cxn>
              <a:cxn ang="0">
                <a:pos x="36" y="320"/>
              </a:cxn>
              <a:cxn ang="0">
                <a:pos x="28" y="344"/>
              </a:cxn>
              <a:cxn ang="0">
                <a:pos x="84" y="600"/>
              </a:cxn>
              <a:cxn ang="0">
                <a:pos x="212" y="664"/>
              </a:cxn>
              <a:cxn ang="0">
                <a:pos x="420" y="696"/>
              </a:cxn>
              <a:cxn ang="0">
                <a:pos x="492" y="728"/>
              </a:cxn>
              <a:cxn ang="0">
                <a:pos x="556" y="736"/>
              </a:cxn>
              <a:cxn ang="0">
                <a:pos x="652" y="776"/>
              </a:cxn>
              <a:cxn ang="0">
                <a:pos x="900" y="888"/>
              </a:cxn>
              <a:cxn ang="0">
                <a:pos x="972" y="936"/>
              </a:cxn>
              <a:cxn ang="0">
                <a:pos x="1220" y="976"/>
              </a:cxn>
              <a:cxn ang="0">
                <a:pos x="1460" y="936"/>
              </a:cxn>
              <a:cxn ang="0">
                <a:pos x="1484" y="888"/>
              </a:cxn>
              <a:cxn ang="0">
                <a:pos x="1532" y="784"/>
              </a:cxn>
              <a:cxn ang="0">
                <a:pos x="1580" y="640"/>
              </a:cxn>
              <a:cxn ang="0">
                <a:pos x="1596" y="592"/>
              </a:cxn>
              <a:cxn ang="0">
                <a:pos x="1620" y="576"/>
              </a:cxn>
              <a:cxn ang="0">
                <a:pos x="1628" y="504"/>
              </a:cxn>
            </a:cxnLst>
            <a:rect l="0" t="0" r="r" b="b"/>
            <a:pathLst>
              <a:path w="1633" h="1003">
                <a:moveTo>
                  <a:pt x="140" y="0"/>
                </a:moveTo>
                <a:cubicBezTo>
                  <a:pt x="127" y="40"/>
                  <a:pt x="113" y="80"/>
                  <a:pt x="100" y="120"/>
                </a:cubicBezTo>
                <a:cubicBezTo>
                  <a:pt x="95" y="135"/>
                  <a:pt x="97" y="153"/>
                  <a:pt x="92" y="168"/>
                </a:cubicBezTo>
                <a:cubicBezTo>
                  <a:pt x="89" y="177"/>
                  <a:pt x="80" y="183"/>
                  <a:pt x="76" y="192"/>
                </a:cubicBezTo>
                <a:cubicBezTo>
                  <a:pt x="69" y="207"/>
                  <a:pt x="64" y="224"/>
                  <a:pt x="60" y="240"/>
                </a:cubicBezTo>
                <a:cubicBezTo>
                  <a:pt x="48" y="288"/>
                  <a:pt x="55" y="262"/>
                  <a:pt x="36" y="320"/>
                </a:cubicBezTo>
                <a:cubicBezTo>
                  <a:pt x="33" y="328"/>
                  <a:pt x="28" y="344"/>
                  <a:pt x="28" y="344"/>
                </a:cubicBezTo>
                <a:cubicBezTo>
                  <a:pt x="32" y="437"/>
                  <a:pt x="0" y="544"/>
                  <a:pt x="84" y="600"/>
                </a:cubicBezTo>
                <a:cubicBezTo>
                  <a:pt x="112" y="641"/>
                  <a:pt x="164" y="654"/>
                  <a:pt x="212" y="664"/>
                </a:cubicBezTo>
                <a:cubicBezTo>
                  <a:pt x="276" y="643"/>
                  <a:pt x="357" y="675"/>
                  <a:pt x="420" y="696"/>
                </a:cubicBezTo>
                <a:cubicBezTo>
                  <a:pt x="486" y="718"/>
                  <a:pt x="385" y="715"/>
                  <a:pt x="492" y="728"/>
                </a:cubicBezTo>
                <a:cubicBezTo>
                  <a:pt x="513" y="731"/>
                  <a:pt x="535" y="733"/>
                  <a:pt x="556" y="736"/>
                </a:cubicBezTo>
                <a:cubicBezTo>
                  <a:pt x="593" y="748"/>
                  <a:pt x="621" y="755"/>
                  <a:pt x="652" y="776"/>
                </a:cubicBezTo>
                <a:cubicBezTo>
                  <a:pt x="726" y="887"/>
                  <a:pt x="765" y="879"/>
                  <a:pt x="900" y="888"/>
                </a:cubicBezTo>
                <a:cubicBezTo>
                  <a:pt x="933" y="899"/>
                  <a:pt x="944" y="920"/>
                  <a:pt x="972" y="936"/>
                </a:cubicBezTo>
                <a:cubicBezTo>
                  <a:pt x="1046" y="977"/>
                  <a:pt x="1142" y="972"/>
                  <a:pt x="1220" y="976"/>
                </a:cubicBezTo>
                <a:cubicBezTo>
                  <a:pt x="1332" y="971"/>
                  <a:pt x="1393" y="1003"/>
                  <a:pt x="1460" y="936"/>
                </a:cubicBezTo>
                <a:cubicBezTo>
                  <a:pt x="1480" y="876"/>
                  <a:pt x="1453" y="950"/>
                  <a:pt x="1484" y="888"/>
                </a:cubicBezTo>
                <a:cubicBezTo>
                  <a:pt x="1507" y="843"/>
                  <a:pt x="1485" y="815"/>
                  <a:pt x="1532" y="784"/>
                </a:cubicBezTo>
                <a:cubicBezTo>
                  <a:pt x="1548" y="736"/>
                  <a:pt x="1564" y="688"/>
                  <a:pt x="1580" y="640"/>
                </a:cubicBezTo>
                <a:cubicBezTo>
                  <a:pt x="1585" y="624"/>
                  <a:pt x="1582" y="601"/>
                  <a:pt x="1596" y="592"/>
                </a:cubicBezTo>
                <a:cubicBezTo>
                  <a:pt x="1604" y="587"/>
                  <a:pt x="1612" y="581"/>
                  <a:pt x="1620" y="576"/>
                </a:cubicBezTo>
                <a:cubicBezTo>
                  <a:pt x="1633" y="537"/>
                  <a:pt x="1628" y="560"/>
                  <a:pt x="1628" y="504"/>
                </a:cubicBezTo>
              </a:path>
            </a:pathLst>
          </a:custGeom>
          <a:noFill/>
          <a:ln w="28575" cmpd="sng">
            <a:solidFill>
              <a:srgbClr val="FF0000"/>
            </a:solidFill>
            <a:round/>
            <a:headEnd/>
            <a:tailEnd/>
          </a:ln>
          <a:effectLst/>
        </p:spPr>
        <p:txBody>
          <a:bodyPr/>
          <a:lstStyle/>
          <a:p>
            <a:endParaRPr lang="en-US">
              <a:latin typeface="Times New Roman" pitchFamily="18" charset="0"/>
              <a:cs typeface="Times New Roman" pitchFamily="18" charset="0"/>
            </a:endParaRPr>
          </a:p>
        </p:txBody>
      </p:sp>
      <p:sp>
        <p:nvSpPr>
          <p:cNvPr id="27665" name="Text Box 17"/>
          <p:cNvSpPr txBox="1">
            <a:spLocks noChangeArrowheads="1"/>
          </p:cNvSpPr>
          <p:nvPr/>
        </p:nvSpPr>
        <p:spPr bwMode="auto">
          <a:xfrm>
            <a:off x="5562600" y="3429000"/>
            <a:ext cx="800100" cy="366713"/>
          </a:xfrm>
          <a:prstGeom prst="rect">
            <a:avLst/>
          </a:prstGeom>
          <a:noFill/>
          <a:ln w="9525">
            <a:noFill/>
            <a:miter lim="800000"/>
            <a:headEnd/>
            <a:tailEnd/>
          </a:ln>
          <a:effectLst/>
        </p:spPr>
        <p:txBody>
          <a:bodyPr wrap="none">
            <a:spAutoFit/>
          </a:bodyPr>
          <a:lstStyle/>
          <a:p>
            <a:r>
              <a:rPr lang="en-US">
                <a:solidFill>
                  <a:srgbClr val="0000FF"/>
                </a:solidFill>
                <a:latin typeface="Times New Roman" pitchFamily="18" charset="0"/>
                <a:cs typeface="Times New Roman" pitchFamily="18" charset="0"/>
              </a:rPr>
              <a:t>Bí mật</a:t>
            </a:r>
          </a:p>
        </p:txBody>
      </p:sp>
      <p:sp>
        <p:nvSpPr>
          <p:cNvPr id="27666" name="Text Box 18"/>
          <p:cNvSpPr txBox="1">
            <a:spLocks noChangeArrowheads="1"/>
          </p:cNvSpPr>
          <p:nvPr/>
        </p:nvSpPr>
        <p:spPr bwMode="auto">
          <a:xfrm>
            <a:off x="1828800" y="2344738"/>
            <a:ext cx="1692275" cy="1465262"/>
          </a:xfrm>
          <a:prstGeom prst="rect">
            <a:avLst/>
          </a:prstGeom>
          <a:noFill/>
          <a:ln w="9525">
            <a:noFill/>
            <a:miter lim="800000"/>
            <a:headEnd/>
            <a:tailEnd/>
          </a:ln>
          <a:effectLst/>
        </p:spPr>
        <p:txBody>
          <a:bodyPr>
            <a:spAutoFit/>
          </a:bodyPr>
          <a:lstStyle/>
          <a:p>
            <a:pPr algn="ctr"/>
            <a:r>
              <a:rPr lang="en-US" dirty="0" err="1">
                <a:solidFill>
                  <a:srgbClr val="0000FF"/>
                </a:solidFill>
                <a:latin typeface="Times New Roman" pitchFamily="18" charset="0"/>
                <a:cs typeface="Times New Roman" pitchFamily="18" charset="0"/>
              </a:rPr>
              <a:t>Hợp</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nhất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các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tổ</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chức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cộng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sản</a:t>
            </a:r>
            <a:r>
              <a:rPr lang="en-US" dirty="0">
                <a:solidFill>
                  <a:srgbClr val="0000FF"/>
                </a:solidFill>
                <a:latin typeface="Times New Roman" pitchFamily="18" charset="0"/>
                <a:cs typeface="Times New Roman" pitchFamily="18" charset="0"/>
              </a:rPr>
              <a:t> -</a:t>
            </a:r>
          </a:p>
          <a:p>
            <a:pPr algn="ctr"/>
            <a:r>
              <a:rPr lang="en-US" dirty="0" err="1">
                <a:solidFill>
                  <a:srgbClr val="0000FF"/>
                </a:solidFill>
                <a:latin typeface="Times New Roman" pitchFamily="18" charset="0"/>
                <a:cs typeface="Times New Roman" pitchFamily="18" charset="0"/>
              </a:rPr>
              <a:t>Đảng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duy</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nhất</a:t>
            </a:r>
            <a:endParaRPr lang="en-US" dirty="0">
              <a:solidFill>
                <a:srgbClr val="0000FF"/>
              </a:solidFill>
              <a:latin typeface="Times New Roman" pitchFamily="18" charset="0"/>
              <a:cs typeface="Times New Roman" pitchFamily="18" charset="0"/>
            </a:endParaRPr>
          </a:p>
          <a:p>
            <a:pPr algn="ctr"/>
            <a:r>
              <a:rPr lang="en-US" dirty="0">
                <a:solidFill>
                  <a:srgbClr val="0000FF"/>
                </a:solidFill>
                <a:latin typeface="Times New Roman" pitchFamily="18" charset="0"/>
                <a:cs typeface="Times New Roman" pitchFamily="18" charset="0"/>
              </a:rPr>
              <a:t>-</a:t>
            </a:r>
            <a:r>
              <a:rPr lang="en-US" dirty="0" err="1">
                <a:solidFill>
                  <a:srgbClr val="0000FF"/>
                </a:solidFill>
                <a:latin typeface="Times New Roman" pitchFamily="18" charset="0"/>
                <a:cs typeface="Times New Roman" pitchFamily="18" charset="0"/>
              </a:rPr>
              <a:t>Đảng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cộng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sản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Việt</a:t>
            </a:r>
            <a:r>
              <a:rPr lang="en-US" dirty="0">
                <a:solidFill>
                  <a:srgbClr val="0000FF"/>
                </a:solidFill>
                <a:latin typeface="Times New Roman" pitchFamily="18" charset="0"/>
                <a:cs typeface="Times New Roman" pitchFamily="18" charset="0"/>
              </a:rPr>
              <a:t> Nam</a:t>
            </a:r>
          </a:p>
        </p:txBody>
      </p:sp>
      <p:sp>
        <p:nvSpPr>
          <p:cNvPr id="27667" name="Freeform 19"/>
          <p:cNvSpPr>
            <a:spLocks/>
          </p:cNvSpPr>
          <p:nvPr/>
        </p:nvSpPr>
        <p:spPr bwMode="auto">
          <a:xfrm>
            <a:off x="1238250" y="1955800"/>
            <a:ext cx="908050" cy="1917700"/>
          </a:xfrm>
          <a:custGeom>
            <a:avLst/>
            <a:gdLst/>
            <a:ahLst/>
            <a:cxnLst>
              <a:cxn ang="0">
                <a:pos x="572" y="1208"/>
              </a:cxn>
              <a:cxn ang="0">
                <a:pos x="468" y="1168"/>
              </a:cxn>
              <a:cxn ang="0">
                <a:pos x="268" y="1152"/>
              </a:cxn>
              <a:cxn ang="0">
                <a:pos x="196" y="1104"/>
              </a:cxn>
              <a:cxn ang="0">
                <a:pos x="148" y="1080"/>
              </a:cxn>
              <a:cxn ang="0">
                <a:pos x="132" y="1056"/>
              </a:cxn>
              <a:cxn ang="0">
                <a:pos x="108" y="1048"/>
              </a:cxn>
              <a:cxn ang="0">
                <a:pos x="76" y="952"/>
              </a:cxn>
              <a:cxn ang="0">
                <a:pos x="52" y="880"/>
              </a:cxn>
              <a:cxn ang="0">
                <a:pos x="44" y="856"/>
              </a:cxn>
              <a:cxn ang="0">
                <a:pos x="52" y="456"/>
              </a:cxn>
              <a:cxn ang="0">
                <a:pos x="188" y="88"/>
              </a:cxn>
              <a:cxn ang="0">
                <a:pos x="220" y="56"/>
              </a:cxn>
              <a:cxn ang="0">
                <a:pos x="292" y="24"/>
              </a:cxn>
              <a:cxn ang="0">
                <a:pos x="492" y="0"/>
              </a:cxn>
            </a:cxnLst>
            <a:rect l="0" t="0" r="r" b="b"/>
            <a:pathLst>
              <a:path w="572" h="1208">
                <a:moveTo>
                  <a:pt x="572" y="1208"/>
                </a:moveTo>
                <a:cubicBezTo>
                  <a:pt x="536" y="1196"/>
                  <a:pt x="506" y="1174"/>
                  <a:pt x="468" y="1168"/>
                </a:cubicBezTo>
                <a:cubicBezTo>
                  <a:pt x="422" y="1161"/>
                  <a:pt x="304" y="1154"/>
                  <a:pt x="268" y="1152"/>
                </a:cubicBezTo>
                <a:cubicBezTo>
                  <a:pt x="237" y="1142"/>
                  <a:pt x="225" y="1118"/>
                  <a:pt x="196" y="1104"/>
                </a:cubicBezTo>
                <a:cubicBezTo>
                  <a:pt x="130" y="1071"/>
                  <a:pt x="217" y="1126"/>
                  <a:pt x="148" y="1080"/>
                </a:cubicBezTo>
                <a:cubicBezTo>
                  <a:pt x="143" y="1072"/>
                  <a:pt x="140" y="1062"/>
                  <a:pt x="132" y="1056"/>
                </a:cubicBezTo>
                <a:cubicBezTo>
                  <a:pt x="125" y="1051"/>
                  <a:pt x="113" y="1055"/>
                  <a:pt x="108" y="1048"/>
                </a:cubicBezTo>
                <a:cubicBezTo>
                  <a:pt x="94" y="1028"/>
                  <a:pt x="85" y="978"/>
                  <a:pt x="76" y="952"/>
                </a:cubicBezTo>
                <a:cubicBezTo>
                  <a:pt x="68" y="928"/>
                  <a:pt x="60" y="904"/>
                  <a:pt x="52" y="880"/>
                </a:cubicBezTo>
                <a:cubicBezTo>
                  <a:pt x="49" y="872"/>
                  <a:pt x="44" y="856"/>
                  <a:pt x="44" y="856"/>
                </a:cubicBezTo>
                <a:cubicBezTo>
                  <a:pt x="47" y="723"/>
                  <a:pt x="49" y="589"/>
                  <a:pt x="52" y="456"/>
                </a:cubicBezTo>
                <a:cubicBezTo>
                  <a:pt x="57" y="262"/>
                  <a:pt x="0" y="126"/>
                  <a:pt x="188" y="88"/>
                </a:cubicBezTo>
                <a:cubicBezTo>
                  <a:pt x="205" y="36"/>
                  <a:pt x="181" y="87"/>
                  <a:pt x="220" y="56"/>
                </a:cubicBezTo>
                <a:cubicBezTo>
                  <a:pt x="275" y="12"/>
                  <a:pt x="171" y="41"/>
                  <a:pt x="292" y="24"/>
                </a:cubicBezTo>
                <a:cubicBezTo>
                  <a:pt x="355" y="3"/>
                  <a:pt x="426" y="0"/>
                  <a:pt x="492" y="0"/>
                </a:cubicBezTo>
              </a:path>
            </a:pathLst>
          </a:custGeom>
          <a:noFill/>
          <a:ln w="28575" cmpd="sng">
            <a:solidFill>
              <a:srgbClr val="FF0000"/>
            </a:solidFill>
            <a:round/>
            <a:headEnd/>
            <a:tailEnd/>
          </a:ln>
          <a:effectLst/>
        </p:spPr>
        <p:txBody>
          <a:bodyPr/>
          <a:lstStyle/>
          <a:p>
            <a:endParaRPr lang="en-US">
              <a:latin typeface="Times New Roman" pitchFamily="18" charset="0"/>
              <a:cs typeface="Times New Roman" pitchFamily="18" charset="0"/>
            </a:endParaRPr>
          </a:p>
        </p:txBody>
      </p:sp>
      <p:sp>
        <p:nvSpPr>
          <p:cNvPr id="27668" name="Freeform 20"/>
          <p:cNvSpPr>
            <a:spLocks/>
          </p:cNvSpPr>
          <p:nvPr/>
        </p:nvSpPr>
        <p:spPr bwMode="auto">
          <a:xfrm>
            <a:off x="4994275" y="330200"/>
            <a:ext cx="2317750" cy="1816100"/>
          </a:xfrm>
          <a:custGeom>
            <a:avLst/>
            <a:gdLst/>
            <a:ahLst/>
            <a:cxnLst>
              <a:cxn ang="0">
                <a:pos x="1414" y="1144"/>
              </a:cxn>
              <a:cxn ang="0">
                <a:pos x="1414" y="752"/>
              </a:cxn>
              <a:cxn ang="0">
                <a:pos x="1398" y="704"/>
              </a:cxn>
              <a:cxn ang="0">
                <a:pos x="1374" y="600"/>
              </a:cxn>
              <a:cxn ang="0">
                <a:pos x="1326" y="568"/>
              </a:cxn>
              <a:cxn ang="0">
                <a:pos x="1238" y="472"/>
              </a:cxn>
              <a:cxn ang="0">
                <a:pos x="1174" y="408"/>
              </a:cxn>
              <a:cxn ang="0">
                <a:pos x="1150" y="360"/>
              </a:cxn>
              <a:cxn ang="0">
                <a:pos x="1006" y="280"/>
              </a:cxn>
              <a:cxn ang="0">
                <a:pos x="934" y="224"/>
              </a:cxn>
              <a:cxn ang="0">
                <a:pos x="862" y="160"/>
              </a:cxn>
              <a:cxn ang="0">
                <a:pos x="814" y="144"/>
              </a:cxn>
              <a:cxn ang="0">
                <a:pos x="774" y="104"/>
              </a:cxn>
              <a:cxn ang="0">
                <a:pos x="742" y="56"/>
              </a:cxn>
              <a:cxn ang="0">
                <a:pos x="550" y="0"/>
              </a:cxn>
              <a:cxn ang="0">
                <a:pos x="446" y="24"/>
              </a:cxn>
              <a:cxn ang="0">
                <a:pos x="310" y="72"/>
              </a:cxn>
              <a:cxn ang="0">
                <a:pos x="238" y="96"/>
              </a:cxn>
              <a:cxn ang="0">
                <a:pos x="214" y="104"/>
              </a:cxn>
              <a:cxn ang="0">
                <a:pos x="150" y="152"/>
              </a:cxn>
              <a:cxn ang="0">
                <a:pos x="70" y="240"/>
              </a:cxn>
              <a:cxn ang="0">
                <a:pos x="30" y="336"/>
              </a:cxn>
              <a:cxn ang="0">
                <a:pos x="6" y="352"/>
              </a:cxn>
              <a:cxn ang="0">
                <a:pos x="6" y="432"/>
              </a:cxn>
            </a:cxnLst>
            <a:rect l="0" t="0" r="r" b="b"/>
            <a:pathLst>
              <a:path w="1460" h="1144">
                <a:moveTo>
                  <a:pt x="1414" y="1144"/>
                </a:moveTo>
                <a:cubicBezTo>
                  <a:pt x="1460" y="1006"/>
                  <a:pt x="1434" y="1094"/>
                  <a:pt x="1414" y="752"/>
                </a:cubicBezTo>
                <a:cubicBezTo>
                  <a:pt x="1413" y="735"/>
                  <a:pt x="1398" y="704"/>
                  <a:pt x="1398" y="704"/>
                </a:cubicBezTo>
                <a:cubicBezTo>
                  <a:pt x="1395" y="673"/>
                  <a:pt x="1403" y="625"/>
                  <a:pt x="1374" y="600"/>
                </a:cubicBezTo>
                <a:cubicBezTo>
                  <a:pt x="1360" y="587"/>
                  <a:pt x="1326" y="568"/>
                  <a:pt x="1326" y="568"/>
                </a:cubicBezTo>
                <a:cubicBezTo>
                  <a:pt x="1294" y="521"/>
                  <a:pt x="1293" y="490"/>
                  <a:pt x="1238" y="472"/>
                </a:cubicBezTo>
                <a:cubicBezTo>
                  <a:pt x="1215" y="449"/>
                  <a:pt x="1201" y="426"/>
                  <a:pt x="1174" y="408"/>
                </a:cubicBezTo>
                <a:cubicBezTo>
                  <a:pt x="1164" y="393"/>
                  <a:pt x="1163" y="373"/>
                  <a:pt x="1150" y="360"/>
                </a:cubicBezTo>
                <a:cubicBezTo>
                  <a:pt x="1111" y="321"/>
                  <a:pt x="1057" y="297"/>
                  <a:pt x="1006" y="280"/>
                </a:cubicBezTo>
                <a:cubicBezTo>
                  <a:pt x="979" y="271"/>
                  <a:pt x="958" y="240"/>
                  <a:pt x="934" y="224"/>
                </a:cubicBezTo>
                <a:cubicBezTo>
                  <a:pt x="919" y="178"/>
                  <a:pt x="912" y="177"/>
                  <a:pt x="862" y="160"/>
                </a:cubicBezTo>
                <a:cubicBezTo>
                  <a:pt x="846" y="155"/>
                  <a:pt x="814" y="144"/>
                  <a:pt x="814" y="144"/>
                </a:cubicBezTo>
                <a:cubicBezTo>
                  <a:pt x="750" y="48"/>
                  <a:pt x="849" y="189"/>
                  <a:pt x="774" y="104"/>
                </a:cubicBezTo>
                <a:cubicBezTo>
                  <a:pt x="761" y="90"/>
                  <a:pt x="753" y="72"/>
                  <a:pt x="742" y="56"/>
                </a:cubicBezTo>
                <a:cubicBezTo>
                  <a:pt x="706" y="2"/>
                  <a:pt x="599" y="4"/>
                  <a:pt x="550" y="0"/>
                </a:cubicBezTo>
                <a:cubicBezTo>
                  <a:pt x="515" y="7"/>
                  <a:pt x="477" y="7"/>
                  <a:pt x="446" y="24"/>
                </a:cubicBezTo>
                <a:cubicBezTo>
                  <a:pt x="372" y="65"/>
                  <a:pt x="404" y="60"/>
                  <a:pt x="310" y="72"/>
                </a:cubicBezTo>
                <a:cubicBezTo>
                  <a:pt x="286" y="80"/>
                  <a:pt x="262" y="88"/>
                  <a:pt x="238" y="96"/>
                </a:cubicBezTo>
                <a:cubicBezTo>
                  <a:pt x="230" y="99"/>
                  <a:pt x="214" y="104"/>
                  <a:pt x="214" y="104"/>
                </a:cubicBezTo>
                <a:cubicBezTo>
                  <a:pt x="195" y="133"/>
                  <a:pt x="178" y="133"/>
                  <a:pt x="150" y="152"/>
                </a:cubicBezTo>
                <a:cubicBezTo>
                  <a:pt x="128" y="184"/>
                  <a:pt x="102" y="218"/>
                  <a:pt x="70" y="240"/>
                </a:cubicBezTo>
                <a:cubicBezTo>
                  <a:pt x="63" y="260"/>
                  <a:pt x="44" y="318"/>
                  <a:pt x="30" y="336"/>
                </a:cubicBezTo>
                <a:cubicBezTo>
                  <a:pt x="24" y="344"/>
                  <a:pt x="8" y="343"/>
                  <a:pt x="6" y="352"/>
                </a:cubicBezTo>
                <a:cubicBezTo>
                  <a:pt x="0" y="378"/>
                  <a:pt x="6" y="405"/>
                  <a:pt x="6" y="432"/>
                </a:cubicBezTo>
              </a:path>
            </a:pathLst>
          </a:custGeom>
          <a:noFill/>
          <a:ln w="28575" cmpd="sng">
            <a:solidFill>
              <a:srgbClr val="FF0000"/>
            </a:solidFill>
            <a:round/>
            <a:headEnd/>
            <a:tailEnd/>
          </a:ln>
          <a:effectLst/>
        </p:spPr>
        <p:txBody>
          <a:bodyPr/>
          <a:lstStyle/>
          <a:p>
            <a:endParaRPr lang="en-US">
              <a:latin typeface="Times New Roman" pitchFamily="18" charset="0"/>
              <a:cs typeface="Times New Roman" pitchFamily="18" charset="0"/>
            </a:endParaRPr>
          </a:p>
        </p:txBody>
      </p:sp>
      <p:sp>
        <p:nvSpPr>
          <p:cNvPr id="27669" name="Freeform 21"/>
          <p:cNvSpPr>
            <a:spLocks/>
          </p:cNvSpPr>
          <p:nvPr/>
        </p:nvSpPr>
        <p:spPr bwMode="auto">
          <a:xfrm>
            <a:off x="5981700" y="2806700"/>
            <a:ext cx="1900238" cy="2332038"/>
          </a:xfrm>
          <a:custGeom>
            <a:avLst/>
            <a:gdLst/>
            <a:ahLst/>
            <a:cxnLst>
              <a:cxn ang="0">
                <a:pos x="0" y="1288"/>
              </a:cxn>
              <a:cxn ang="0">
                <a:pos x="56" y="1296"/>
              </a:cxn>
              <a:cxn ang="0">
                <a:pos x="64" y="1320"/>
              </a:cxn>
              <a:cxn ang="0">
                <a:pos x="88" y="1336"/>
              </a:cxn>
              <a:cxn ang="0">
                <a:pos x="312" y="1416"/>
              </a:cxn>
              <a:cxn ang="0">
                <a:pos x="712" y="1424"/>
              </a:cxn>
              <a:cxn ang="0">
                <a:pos x="760" y="1400"/>
              </a:cxn>
              <a:cxn ang="0">
                <a:pos x="776" y="1376"/>
              </a:cxn>
              <a:cxn ang="0">
                <a:pos x="848" y="1336"/>
              </a:cxn>
              <a:cxn ang="0">
                <a:pos x="872" y="1240"/>
              </a:cxn>
              <a:cxn ang="0">
                <a:pos x="912" y="1120"/>
              </a:cxn>
              <a:cxn ang="0">
                <a:pos x="952" y="1024"/>
              </a:cxn>
              <a:cxn ang="0">
                <a:pos x="960" y="1000"/>
              </a:cxn>
              <a:cxn ang="0">
                <a:pos x="992" y="840"/>
              </a:cxn>
              <a:cxn ang="0">
                <a:pos x="1024" y="792"/>
              </a:cxn>
              <a:cxn ang="0">
                <a:pos x="1056" y="744"/>
              </a:cxn>
              <a:cxn ang="0">
                <a:pos x="1104" y="728"/>
              </a:cxn>
              <a:cxn ang="0">
                <a:pos x="1128" y="712"/>
              </a:cxn>
              <a:cxn ang="0">
                <a:pos x="1152" y="664"/>
              </a:cxn>
              <a:cxn ang="0">
                <a:pos x="1088" y="120"/>
              </a:cxn>
              <a:cxn ang="0">
                <a:pos x="1056" y="72"/>
              </a:cxn>
              <a:cxn ang="0">
                <a:pos x="896" y="0"/>
              </a:cxn>
            </a:cxnLst>
            <a:rect l="0" t="0" r="r" b="b"/>
            <a:pathLst>
              <a:path w="1197" h="1469">
                <a:moveTo>
                  <a:pt x="0" y="1288"/>
                </a:moveTo>
                <a:cubicBezTo>
                  <a:pt x="19" y="1291"/>
                  <a:pt x="39" y="1288"/>
                  <a:pt x="56" y="1296"/>
                </a:cubicBezTo>
                <a:cubicBezTo>
                  <a:pt x="64" y="1300"/>
                  <a:pt x="59" y="1313"/>
                  <a:pt x="64" y="1320"/>
                </a:cubicBezTo>
                <a:cubicBezTo>
                  <a:pt x="70" y="1328"/>
                  <a:pt x="79" y="1332"/>
                  <a:pt x="88" y="1336"/>
                </a:cubicBezTo>
                <a:cubicBezTo>
                  <a:pt x="164" y="1370"/>
                  <a:pt x="228" y="1404"/>
                  <a:pt x="312" y="1416"/>
                </a:cubicBezTo>
                <a:cubicBezTo>
                  <a:pt x="471" y="1469"/>
                  <a:pt x="343" y="1432"/>
                  <a:pt x="712" y="1424"/>
                </a:cubicBezTo>
                <a:cubicBezTo>
                  <a:pt x="732" y="1417"/>
                  <a:pt x="744" y="1416"/>
                  <a:pt x="760" y="1400"/>
                </a:cubicBezTo>
                <a:cubicBezTo>
                  <a:pt x="767" y="1393"/>
                  <a:pt x="769" y="1382"/>
                  <a:pt x="776" y="1376"/>
                </a:cubicBezTo>
                <a:cubicBezTo>
                  <a:pt x="810" y="1346"/>
                  <a:pt x="815" y="1347"/>
                  <a:pt x="848" y="1336"/>
                </a:cubicBezTo>
                <a:cubicBezTo>
                  <a:pt x="882" y="1286"/>
                  <a:pt x="853" y="1337"/>
                  <a:pt x="872" y="1240"/>
                </a:cubicBezTo>
                <a:cubicBezTo>
                  <a:pt x="880" y="1200"/>
                  <a:pt x="899" y="1159"/>
                  <a:pt x="912" y="1120"/>
                </a:cubicBezTo>
                <a:cubicBezTo>
                  <a:pt x="923" y="1086"/>
                  <a:pt x="940" y="1059"/>
                  <a:pt x="952" y="1024"/>
                </a:cubicBezTo>
                <a:cubicBezTo>
                  <a:pt x="955" y="1016"/>
                  <a:pt x="960" y="1000"/>
                  <a:pt x="960" y="1000"/>
                </a:cubicBezTo>
                <a:cubicBezTo>
                  <a:pt x="965" y="957"/>
                  <a:pt x="966" y="879"/>
                  <a:pt x="992" y="840"/>
                </a:cubicBezTo>
                <a:cubicBezTo>
                  <a:pt x="1003" y="824"/>
                  <a:pt x="1018" y="810"/>
                  <a:pt x="1024" y="792"/>
                </a:cubicBezTo>
                <a:cubicBezTo>
                  <a:pt x="1032" y="769"/>
                  <a:pt x="1031" y="758"/>
                  <a:pt x="1056" y="744"/>
                </a:cubicBezTo>
                <a:cubicBezTo>
                  <a:pt x="1071" y="736"/>
                  <a:pt x="1090" y="737"/>
                  <a:pt x="1104" y="728"/>
                </a:cubicBezTo>
                <a:cubicBezTo>
                  <a:pt x="1112" y="723"/>
                  <a:pt x="1120" y="717"/>
                  <a:pt x="1128" y="712"/>
                </a:cubicBezTo>
                <a:cubicBezTo>
                  <a:pt x="1136" y="700"/>
                  <a:pt x="1152" y="681"/>
                  <a:pt x="1152" y="664"/>
                </a:cubicBezTo>
                <a:cubicBezTo>
                  <a:pt x="1152" y="457"/>
                  <a:pt x="1197" y="283"/>
                  <a:pt x="1088" y="120"/>
                </a:cubicBezTo>
                <a:cubicBezTo>
                  <a:pt x="1077" y="104"/>
                  <a:pt x="1072" y="83"/>
                  <a:pt x="1056" y="72"/>
                </a:cubicBezTo>
                <a:cubicBezTo>
                  <a:pt x="1009" y="41"/>
                  <a:pt x="947" y="26"/>
                  <a:pt x="896" y="0"/>
                </a:cubicBezTo>
              </a:path>
            </a:pathLst>
          </a:custGeom>
          <a:noFill/>
          <a:ln w="28575" cmpd="sng">
            <a:solidFill>
              <a:srgbClr val="FF0000"/>
            </a:solidFill>
            <a:round/>
            <a:headEnd/>
            <a:tailEnd/>
          </a:ln>
          <a:effectLst/>
        </p:spPr>
        <p:txBody>
          <a:bodyPr/>
          <a:lstStyle/>
          <a:p>
            <a:endParaRPr lang="en-US">
              <a:latin typeface="Times New Roman" pitchFamily="18" charset="0"/>
              <a:cs typeface="Times New Roman" pitchFamily="18" charset="0"/>
            </a:endParaRPr>
          </a:p>
        </p:txBody>
      </p:sp>
      <p:sp>
        <p:nvSpPr>
          <p:cNvPr id="27670" name="WordArt 22"/>
          <p:cNvSpPr>
            <a:spLocks noChangeArrowheads="1" noChangeShapeType="1" noTextEdit="1"/>
          </p:cNvSpPr>
          <p:nvPr/>
        </p:nvSpPr>
        <p:spPr bwMode="auto">
          <a:xfrm rot="5400000">
            <a:off x="-2209800" y="2971800"/>
            <a:ext cx="5562600" cy="381000"/>
          </a:xfrm>
          <a:prstGeom prst="rect">
            <a:avLst/>
          </a:prstGeom>
        </p:spPr>
        <p:txBody>
          <a:bodyPr vert="wordArtVert" wrap="none" fromWordArt="1">
            <a:prstTxWarp prst="textPlain">
              <a:avLst>
                <a:gd name="adj" fmla="val 50000"/>
              </a:avLst>
            </a:prstTxWarp>
          </a:bodyPr>
          <a:lstStyle/>
          <a:p>
            <a:pPr algn="ctr" fontAlgn="auto"/>
            <a:r>
              <a:rPr lang="vi-VN" sz="3600" kern="10">
                <a:ln w="12700">
                  <a:solidFill>
                    <a:srgbClr val="FF0000"/>
                  </a:solidFill>
                  <a:round/>
                  <a:headEnd/>
                  <a:tailEnd/>
                </a:ln>
                <a:solidFill>
                  <a:srgbClr val="00FF00"/>
                </a:solidFill>
                <a:effectLst>
                  <a:outerShdw dist="53882" dir="2700000" algn="ctr" rotWithShape="0">
                    <a:srgbClr val="CBCBCB">
                      <a:alpha val="80000"/>
                    </a:srgbClr>
                  </a:outerShdw>
                </a:effectLst>
                <a:latin typeface="Times New Roman" pitchFamily="18" charset="0"/>
                <a:cs typeface="Times New Roman" pitchFamily="18" charset="0"/>
              </a:rPr>
              <a:t>Sơ đồ tư duy</a:t>
            </a:r>
            <a:endParaRPr lang="en-US" sz="3600" kern="10">
              <a:ln w="12700">
                <a:solidFill>
                  <a:srgbClr val="FF0000"/>
                </a:solidFill>
                <a:round/>
                <a:headEnd/>
                <a:tailEnd/>
              </a:ln>
              <a:solidFill>
                <a:srgbClr val="00FF00"/>
              </a:solidFill>
              <a:effectLst>
                <a:outerShdw dist="53882" dir="2700000" algn="ctr" rotWithShape="0">
                  <a:srgbClr val="CBCBCB">
                    <a:alpha val="8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7671"/>
                                        </p:tgtEl>
                                        <p:attrNameLst>
                                          <p:attrName>style.visibility</p:attrName>
                                        </p:attrNameLst>
                                      </p:cBhvr>
                                      <p:to>
                                        <p:strVal val="visible"/>
                                      </p:to>
                                    </p:set>
                                    <p:animEffect transition="in" filter="box(in)">
                                      <p:cBhvr>
                                        <p:cTn id="7" dur="500"/>
                                        <p:tgtEl>
                                          <p:spTgt spid="2767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dissolve">
                                      <p:cBhvr>
                                        <p:cTn id="12" dur="500"/>
                                        <p:tgtEl>
                                          <p:spTgt spid="2765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654"/>
                                        </p:tgtEl>
                                        <p:attrNameLst>
                                          <p:attrName>style.visibility</p:attrName>
                                        </p:attrNameLst>
                                      </p:cBhvr>
                                      <p:to>
                                        <p:strVal val="visible"/>
                                      </p:to>
                                    </p:set>
                                    <p:animEffect transition="in" filter="dissolve">
                                      <p:cBhvr>
                                        <p:cTn id="17" dur="500"/>
                                        <p:tgtEl>
                                          <p:spTgt spid="2765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656"/>
                                        </p:tgtEl>
                                        <p:attrNameLst>
                                          <p:attrName>style.visibility</p:attrName>
                                        </p:attrNameLst>
                                      </p:cBhvr>
                                      <p:to>
                                        <p:strVal val="visible"/>
                                      </p:to>
                                    </p:set>
                                    <p:animEffect transition="in" filter="dissolve">
                                      <p:cBhvr>
                                        <p:cTn id="22" dur="500"/>
                                        <p:tgtEl>
                                          <p:spTgt spid="27656"/>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27662"/>
                                        </p:tgtEl>
                                        <p:attrNameLst>
                                          <p:attrName>style.visibility</p:attrName>
                                        </p:attrNameLst>
                                      </p:cBhvr>
                                      <p:to>
                                        <p:strVal val="visible"/>
                                      </p:to>
                                    </p:set>
                                    <p:anim calcmode="lin" valueType="num">
                                      <p:cBhvr>
                                        <p:cTn id="27" dur="500" fill="hold"/>
                                        <p:tgtEl>
                                          <p:spTgt spid="27662"/>
                                        </p:tgtEl>
                                        <p:attrNameLst>
                                          <p:attrName>ppt_w</p:attrName>
                                        </p:attrNameLst>
                                      </p:cBhvr>
                                      <p:tavLst>
                                        <p:tav tm="0">
                                          <p:val>
                                            <p:strVal val="#ppt_w*0.70"/>
                                          </p:val>
                                        </p:tav>
                                        <p:tav tm="100000">
                                          <p:val>
                                            <p:strVal val="#ppt_w"/>
                                          </p:val>
                                        </p:tav>
                                      </p:tavLst>
                                    </p:anim>
                                    <p:anim calcmode="lin" valueType="num">
                                      <p:cBhvr>
                                        <p:cTn id="28" dur="500" fill="hold"/>
                                        <p:tgtEl>
                                          <p:spTgt spid="27662"/>
                                        </p:tgtEl>
                                        <p:attrNameLst>
                                          <p:attrName>ppt_h</p:attrName>
                                        </p:attrNameLst>
                                      </p:cBhvr>
                                      <p:tavLst>
                                        <p:tav tm="0">
                                          <p:val>
                                            <p:strVal val="#ppt_h"/>
                                          </p:val>
                                        </p:tav>
                                        <p:tav tm="100000">
                                          <p:val>
                                            <p:strVal val="#ppt_h"/>
                                          </p:val>
                                        </p:tav>
                                      </p:tavLst>
                                    </p:anim>
                                    <p:animEffect transition="in" filter="fade">
                                      <p:cBhvr>
                                        <p:cTn id="29" dur="500"/>
                                        <p:tgtEl>
                                          <p:spTgt spid="2766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7668"/>
                                        </p:tgtEl>
                                        <p:attrNameLst>
                                          <p:attrName>style.visibility</p:attrName>
                                        </p:attrNameLst>
                                      </p:cBhvr>
                                      <p:to>
                                        <p:strVal val="visible"/>
                                      </p:to>
                                    </p:set>
                                    <p:animEffect transition="in" filter="dissolve">
                                      <p:cBhvr>
                                        <p:cTn id="34" dur="500"/>
                                        <p:tgtEl>
                                          <p:spTgt spid="27668"/>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7657"/>
                                        </p:tgtEl>
                                        <p:attrNameLst>
                                          <p:attrName>style.visibility</p:attrName>
                                        </p:attrNameLst>
                                      </p:cBhvr>
                                      <p:to>
                                        <p:strVal val="visible"/>
                                      </p:to>
                                    </p:set>
                                    <p:animEffect transition="in" filter="dissolve">
                                      <p:cBhvr>
                                        <p:cTn id="39" dur="500"/>
                                        <p:tgtEl>
                                          <p:spTgt spid="27657"/>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27663"/>
                                        </p:tgtEl>
                                        <p:attrNameLst>
                                          <p:attrName>style.visibility</p:attrName>
                                        </p:attrNameLst>
                                      </p:cBhvr>
                                      <p:to>
                                        <p:strVal val="visible"/>
                                      </p:to>
                                    </p:set>
                                    <p:anim calcmode="lin" valueType="num">
                                      <p:cBhvr>
                                        <p:cTn id="44" dur="500" fill="hold"/>
                                        <p:tgtEl>
                                          <p:spTgt spid="27663"/>
                                        </p:tgtEl>
                                        <p:attrNameLst>
                                          <p:attrName>ppt_w</p:attrName>
                                        </p:attrNameLst>
                                      </p:cBhvr>
                                      <p:tavLst>
                                        <p:tav tm="0">
                                          <p:val>
                                            <p:strVal val="#ppt_w*0.70"/>
                                          </p:val>
                                        </p:tav>
                                        <p:tav tm="100000">
                                          <p:val>
                                            <p:strVal val="#ppt_w"/>
                                          </p:val>
                                        </p:tav>
                                      </p:tavLst>
                                    </p:anim>
                                    <p:anim calcmode="lin" valueType="num">
                                      <p:cBhvr>
                                        <p:cTn id="45" dur="500" fill="hold"/>
                                        <p:tgtEl>
                                          <p:spTgt spid="27663"/>
                                        </p:tgtEl>
                                        <p:attrNameLst>
                                          <p:attrName>ppt_h</p:attrName>
                                        </p:attrNameLst>
                                      </p:cBhvr>
                                      <p:tavLst>
                                        <p:tav tm="0">
                                          <p:val>
                                            <p:strVal val="#ppt_h"/>
                                          </p:val>
                                        </p:tav>
                                        <p:tav tm="100000">
                                          <p:val>
                                            <p:strVal val="#ppt_h"/>
                                          </p:val>
                                        </p:tav>
                                      </p:tavLst>
                                    </p:anim>
                                    <p:animEffect transition="in" filter="fade">
                                      <p:cBhvr>
                                        <p:cTn id="46" dur="500"/>
                                        <p:tgtEl>
                                          <p:spTgt spid="27663"/>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7669"/>
                                        </p:tgtEl>
                                        <p:attrNameLst>
                                          <p:attrName>style.visibility</p:attrName>
                                        </p:attrNameLst>
                                      </p:cBhvr>
                                      <p:to>
                                        <p:strVal val="visible"/>
                                      </p:to>
                                    </p:set>
                                    <p:animEffect transition="in" filter="dissolve">
                                      <p:cBhvr>
                                        <p:cTn id="51" dur="500"/>
                                        <p:tgtEl>
                                          <p:spTgt spid="27669"/>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7658"/>
                                        </p:tgtEl>
                                        <p:attrNameLst>
                                          <p:attrName>style.visibility</p:attrName>
                                        </p:attrNameLst>
                                      </p:cBhvr>
                                      <p:to>
                                        <p:strVal val="visible"/>
                                      </p:to>
                                    </p:set>
                                    <p:animEffect transition="in" filter="dissolve">
                                      <p:cBhvr>
                                        <p:cTn id="56" dur="500"/>
                                        <p:tgtEl>
                                          <p:spTgt spid="27658"/>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27665"/>
                                        </p:tgtEl>
                                        <p:attrNameLst>
                                          <p:attrName>style.visibility</p:attrName>
                                        </p:attrNameLst>
                                      </p:cBhvr>
                                      <p:to>
                                        <p:strVal val="visible"/>
                                      </p:to>
                                    </p:set>
                                    <p:anim calcmode="lin" valueType="num">
                                      <p:cBhvr>
                                        <p:cTn id="61" dur="500" fill="hold"/>
                                        <p:tgtEl>
                                          <p:spTgt spid="27665"/>
                                        </p:tgtEl>
                                        <p:attrNameLst>
                                          <p:attrName>ppt_w</p:attrName>
                                        </p:attrNameLst>
                                      </p:cBhvr>
                                      <p:tavLst>
                                        <p:tav tm="0">
                                          <p:val>
                                            <p:strVal val="#ppt_w*0.70"/>
                                          </p:val>
                                        </p:tav>
                                        <p:tav tm="100000">
                                          <p:val>
                                            <p:strVal val="#ppt_w"/>
                                          </p:val>
                                        </p:tav>
                                      </p:tavLst>
                                    </p:anim>
                                    <p:anim calcmode="lin" valueType="num">
                                      <p:cBhvr>
                                        <p:cTn id="62" dur="500" fill="hold"/>
                                        <p:tgtEl>
                                          <p:spTgt spid="27665"/>
                                        </p:tgtEl>
                                        <p:attrNameLst>
                                          <p:attrName>ppt_h</p:attrName>
                                        </p:attrNameLst>
                                      </p:cBhvr>
                                      <p:tavLst>
                                        <p:tav tm="0">
                                          <p:val>
                                            <p:strVal val="#ppt_h"/>
                                          </p:val>
                                        </p:tav>
                                        <p:tav tm="100000">
                                          <p:val>
                                            <p:strVal val="#ppt_h"/>
                                          </p:val>
                                        </p:tav>
                                      </p:tavLst>
                                    </p:anim>
                                    <p:animEffect transition="in" filter="fade">
                                      <p:cBhvr>
                                        <p:cTn id="63" dur="500"/>
                                        <p:tgtEl>
                                          <p:spTgt spid="27665"/>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27664"/>
                                        </p:tgtEl>
                                        <p:attrNameLst>
                                          <p:attrName>style.visibility</p:attrName>
                                        </p:attrNameLst>
                                      </p:cBhvr>
                                      <p:to>
                                        <p:strVal val="visible"/>
                                      </p:to>
                                    </p:set>
                                    <p:animEffect transition="in" filter="dissolve">
                                      <p:cBhvr>
                                        <p:cTn id="68" dur="500"/>
                                        <p:tgtEl>
                                          <p:spTgt spid="27664"/>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27659"/>
                                        </p:tgtEl>
                                        <p:attrNameLst>
                                          <p:attrName>style.visibility</p:attrName>
                                        </p:attrNameLst>
                                      </p:cBhvr>
                                      <p:to>
                                        <p:strVal val="visible"/>
                                      </p:to>
                                    </p:set>
                                    <p:animEffect transition="in" filter="dissolve">
                                      <p:cBhvr>
                                        <p:cTn id="73" dur="500"/>
                                        <p:tgtEl>
                                          <p:spTgt spid="27659"/>
                                        </p:tgtEl>
                                      </p:cBhvr>
                                    </p:animEffect>
                                  </p:childTnLst>
                                </p:cTn>
                              </p:par>
                            </p:childTnLst>
                          </p:cTn>
                        </p:par>
                      </p:childTnLst>
                    </p:cTn>
                  </p:par>
                  <p:par>
                    <p:cTn id="74" fill="hold">
                      <p:stCondLst>
                        <p:cond delay="indefinite"/>
                      </p:stCondLst>
                      <p:childTnLst>
                        <p:par>
                          <p:cTn id="75" fill="hold">
                            <p:stCondLst>
                              <p:cond delay="0"/>
                            </p:stCondLst>
                            <p:childTnLst>
                              <p:par>
                                <p:cTn id="76" presetID="55" presetClass="entr" presetSubtype="0" fill="hold" grpId="0" nodeType="clickEffect">
                                  <p:stCondLst>
                                    <p:cond delay="0"/>
                                  </p:stCondLst>
                                  <p:childTnLst>
                                    <p:set>
                                      <p:cBhvr>
                                        <p:cTn id="77" dur="1" fill="hold">
                                          <p:stCondLst>
                                            <p:cond delay="0"/>
                                          </p:stCondLst>
                                        </p:cTn>
                                        <p:tgtEl>
                                          <p:spTgt spid="27661"/>
                                        </p:tgtEl>
                                        <p:attrNameLst>
                                          <p:attrName>style.visibility</p:attrName>
                                        </p:attrNameLst>
                                      </p:cBhvr>
                                      <p:to>
                                        <p:strVal val="visible"/>
                                      </p:to>
                                    </p:set>
                                    <p:anim calcmode="lin" valueType="num">
                                      <p:cBhvr>
                                        <p:cTn id="78" dur="500" fill="hold"/>
                                        <p:tgtEl>
                                          <p:spTgt spid="27661"/>
                                        </p:tgtEl>
                                        <p:attrNameLst>
                                          <p:attrName>ppt_w</p:attrName>
                                        </p:attrNameLst>
                                      </p:cBhvr>
                                      <p:tavLst>
                                        <p:tav tm="0">
                                          <p:val>
                                            <p:strVal val="#ppt_w*0.70"/>
                                          </p:val>
                                        </p:tav>
                                        <p:tav tm="100000">
                                          <p:val>
                                            <p:strVal val="#ppt_w"/>
                                          </p:val>
                                        </p:tav>
                                      </p:tavLst>
                                    </p:anim>
                                    <p:anim calcmode="lin" valueType="num">
                                      <p:cBhvr>
                                        <p:cTn id="79" dur="500" fill="hold"/>
                                        <p:tgtEl>
                                          <p:spTgt spid="27661"/>
                                        </p:tgtEl>
                                        <p:attrNameLst>
                                          <p:attrName>ppt_h</p:attrName>
                                        </p:attrNameLst>
                                      </p:cBhvr>
                                      <p:tavLst>
                                        <p:tav tm="0">
                                          <p:val>
                                            <p:strVal val="#ppt_h"/>
                                          </p:val>
                                        </p:tav>
                                        <p:tav tm="100000">
                                          <p:val>
                                            <p:strVal val="#ppt_h"/>
                                          </p:val>
                                        </p:tav>
                                      </p:tavLst>
                                    </p:anim>
                                    <p:animEffect transition="in" filter="fade">
                                      <p:cBhvr>
                                        <p:cTn id="80" dur="500"/>
                                        <p:tgtEl>
                                          <p:spTgt spid="27661"/>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27667"/>
                                        </p:tgtEl>
                                        <p:attrNameLst>
                                          <p:attrName>style.visibility</p:attrName>
                                        </p:attrNameLst>
                                      </p:cBhvr>
                                      <p:to>
                                        <p:strVal val="visible"/>
                                      </p:to>
                                    </p:set>
                                    <p:animEffect transition="in" filter="dissolve">
                                      <p:cBhvr>
                                        <p:cTn id="85" dur="500"/>
                                        <p:tgtEl>
                                          <p:spTgt spid="27667"/>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27660"/>
                                        </p:tgtEl>
                                        <p:attrNameLst>
                                          <p:attrName>style.visibility</p:attrName>
                                        </p:attrNameLst>
                                      </p:cBhvr>
                                      <p:to>
                                        <p:strVal val="visible"/>
                                      </p:to>
                                    </p:set>
                                    <p:animEffect transition="in" filter="dissolve">
                                      <p:cBhvr>
                                        <p:cTn id="90" dur="500"/>
                                        <p:tgtEl>
                                          <p:spTgt spid="27660"/>
                                        </p:tgtEl>
                                      </p:cBhvr>
                                    </p:animEffect>
                                  </p:childTnLst>
                                </p:cTn>
                              </p:par>
                            </p:childTnLst>
                          </p:cTn>
                        </p:par>
                      </p:childTnLst>
                    </p:cTn>
                  </p:par>
                  <p:par>
                    <p:cTn id="91" fill="hold">
                      <p:stCondLst>
                        <p:cond delay="indefinite"/>
                      </p:stCondLst>
                      <p:childTnLst>
                        <p:par>
                          <p:cTn id="92" fill="hold">
                            <p:stCondLst>
                              <p:cond delay="0"/>
                            </p:stCondLst>
                            <p:childTnLst>
                              <p:par>
                                <p:cTn id="93" presetID="55" presetClass="entr" presetSubtype="0" fill="hold" grpId="0" nodeType="clickEffect">
                                  <p:stCondLst>
                                    <p:cond delay="0"/>
                                  </p:stCondLst>
                                  <p:childTnLst>
                                    <p:set>
                                      <p:cBhvr>
                                        <p:cTn id="94" dur="1" fill="hold">
                                          <p:stCondLst>
                                            <p:cond delay="0"/>
                                          </p:stCondLst>
                                        </p:cTn>
                                        <p:tgtEl>
                                          <p:spTgt spid="27666"/>
                                        </p:tgtEl>
                                        <p:attrNameLst>
                                          <p:attrName>style.visibility</p:attrName>
                                        </p:attrNameLst>
                                      </p:cBhvr>
                                      <p:to>
                                        <p:strVal val="visible"/>
                                      </p:to>
                                    </p:set>
                                    <p:anim calcmode="lin" valueType="num">
                                      <p:cBhvr>
                                        <p:cTn id="95" dur="500" fill="hold"/>
                                        <p:tgtEl>
                                          <p:spTgt spid="27666"/>
                                        </p:tgtEl>
                                        <p:attrNameLst>
                                          <p:attrName>ppt_w</p:attrName>
                                        </p:attrNameLst>
                                      </p:cBhvr>
                                      <p:tavLst>
                                        <p:tav tm="0">
                                          <p:val>
                                            <p:strVal val="#ppt_w*0.70"/>
                                          </p:val>
                                        </p:tav>
                                        <p:tav tm="100000">
                                          <p:val>
                                            <p:strVal val="#ppt_w"/>
                                          </p:val>
                                        </p:tav>
                                      </p:tavLst>
                                    </p:anim>
                                    <p:anim calcmode="lin" valueType="num">
                                      <p:cBhvr>
                                        <p:cTn id="96" dur="500" fill="hold"/>
                                        <p:tgtEl>
                                          <p:spTgt spid="27666"/>
                                        </p:tgtEl>
                                        <p:attrNameLst>
                                          <p:attrName>ppt_h</p:attrName>
                                        </p:attrNameLst>
                                      </p:cBhvr>
                                      <p:tavLst>
                                        <p:tav tm="0">
                                          <p:val>
                                            <p:strVal val="#ppt_h"/>
                                          </p:val>
                                        </p:tav>
                                        <p:tav tm="100000">
                                          <p:val>
                                            <p:strVal val="#ppt_h"/>
                                          </p:val>
                                        </p:tav>
                                      </p:tavLst>
                                    </p:anim>
                                    <p:animEffect transition="in" filter="fade">
                                      <p:cBhvr>
                                        <p:cTn id="97" dur="500"/>
                                        <p:tgtEl>
                                          <p:spTgt spid="27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P spid="27654" grpId="0" animBg="1"/>
      <p:bldP spid="27656" grpId="0"/>
      <p:bldP spid="27657" grpId="0"/>
      <p:bldP spid="27658" grpId="0"/>
      <p:bldP spid="27659" grpId="0"/>
      <p:bldP spid="27660" grpId="0"/>
      <p:bldP spid="27661" grpId="0"/>
      <p:bldP spid="27662" grpId="0"/>
      <p:bldP spid="27663" grpId="0"/>
      <p:bldP spid="27664" grpId="0" animBg="1"/>
      <p:bldP spid="27665" grpId="0"/>
      <p:bldP spid="27666" grpId="0"/>
      <p:bldP spid="27667" grpId="0" animBg="1"/>
      <p:bldP spid="27668" grpId="0" animBg="1"/>
      <p:bldP spid="2766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oi_nghi_thanh_lap_Dang_"/>
          <p:cNvPicPr>
            <a:picLocks noChangeAspect="1" noChangeArrowheads="1"/>
          </p:cNvPicPr>
          <p:nvPr/>
        </p:nvPicPr>
        <p:blipFill>
          <a:blip r:embed="rId2"/>
          <a:srcRect/>
          <a:stretch>
            <a:fillRect/>
          </a:stretch>
        </p:blipFill>
        <p:spPr bwMode="auto">
          <a:xfrm>
            <a:off x="381000" y="473075"/>
            <a:ext cx="8534400" cy="4632325"/>
          </a:xfrm>
          <a:prstGeom prst="rect">
            <a:avLst/>
          </a:prstGeom>
          <a:noFill/>
          <a:ln w="57150" cmpd="thinThick">
            <a:solidFill>
              <a:srgbClr val="FF0000"/>
            </a:solidFill>
            <a:miter lim="800000"/>
            <a:headEnd/>
            <a:tailEnd/>
          </a:ln>
        </p:spPr>
      </p:pic>
      <p:sp>
        <p:nvSpPr>
          <p:cNvPr id="28675" name="Text Box 3"/>
          <p:cNvSpPr txBox="1">
            <a:spLocks noChangeArrowheads="1"/>
          </p:cNvSpPr>
          <p:nvPr/>
        </p:nvSpPr>
        <p:spPr bwMode="auto">
          <a:xfrm>
            <a:off x="0" y="5181600"/>
            <a:ext cx="9296400" cy="427038"/>
          </a:xfrm>
          <a:prstGeom prst="rect">
            <a:avLst/>
          </a:prstGeom>
          <a:noFill/>
          <a:ln w="9525">
            <a:noFill/>
            <a:miter lim="800000"/>
            <a:headEnd/>
            <a:tailEnd/>
          </a:ln>
          <a:effectLst/>
        </p:spPr>
        <p:txBody>
          <a:bodyPr>
            <a:spAutoFit/>
          </a:bodyPr>
          <a:lstStyle/>
          <a:p>
            <a:pPr>
              <a:spcBef>
                <a:spcPct val="50000"/>
              </a:spcBef>
            </a:pPr>
            <a:r>
              <a:rPr lang="en-US" sz="2200" b="1" dirty="0">
                <a:solidFill>
                  <a:srgbClr val="3333FF"/>
                </a:solidFill>
                <a:latin typeface="Times New Roman" pitchFamily="18" charset="0"/>
              </a:rPr>
              <a:t>- 2 </a:t>
            </a:r>
            <a:r>
              <a:rPr lang="en-US" sz="2200" b="1" dirty="0" err="1">
                <a:solidFill>
                  <a:srgbClr val="3333FF"/>
                </a:solidFill>
                <a:latin typeface="Times New Roman" pitchFamily="18" charset="0"/>
              </a:rPr>
              <a:t>đại</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biểu</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của</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Đông</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Dương</a:t>
            </a:r>
            <a:r>
              <a:rPr lang="en-US" sz="2200" b="1" dirty="0">
                <a:solidFill>
                  <a:srgbClr val="3333FF"/>
                </a:solidFill>
                <a:latin typeface="Times New Roman" pitchFamily="18" charset="0"/>
              </a:rPr>
              <a:t> CS </a:t>
            </a:r>
            <a:r>
              <a:rPr lang="en-US" sz="2200" b="1" dirty="0" err="1">
                <a:solidFill>
                  <a:srgbClr val="3333FF"/>
                </a:solidFill>
                <a:latin typeface="Times New Roman" pitchFamily="18" charset="0"/>
              </a:rPr>
              <a:t>Đảng</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Trịnh</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Đình</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Cửu</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Nguyễn</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Đức</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Cảnh</a:t>
            </a:r>
            <a:endParaRPr lang="en-US" sz="2200" b="1" dirty="0">
              <a:solidFill>
                <a:srgbClr val="3333FF"/>
              </a:solidFill>
              <a:latin typeface="Times New Roman" pitchFamily="18" charset="0"/>
            </a:endParaRPr>
          </a:p>
        </p:txBody>
      </p:sp>
      <p:sp>
        <p:nvSpPr>
          <p:cNvPr id="28676" name="Text Box 4"/>
          <p:cNvSpPr txBox="1">
            <a:spLocks noChangeArrowheads="1"/>
          </p:cNvSpPr>
          <p:nvPr/>
        </p:nvSpPr>
        <p:spPr bwMode="auto">
          <a:xfrm>
            <a:off x="228600" y="0"/>
            <a:ext cx="8610600" cy="427038"/>
          </a:xfrm>
          <a:prstGeom prst="rect">
            <a:avLst/>
          </a:prstGeom>
          <a:noFill/>
          <a:ln w="9525">
            <a:noFill/>
            <a:miter lim="800000"/>
            <a:headEnd/>
            <a:tailEnd/>
          </a:ln>
          <a:effectLst/>
        </p:spPr>
        <p:txBody>
          <a:bodyPr>
            <a:spAutoFit/>
          </a:bodyPr>
          <a:lstStyle/>
          <a:p>
            <a:pPr algn="ctr">
              <a:spcBef>
                <a:spcPct val="50000"/>
              </a:spcBef>
            </a:pPr>
            <a:r>
              <a:rPr lang="en-US" sz="2200" b="1">
                <a:solidFill>
                  <a:srgbClr val="FF3300"/>
                </a:solidFill>
                <a:latin typeface="Times New Roman" pitchFamily="18" charset="0"/>
              </a:rPr>
              <a:t>HỘI NGHỊ THÀNH LẬP ĐẢNG</a:t>
            </a:r>
          </a:p>
        </p:txBody>
      </p:sp>
      <p:sp>
        <p:nvSpPr>
          <p:cNvPr id="28677" name="Text Box 5"/>
          <p:cNvSpPr txBox="1">
            <a:spLocks noChangeArrowheads="1"/>
          </p:cNvSpPr>
          <p:nvPr/>
        </p:nvSpPr>
        <p:spPr bwMode="auto">
          <a:xfrm>
            <a:off x="0" y="5668963"/>
            <a:ext cx="9144000" cy="427037"/>
          </a:xfrm>
          <a:prstGeom prst="rect">
            <a:avLst/>
          </a:prstGeom>
          <a:noFill/>
          <a:ln w="9525">
            <a:noFill/>
            <a:miter lim="800000"/>
            <a:headEnd/>
            <a:tailEnd/>
          </a:ln>
          <a:effectLst/>
        </p:spPr>
        <p:txBody>
          <a:bodyPr>
            <a:spAutoFit/>
          </a:bodyPr>
          <a:lstStyle/>
          <a:p>
            <a:pPr>
              <a:spcBef>
                <a:spcPct val="50000"/>
              </a:spcBef>
            </a:pPr>
            <a:r>
              <a:rPr lang="en-US" sz="2200" b="1">
                <a:solidFill>
                  <a:srgbClr val="3333FF"/>
                </a:solidFill>
                <a:latin typeface="Times New Roman" pitchFamily="18" charset="0"/>
              </a:rPr>
              <a:t>- 2 đại biểu của An Nam CS Đảng:   Nguyễn Thiệu và Châu Văn Liêm</a:t>
            </a:r>
          </a:p>
        </p:txBody>
      </p:sp>
      <p:sp>
        <p:nvSpPr>
          <p:cNvPr id="28678" name="Text Box 6"/>
          <p:cNvSpPr txBox="1">
            <a:spLocks noChangeArrowheads="1"/>
          </p:cNvSpPr>
          <p:nvPr/>
        </p:nvSpPr>
        <p:spPr bwMode="auto">
          <a:xfrm>
            <a:off x="0" y="6172200"/>
            <a:ext cx="9144000" cy="427038"/>
          </a:xfrm>
          <a:prstGeom prst="rect">
            <a:avLst/>
          </a:prstGeom>
          <a:noFill/>
          <a:ln w="9525">
            <a:noFill/>
            <a:miter lim="800000"/>
            <a:headEnd/>
            <a:tailEnd/>
          </a:ln>
          <a:effectLst/>
        </p:spPr>
        <p:txBody>
          <a:bodyPr>
            <a:spAutoFit/>
          </a:bodyPr>
          <a:lstStyle/>
          <a:p>
            <a:pPr>
              <a:spcBef>
                <a:spcPct val="50000"/>
              </a:spcBef>
            </a:pPr>
            <a:r>
              <a:rPr lang="en-US" sz="2200" b="1">
                <a:solidFill>
                  <a:srgbClr val="3333FF"/>
                </a:solidFill>
                <a:latin typeface="Times New Roman" pitchFamily="18" charset="0"/>
              </a:rPr>
              <a:t>- Nguyễn Ái Quốc đại diện cho Quốc tế cộng sản.</a:t>
            </a:r>
          </a:p>
        </p:txBody>
      </p:sp>
      <p:sp>
        <p:nvSpPr>
          <p:cNvPr id="28679" name="Text Box 7"/>
          <p:cNvSpPr txBox="1">
            <a:spLocks noChangeArrowheads="1"/>
          </p:cNvSpPr>
          <p:nvPr/>
        </p:nvSpPr>
        <p:spPr bwMode="auto">
          <a:xfrm>
            <a:off x="7451725" y="979488"/>
            <a:ext cx="184150" cy="427037"/>
          </a:xfrm>
          <a:prstGeom prst="rect">
            <a:avLst/>
          </a:prstGeom>
          <a:noFill/>
          <a:ln w="9525">
            <a:noFill/>
            <a:miter lim="800000"/>
            <a:headEnd/>
            <a:tailEnd/>
          </a:ln>
          <a:effectLst/>
        </p:spPr>
        <p:txBody>
          <a:bodyPr wrap="none">
            <a:spAutoFit/>
          </a:bodyPr>
          <a:lstStyle/>
          <a:p>
            <a:endParaRPr lang="en-US" sz="2200">
              <a:latin typeface="Times New Roman" pitchFamily="18" charset="0"/>
            </a:endParaRPr>
          </a:p>
        </p:txBody>
      </p:sp>
      <p:sp>
        <p:nvSpPr>
          <p:cNvPr id="28680" name="Text Box 8"/>
          <p:cNvSpPr txBox="1">
            <a:spLocks noChangeArrowheads="1"/>
          </p:cNvSpPr>
          <p:nvPr/>
        </p:nvSpPr>
        <p:spPr bwMode="auto">
          <a:xfrm>
            <a:off x="517525" y="446088"/>
            <a:ext cx="184150" cy="427037"/>
          </a:xfrm>
          <a:prstGeom prst="rect">
            <a:avLst/>
          </a:prstGeom>
          <a:noFill/>
          <a:ln w="9525">
            <a:noFill/>
            <a:miter lim="800000"/>
            <a:headEnd/>
            <a:tailEnd/>
          </a:ln>
          <a:effectLst/>
        </p:spPr>
        <p:txBody>
          <a:bodyPr wrap="none">
            <a:spAutoFit/>
          </a:bodyPr>
          <a:lstStyle/>
          <a:p>
            <a:endParaRPr lang="en-US" sz="2200">
              <a:latin typeface="Times New Roman" pitchFamily="18" charset="0"/>
            </a:endParaRPr>
          </a:p>
        </p:txBody>
      </p:sp>
      <p:sp>
        <p:nvSpPr>
          <p:cNvPr id="28681" name="Text Box 9"/>
          <p:cNvSpPr txBox="1">
            <a:spLocks noChangeArrowheads="1"/>
          </p:cNvSpPr>
          <p:nvPr/>
        </p:nvSpPr>
        <p:spPr bwMode="auto">
          <a:xfrm>
            <a:off x="593725" y="522288"/>
            <a:ext cx="184150" cy="427037"/>
          </a:xfrm>
          <a:prstGeom prst="rect">
            <a:avLst/>
          </a:prstGeom>
          <a:noFill/>
          <a:ln w="9525">
            <a:noFill/>
            <a:miter lim="800000"/>
            <a:headEnd/>
            <a:tailEnd/>
          </a:ln>
          <a:effectLst/>
        </p:spPr>
        <p:txBody>
          <a:bodyPr wrap="none">
            <a:spAutoFit/>
          </a:bodyPr>
          <a:lstStyle/>
          <a:p>
            <a:endParaRPr lang="en-US" sz="2200">
              <a:latin typeface="Times New Roman" pitchFamily="18" charset="0"/>
            </a:endParaRPr>
          </a:p>
        </p:txBody>
      </p:sp>
      <p:sp>
        <p:nvSpPr>
          <p:cNvPr id="28682" name="Text Box 10"/>
          <p:cNvSpPr txBox="1">
            <a:spLocks noChangeArrowheads="1"/>
          </p:cNvSpPr>
          <p:nvPr/>
        </p:nvSpPr>
        <p:spPr bwMode="auto">
          <a:xfrm>
            <a:off x="898525" y="598488"/>
            <a:ext cx="184150" cy="427037"/>
          </a:xfrm>
          <a:prstGeom prst="rect">
            <a:avLst/>
          </a:prstGeom>
          <a:noFill/>
          <a:ln w="9525">
            <a:noFill/>
            <a:miter lim="800000"/>
            <a:headEnd/>
            <a:tailEnd/>
          </a:ln>
          <a:effectLst/>
        </p:spPr>
        <p:txBody>
          <a:bodyPr wrap="none">
            <a:spAutoFit/>
          </a:bodyPr>
          <a:lstStyle/>
          <a:p>
            <a:endParaRPr lang="en-US" sz="2200">
              <a:latin typeface="Times New Roman" pitchFamily="18" charset="0"/>
            </a:endParaRPr>
          </a:p>
        </p:txBody>
      </p:sp>
      <p:pic>
        <p:nvPicPr>
          <p:cNvPr id="28683" name="Picture 11" descr="cdv-bacho-04"/>
          <p:cNvPicPr>
            <a:picLocks noChangeAspect="1" noChangeArrowheads="1"/>
          </p:cNvPicPr>
          <p:nvPr/>
        </p:nvPicPr>
        <p:blipFill>
          <a:blip r:embed="rId3" cstate="print"/>
          <a:srcRect/>
          <a:stretch>
            <a:fillRect/>
          </a:stretch>
        </p:blipFill>
        <p:spPr bwMode="auto">
          <a:xfrm>
            <a:off x="381000" y="457200"/>
            <a:ext cx="1485900" cy="1828800"/>
          </a:xfrm>
          <a:prstGeom prst="rect">
            <a:avLst/>
          </a:prstGeom>
          <a:noFill/>
        </p:spPr>
      </p:pic>
      <p:sp>
        <p:nvSpPr>
          <p:cNvPr id="28684" name="Line 12"/>
          <p:cNvSpPr>
            <a:spLocks noChangeShapeType="1"/>
          </p:cNvSpPr>
          <p:nvPr/>
        </p:nvSpPr>
        <p:spPr bwMode="auto">
          <a:xfrm flipH="1" flipV="1">
            <a:off x="1905000" y="1371600"/>
            <a:ext cx="838200" cy="304800"/>
          </a:xfrm>
          <a:prstGeom prst="line">
            <a:avLst/>
          </a:prstGeom>
          <a:noFill/>
          <a:ln w="28575">
            <a:solidFill>
              <a:srgbClr val="FF0000"/>
            </a:solidFill>
            <a:prstDash val="dash"/>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dissolve">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5"/>
                                        </p:tgtEl>
                                        <p:attrNameLst>
                                          <p:attrName>style.visibility</p:attrName>
                                        </p:attrNameLst>
                                      </p:cBhvr>
                                      <p:to>
                                        <p:strVal val="visible"/>
                                      </p:to>
                                    </p:set>
                                    <p:animEffect transition="in" filter="dissolve">
                                      <p:cBhvr>
                                        <p:cTn id="12" dur="500"/>
                                        <p:tgtEl>
                                          <p:spTgt spid="2867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77"/>
                                        </p:tgtEl>
                                        <p:attrNameLst>
                                          <p:attrName>style.visibility</p:attrName>
                                        </p:attrNameLst>
                                      </p:cBhvr>
                                      <p:to>
                                        <p:strVal val="visible"/>
                                      </p:to>
                                    </p:set>
                                    <p:animEffect transition="in" filter="dissolve">
                                      <p:cBhvr>
                                        <p:cTn id="17" dur="500"/>
                                        <p:tgtEl>
                                          <p:spTgt spid="2867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678"/>
                                        </p:tgtEl>
                                        <p:attrNameLst>
                                          <p:attrName>style.visibility</p:attrName>
                                        </p:attrNameLst>
                                      </p:cBhvr>
                                      <p:to>
                                        <p:strVal val="visible"/>
                                      </p:to>
                                    </p:set>
                                    <p:animEffect transition="in" filter="dissolve">
                                      <p:cBhvr>
                                        <p:cTn id="22" dur="500"/>
                                        <p:tgtEl>
                                          <p:spTgt spid="28678"/>
                                        </p:tgtEl>
                                      </p:cBhvr>
                                    </p:animEffect>
                                  </p:childTnLst>
                                </p:cTn>
                              </p:par>
                              <p:par>
                                <p:cTn id="23" presetID="9" presetClass="entr" presetSubtype="0" fill="hold" nodeType="withEffect">
                                  <p:stCondLst>
                                    <p:cond delay="0"/>
                                  </p:stCondLst>
                                  <p:childTnLst>
                                    <p:set>
                                      <p:cBhvr>
                                        <p:cTn id="24" dur="1" fill="hold">
                                          <p:stCondLst>
                                            <p:cond delay="0"/>
                                          </p:stCondLst>
                                        </p:cTn>
                                        <p:tgtEl>
                                          <p:spTgt spid="28683"/>
                                        </p:tgtEl>
                                        <p:attrNameLst>
                                          <p:attrName>style.visibility</p:attrName>
                                        </p:attrNameLst>
                                      </p:cBhvr>
                                      <p:to>
                                        <p:strVal val="visible"/>
                                      </p:to>
                                    </p:set>
                                    <p:animEffect transition="in" filter="dissolve">
                                      <p:cBhvr>
                                        <p:cTn id="25" dur="500"/>
                                        <p:tgtEl>
                                          <p:spTgt spid="2868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8684"/>
                                        </p:tgtEl>
                                        <p:attrNameLst>
                                          <p:attrName>style.visibility</p:attrName>
                                        </p:attrNameLst>
                                      </p:cBhvr>
                                      <p:to>
                                        <p:strVal val="visible"/>
                                      </p:to>
                                    </p:set>
                                    <p:animEffect transition="in" filter="dissolve">
                                      <p:cBhvr>
                                        <p:cTn id="28" dur="500"/>
                                        <p:tgtEl>
                                          <p:spTgt spid="28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7" grpId="0"/>
      <p:bldP spid="28678" grpId="0"/>
      <p:bldP spid="286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533400" y="381000"/>
            <a:ext cx="8610600" cy="366713"/>
          </a:xfrm>
          <a:prstGeom prst="rect">
            <a:avLst/>
          </a:prstGeom>
          <a:noFill/>
          <a:ln w="9525">
            <a:noFill/>
            <a:miter lim="800000"/>
            <a:headEnd/>
            <a:tailEnd/>
          </a:ln>
          <a:effectLst/>
        </p:spPr>
        <p:txBody>
          <a:bodyPr>
            <a:spAutoFit/>
          </a:bodyPr>
          <a:lstStyle/>
          <a:p>
            <a:pPr>
              <a:spcBef>
                <a:spcPct val="50000"/>
              </a:spcBef>
            </a:pPr>
            <a:endParaRPr lang="en-US" b="1">
              <a:solidFill>
                <a:srgbClr val="FF3300"/>
              </a:solidFill>
              <a:latin typeface=".VnTimeH" pitchFamily="34" charset="0"/>
            </a:endParaRPr>
          </a:p>
        </p:txBody>
      </p:sp>
      <p:pic>
        <p:nvPicPr>
          <p:cNvPr id="10243" name="Picture 4"/>
          <p:cNvPicPr>
            <a:picLocks noChangeAspect="1" noChangeArrowheads="1" noCrop="1"/>
          </p:cNvPicPr>
          <p:nvPr/>
        </p:nvPicPr>
        <p:blipFill>
          <a:blip r:embed="rId2"/>
          <a:srcRect/>
          <a:stretch>
            <a:fillRect/>
          </a:stretch>
        </p:blipFill>
        <p:spPr bwMode="auto">
          <a:xfrm>
            <a:off x="4800600" y="838200"/>
            <a:ext cx="3848100" cy="5562600"/>
          </a:xfrm>
          <a:prstGeom prst="rect">
            <a:avLst/>
          </a:prstGeom>
          <a:noFill/>
          <a:ln w="9525">
            <a:noFill/>
            <a:miter lim="800000"/>
            <a:headEnd/>
            <a:tailEnd/>
          </a:ln>
        </p:spPr>
      </p:pic>
      <p:pic>
        <p:nvPicPr>
          <p:cNvPr id="10244" name="Picture 5" descr="images"/>
          <p:cNvPicPr>
            <a:picLocks noChangeAspect="1" noChangeArrowheads="1"/>
          </p:cNvPicPr>
          <p:nvPr/>
        </p:nvPicPr>
        <p:blipFill>
          <a:blip r:embed="rId3"/>
          <a:srcRect/>
          <a:stretch>
            <a:fillRect/>
          </a:stretch>
        </p:blipFill>
        <p:spPr bwMode="auto">
          <a:xfrm>
            <a:off x="457200" y="838200"/>
            <a:ext cx="42672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0" y="1219200"/>
            <a:ext cx="6324600" cy="519113"/>
          </a:xfrm>
          <a:prstGeom prst="rect">
            <a:avLst/>
          </a:prstGeom>
          <a:noFill/>
          <a:ln w="9525">
            <a:noFill/>
            <a:miter lim="800000"/>
            <a:headEnd/>
            <a:tailEnd/>
          </a:ln>
          <a:effectLst/>
        </p:spPr>
        <p:txBody>
          <a:bodyPr>
            <a:spAutoFit/>
          </a:bodyPr>
          <a:lstStyle/>
          <a:p>
            <a:pPr>
              <a:spcBef>
                <a:spcPct val="50000"/>
              </a:spcBef>
            </a:pPr>
            <a:r>
              <a:rPr lang="en-US" sz="2800" b="1" dirty="0">
                <a:solidFill>
                  <a:srgbClr val="FF0000"/>
                </a:solidFill>
                <a:latin typeface="Times New Roman" pitchFamily="18" charset="0"/>
              </a:rPr>
              <a:t>1. </a:t>
            </a:r>
            <a:r>
              <a:rPr lang="en-US" sz="2800" b="1" u="sng" dirty="0" err="1">
                <a:solidFill>
                  <a:srgbClr val="FF0000"/>
                </a:solidFill>
                <a:latin typeface="Times New Roman" pitchFamily="18" charset="0"/>
              </a:rPr>
              <a:t>Sự</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cần</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thiết</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thành</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lập</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Đảng</a:t>
            </a:r>
            <a:r>
              <a:rPr lang="en-US" sz="2800" b="1" u="sng" dirty="0">
                <a:solidFill>
                  <a:srgbClr val="FF0000"/>
                </a:solidFill>
                <a:latin typeface="Times New Roman" pitchFamily="18" charset="0"/>
              </a:rPr>
              <a:t>:</a:t>
            </a:r>
          </a:p>
        </p:txBody>
      </p:sp>
      <p:sp>
        <p:nvSpPr>
          <p:cNvPr id="30724" name="Text Box 4"/>
          <p:cNvSpPr txBox="1">
            <a:spLocks noChangeArrowheads="1"/>
          </p:cNvSpPr>
          <p:nvPr/>
        </p:nvSpPr>
        <p:spPr bwMode="auto">
          <a:xfrm>
            <a:off x="0" y="1828800"/>
            <a:ext cx="4953000" cy="51911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latin typeface="Times New Roman" pitchFamily="18" charset="0"/>
              </a:rPr>
              <a:t>2. </a:t>
            </a:r>
            <a:r>
              <a:rPr lang="en-US" sz="2800" b="1" u="sng">
                <a:solidFill>
                  <a:srgbClr val="FF0000"/>
                </a:solidFill>
                <a:latin typeface="Times New Roman" pitchFamily="18" charset="0"/>
              </a:rPr>
              <a:t>Hội nghị thành lập Đảng:</a:t>
            </a:r>
          </a:p>
        </p:txBody>
      </p:sp>
      <p:sp>
        <p:nvSpPr>
          <p:cNvPr id="30725" name="Text Box 5"/>
          <p:cNvSpPr txBox="1">
            <a:spLocks noChangeArrowheads="1"/>
          </p:cNvSpPr>
          <p:nvPr/>
        </p:nvSpPr>
        <p:spPr bwMode="auto">
          <a:xfrm>
            <a:off x="-76200" y="2362200"/>
            <a:ext cx="6248400" cy="51911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latin typeface="Times New Roman" pitchFamily="18" charset="0"/>
              </a:rPr>
              <a:t> 3. </a:t>
            </a:r>
            <a:r>
              <a:rPr lang="en-US" sz="2800" b="1" u="sng">
                <a:solidFill>
                  <a:srgbClr val="FF0000"/>
                </a:solidFill>
                <a:latin typeface="Times New Roman" pitchFamily="18" charset="0"/>
              </a:rPr>
              <a:t>Ýnghĩa của sự kiện thành lập Đảng: </a:t>
            </a:r>
          </a:p>
        </p:txBody>
      </p:sp>
      <p:sp>
        <p:nvSpPr>
          <p:cNvPr id="30726" name="Text Box 6"/>
          <p:cNvSpPr txBox="1">
            <a:spLocks noChangeArrowheads="1"/>
          </p:cNvSpPr>
          <p:nvPr/>
        </p:nvSpPr>
        <p:spPr bwMode="auto">
          <a:xfrm>
            <a:off x="0" y="3048000"/>
            <a:ext cx="9067800" cy="1552575"/>
          </a:xfrm>
          <a:prstGeom prst="rect">
            <a:avLst/>
          </a:prstGeom>
          <a:noFill/>
          <a:ln w="9525">
            <a:noFill/>
            <a:miter lim="800000"/>
            <a:headEnd/>
            <a:tailEnd/>
          </a:ln>
          <a:effectLst/>
        </p:spPr>
        <p:txBody>
          <a:bodyPr>
            <a:spAutoFit/>
          </a:bodyPr>
          <a:lstStyle/>
          <a:p>
            <a:pPr algn="just">
              <a:spcBef>
                <a:spcPct val="50000"/>
              </a:spcBef>
            </a:pPr>
            <a:r>
              <a:rPr lang="en-US" sz="2400" b="1">
                <a:solidFill>
                  <a:srgbClr val="0000FF"/>
                </a:solidFill>
                <a:latin typeface="Times New Roman" pitchFamily="18" charset="0"/>
              </a:rPr>
              <a:t>     Việc hợp nhất 3 tổ chức cộng sản thành Đảng Cộng sản Việt Nam đã làm cho cách mạng Việt Nam có sự thống nhất lãnh đạo, tăng thêm sức mạnh đoàn kết, thống nhất lực lượng, và có con đường cách mạng đúng đắn.</a:t>
            </a:r>
          </a:p>
        </p:txBody>
      </p:sp>
      <p:sp>
        <p:nvSpPr>
          <p:cNvPr id="30727" name="Text Box 7"/>
          <p:cNvSpPr txBox="1">
            <a:spLocks noChangeArrowheads="1"/>
          </p:cNvSpPr>
          <p:nvPr/>
        </p:nvSpPr>
        <p:spPr bwMode="auto">
          <a:xfrm>
            <a:off x="0" y="4664075"/>
            <a:ext cx="8686800" cy="822325"/>
          </a:xfrm>
          <a:prstGeom prst="rect">
            <a:avLst/>
          </a:prstGeom>
          <a:noFill/>
          <a:ln w="9525">
            <a:noFill/>
            <a:miter lim="800000"/>
            <a:headEnd/>
            <a:tailEnd/>
          </a:ln>
          <a:effectLst/>
        </p:spPr>
        <p:txBody>
          <a:bodyPr>
            <a:spAutoFit/>
          </a:bodyPr>
          <a:lstStyle/>
          <a:p>
            <a:pPr algn="just">
              <a:spcBef>
                <a:spcPct val="50000"/>
              </a:spcBef>
            </a:pPr>
            <a:r>
              <a:rPr lang="en-US" sz="2400" b="1">
                <a:solidFill>
                  <a:srgbClr val="0000FF"/>
                </a:solidFill>
                <a:latin typeface="Times New Roman" pitchFamily="18" charset="0"/>
              </a:rPr>
              <a:t>      Từ khi có Đảng, cách mạng Việt Nam liên tiếp giành được nhiều thắng lợi to lớn. </a:t>
            </a:r>
          </a:p>
        </p:txBody>
      </p:sp>
      <p:sp>
        <p:nvSpPr>
          <p:cNvPr id="30728" name="Text Box 8"/>
          <p:cNvSpPr txBox="1">
            <a:spLocks noChangeArrowheads="1"/>
          </p:cNvSpPr>
          <p:nvPr/>
        </p:nvSpPr>
        <p:spPr bwMode="auto">
          <a:xfrm>
            <a:off x="381000" y="5562600"/>
            <a:ext cx="5538788" cy="457200"/>
          </a:xfrm>
          <a:prstGeom prst="rect">
            <a:avLst/>
          </a:prstGeom>
          <a:noFill/>
          <a:ln w="9525">
            <a:noFill/>
            <a:miter lim="800000"/>
            <a:headEnd/>
            <a:tailEnd/>
          </a:ln>
          <a:effectLst/>
        </p:spPr>
        <p:txBody>
          <a:bodyPr wrap="none">
            <a:spAutoFit/>
          </a:bodyPr>
          <a:lstStyle/>
          <a:p>
            <a:r>
              <a:rPr lang="en-US" sz="2400" b="1">
                <a:solidFill>
                  <a:srgbClr val="0000FF"/>
                </a:solidFill>
                <a:latin typeface="Times New Roman" pitchFamily="18" charset="0"/>
              </a:rPr>
              <a:t>Ngày 3-2 trở thành ngày thành lập Đảng.</a:t>
            </a:r>
          </a:p>
        </p:txBody>
      </p:sp>
      <p:pic>
        <p:nvPicPr>
          <p:cNvPr id="8"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04800" y="2590800"/>
            <a:ext cx="8458200" cy="1401763"/>
          </a:xfrm>
          <a:prstGeom prst="rect">
            <a:avLst/>
          </a:prstGeom>
          <a:solidFill>
            <a:srgbClr val="D3FEA0"/>
          </a:solidFill>
          <a:ln w="28575">
            <a:solidFill>
              <a:srgbClr val="FF0000"/>
            </a:solidFill>
            <a:miter lim="800000"/>
            <a:headEnd/>
            <a:tailEnd/>
          </a:ln>
          <a:effectLst/>
        </p:spPr>
        <p:txBody>
          <a:bodyPr>
            <a:spAutoFit/>
          </a:bodyPr>
          <a:lstStyle/>
          <a:p>
            <a:pPr algn="just">
              <a:spcBef>
                <a:spcPct val="50000"/>
              </a:spcBef>
            </a:pPr>
            <a:r>
              <a:rPr lang="en-US" sz="2800" b="1">
                <a:solidFill>
                  <a:srgbClr val="0000FF"/>
                </a:solidFill>
                <a:latin typeface="Times New Roman" pitchFamily="18" charset="0"/>
              </a:rPr>
              <a:t>     Đầu xuân năm 1930, Đảng Cộng sản Việt Nam ra đời. Từ đó Cách mạng nước ta có Đảng lãnh đạo và đã giành được nhiều thắng lợi vẻ vang.</a:t>
            </a:r>
          </a:p>
        </p:txBody>
      </p:sp>
      <p:pic>
        <p:nvPicPr>
          <p:cNvPr id="31747" name="Picture 14" descr="XMASCA~1"/>
          <p:cNvPicPr>
            <a:picLocks noChangeAspect="1" noChangeArrowheads="1" noCrop="1"/>
          </p:cNvPicPr>
          <p:nvPr/>
        </p:nvPicPr>
        <p:blipFill>
          <a:blip r:embed="rId2"/>
          <a:srcRect/>
          <a:stretch>
            <a:fillRect/>
          </a:stretch>
        </p:blipFill>
        <p:spPr bwMode="auto">
          <a:xfrm>
            <a:off x="304800" y="2057400"/>
            <a:ext cx="457200" cy="609600"/>
          </a:xfrm>
          <a:prstGeom prst="rect">
            <a:avLst/>
          </a:prstGeom>
          <a:noFill/>
          <a:ln w="9525">
            <a:noFill/>
            <a:miter lim="800000"/>
            <a:headEnd/>
            <a:tailEnd/>
          </a:ln>
        </p:spPr>
      </p:pic>
      <p:sp>
        <p:nvSpPr>
          <p:cNvPr id="31748" name="Text Box 4"/>
          <p:cNvSpPr txBox="1">
            <a:spLocks noChangeArrowheads="1"/>
          </p:cNvSpPr>
          <p:nvPr/>
        </p:nvSpPr>
        <p:spPr bwMode="auto">
          <a:xfrm>
            <a:off x="2651125" y="798513"/>
            <a:ext cx="184150" cy="366712"/>
          </a:xfrm>
          <a:prstGeom prst="rect">
            <a:avLst/>
          </a:prstGeom>
          <a:noFill/>
          <a:ln w="9525">
            <a:noFill/>
            <a:miter lim="800000"/>
            <a:headEnd/>
            <a:tailEnd/>
          </a:ln>
          <a:effectLst/>
        </p:spPr>
        <p:txBody>
          <a:bodyPr wrap="none">
            <a:spAutoFit/>
          </a:bodyPr>
          <a:lstStyle/>
          <a:p>
            <a:endParaRPr lang="en-US"/>
          </a:p>
        </p:txBody>
      </p:sp>
      <p:sp>
        <p:nvSpPr>
          <p:cNvPr id="31749" name="Text Box 5"/>
          <p:cNvSpPr txBox="1">
            <a:spLocks noChangeArrowheads="1"/>
          </p:cNvSpPr>
          <p:nvPr/>
        </p:nvSpPr>
        <p:spPr bwMode="auto">
          <a:xfrm>
            <a:off x="990600" y="1233488"/>
            <a:ext cx="7086600" cy="519112"/>
          </a:xfrm>
          <a:prstGeom prst="rect">
            <a:avLst/>
          </a:prstGeom>
          <a:noFill/>
          <a:ln w="9525">
            <a:noFill/>
            <a:miter lim="800000"/>
            <a:headEnd/>
            <a:tailEnd/>
          </a:ln>
          <a:effectLst/>
        </p:spPr>
        <p:txBody>
          <a:bodyPr>
            <a:spAutoFit/>
          </a:bodyPr>
          <a:lstStyle/>
          <a:p>
            <a:pPr algn="ctr">
              <a:spcBef>
                <a:spcPct val="50000"/>
              </a:spcBef>
            </a:pPr>
            <a:r>
              <a:rPr lang="en-US" sz="2800" b="1" dirty="0">
                <a:solidFill>
                  <a:srgbClr val="FF0000"/>
                </a:solidFill>
                <a:latin typeface="Times New Roman" pitchFamily="18" charset="0"/>
              </a:rPr>
              <a:t>ĐẢNG CỘNG SẢN VIỆT NAM RA ĐỜI</a:t>
            </a:r>
          </a:p>
        </p:txBody>
      </p:sp>
      <p:sp>
        <p:nvSpPr>
          <p:cNvPr id="31751" name="Rectangle 7"/>
          <p:cNvSpPr>
            <a:spLocks noChangeArrowheads="1"/>
          </p:cNvSpPr>
          <p:nvPr/>
        </p:nvSpPr>
        <p:spPr bwMode="auto">
          <a:xfrm>
            <a:off x="3200400" y="762000"/>
            <a:ext cx="2438400" cy="519113"/>
          </a:xfrm>
          <a:prstGeom prst="rect">
            <a:avLst/>
          </a:prstGeom>
          <a:noFill/>
          <a:ln w="9525">
            <a:noFill/>
            <a:miter lim="800000"/>
            <a:headEnd/>
            <a:tailEnd/>
          </a:ln>
          <a:effectLst/>
        </p:spPr>
        <p:txBody>
          <a:bodyPr>
            <a:spAutoFit/>
          </a:bodyPr>
          <a:lstStyle/>
          <a:p>
            <a:pPr algn="ctr">
              <a:spcBef>
                <a:spcPct val="50000"/>
              </a:spcBef>
            </a:pPr>
            <a:r>
              <a:rPr lang="en-US" sz="2800" u="sng">
                <a:solidFill>
                  <a:srgbClr val="0000FF"/>
                </a:solidFill>
                <a:latin typeface="Times New Roman" pitchFamily="18" charset="0"/>
              </a:rPr>
              <a:t>Lịch sử</a:t>
            </a:r>
          </a:p>
        </p:txBody>
      </p:sp>
      <p:sp>
        <p:nvSpPr>
          <p:cNvPr id="31752" name="Text Box 8"/>
          <p:cNvSpPr txBox="1">
            <a:spLocks noChangeArrowheads="1"/>
          </p:cNvSpPr>
          <p:nvPr/>
        </p:nvSpPr>
        <p:spPr bwMode="auto">
          <a:xfrm>
            <a:off x="838200" y="2057400"/>
            <a:ext cx="1558925" cy="519113"/>
          </a:xfrm>
          <a:prstGeom prst="rect">
            <a:avLst/>
          </a:prstGeom>
          <a:noFill/>
          <a:ln w="9525">
            <a:noFill/>
            <a:miter lim="800000"/>
            <a:headEnd/>
            <a:tailEnd/>
          </a:ln>
          <a:effectLst/>
        </p:spPr>
        <p:txBody>
          <a:bodyPr wrap="none">
            <a:spAutoFit/>
          </a:bodyPr>
          <a:lstStyle/>
          <a:p>
            <a:r>
              <a:rPr lang="en-US" sz="2800" b="1" u="sng">
                <a:solidFill>
                  <a:srgbClr val="0000FF"/>
                </a:solidFill>
                <a:latin typeface="Times New Roman" pitchFamily="18" charset="0"/>
              </a:rPr>
              <a:t>Ghi nhớ:</a:t>
            </a:r>
          </a:p>
        </p:txBody>
      </p:sp>
      <p:pic>
        <p:nvPicPr>
          <p:cNvPr id="31753" name="Picture 9" descr="150px-Co_bua_liem_svg"/>
          <p:cNvPicPr>
            <a:picLocks noChangeAspect="1" noChangeArrowheads="1"/>
          </p:cNvPicPr>
          <p:nvPr/>
        </p:nvPicPr>
        <p:blipFill>
          <a:blip r:embed="rId3"/>
          <a:srcRect/>
          <a:stretch>
            <a:fillRect/>
          </a:stretch>
        </p:blipFill>
        <p:spPr bwMode="auto">
          <a:xfrm>
            <a:off x="342900" y="4191000"/>
            <a:ext cx="8534400" cy="2514600"/>
          </a:xfrm>
          <a:prstGeom prst="rect">
            <a:avLst/>
          </a:prstGeom>
          <a:noFill/>
        </p:spPr>
      </p:pic>
      <p:pic>
        <p:nvPicPr>
          <p:cNvPr id="9"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diamond(in)">
                                      <p:cBhvr>
                                        <p:cTn id="7" dur="500"/>
                                        <p:tgtEl>
                                          <p:spTgt spid="31746"/>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31753"/>
                                        </p:tgtEl>
                                        <p:attrNameLst>
                                          <p:attrName>style.visibility</p:attrName>
                                        </p:attrNameLst>
                                      </p:cBhvr>
                                      <p:to>
                                        <p:strVal val="visible"/>
                                      </p:to>
                                    </p:set>
                                    <p:animEffect transition="in" filter="diamond(in)">
                                      <p:cBhvr>
                                        <p:cTn id="11" dur="500"/>
                                        <p:tgtEl>
                                          <p:spTgt spid="31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Lich su ra doi cua DCSVN.mp4">
            <a:hlinkClick r:id="" action="ppaction://media"/>
          </p:cNvPr>
          <p:cNvPicPr>
            <a:picLocks noGrp="1" noRot="1" noChangeAspect="1" noChangeArrowheads="1"/>
          </p:cNvPicPr>
          <p:nvPr>
            <p:ph/>
            <a:videoFile r:link="rId1"/>
          </p:nvPr>
        </p:nvPicPr>
        <p:blipFill>
          <a:blip r:embed="rId3"/>
          <a:srcRect/>
          <a:stretch>
            <a:fillRect/>
          </a:stretch>
        </p:blipFill>
        <p:spPr>
          <a:xfrm>
            <a:off x="1828800" y="1143000"/>
            <a:ext cx="5334000" cy="4000500"/>
          </a:xfrm>
          <a:ln/>
        </p:spPr>
      </p:pic>
      <p:pic>
        <p:nvPicPr>
          <p:cNvPr id="3"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7090" fill="hold"/>
                                        <p:tgtEl>
                                          <p:spTgt spid="389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8916"/>
                </p:tgtEl>
              </p:cMediaNode>
            </p:video>
            <p:seq concurrent="1" nextAc="seek">
              <p:cTn id="8" restart="whenNotActive" fill="hold" evtFilter="cancelBubble" nodeType="interactiveSeq">
                <p:stCondLst>
                  <p:cond evt="onClick" delay="0">
                    <p:tgtEl>
                      <p:spTgt spid="389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8916"/>
                                        </p:tgtEl>
                                      </p:cBhvr>
                                    </p:cmd>
                                  </p:childTnLst>
                                </p:cTn>
                              </p:par>
                            </p:childTnLst>
                          </p:cTn>
                        </p:par>
                      </p:childTnLst>
                    </p:cTn>
                  </p:par>
                </p:childTnLst>
              </p:cTn>
              <p:nextCondLst>
                <p:cond evt="onClick" delay="0">
                  <p:tgtEl>
                    <p:spTgt spid="3891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p:cNvSpPr>
            <a:spLocks noChangeArrowheads="1" noChangeShapeType="1" noTextEdit="1"/>
          </p:cNvSpPr>
          <p:nvPr/>
        </p:nvSpPr>
        <p:spPr bwMode="auto">
          <a:xfrm>
            <a:off x="2590800" y="1371600"/>
            <a:ext cx="4038600" cy="523875"/>
          </a:xfrm>
          <a:prstGeom prst="rect">
            <a:avLst/>
          </a:prstGeom>
        </p:spPr>
        <p:txBody>
          <a:bodyPr wrap="none" fromWordArt="1">
            <a:prstTxWarp prst="textPlain">
              <a:avLst>
                <a:gd name="adj" fmla="val 50000"/>
              </a:avLst>
            </a:prstTxWarp>
          </a:bodyPr>
          <a:lstStyle/>
          <a:p>
            <a:pPr algn="ctr"/>
            <a:r>
              <a:rPr lang="vi-VN" sz="3600" b="1" i="1" kern="10" smtClean="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ÔN BÀI </a:t>
            </a:r>
            <a:r>
              <a:rPr lang="vi-VN" sz="3600" b="1" i="1" kern="10" dirty="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CŨ</a:t>
            </a:r>
            <a:endParaRPr lang="en-US" sz="3600" b="1" i="1" kern="10" dirty="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endParaRPr>
          </a:p>
        </p:txBody>
      </p:sp>
      <p:grpSp>
        <p:nvGrpSpPr>
          <p:cNvPr id="16389" name="Group 5"/>
          <p:cNvGrpSpPr>
            <a:grpSpLocks/>
          </p:cNvGrpSpPr>
          <p:nvPr/>
        </p:nvGrpSpPr>
        <p:grpSpPr bwMode="auto">
          <a:xfrm>
            <a:off x="1295400" y="1219200"/>
            <a:ext cx="914400" cy="831850"/>
            <a:chOff x="192" y="1248"/>
            <a:chExt cx="288" cy="336"/>
          </a:xfrm>
        </p:grpSpPr>
        <p:pic>
          <p:nvPicPr>
            <p:cNvPr id="16390" name="Picture 6" descr="dau hoi"/>
            <p:cNvPicPr>
              <a:picLocks noChangeAspect="1" noChangeArrowheads="1" noCrop="1"/>
            </p:cNvPicPr>
            <p:nvPr/>
          </p:nvPicPr>
          <p:blipFill>
            <a:blip r:embed="rId2" cstate="print"/>
            <a:srcRect/>
            <a:stretch>
              <a:fillRect/>
            </a:stretch>
          </p:blipFill>
          <p:spPr bwMode="auto">
            <a:xfrm>
              <a:off x="240" y="1272"/>
              <a:ext cx="181" cy="288"/>
            </a:xfrm>
            <a:prstGeom prst="rect">
              <a:avLst/>
            </a:prstGeom>
            <a:noFill/>
            <a:ln w="9525">
              <a:noFill/>
              <a:miter lim="800000"/>
              <a:headEnd/>
              <a:tailEnd/>
            </a:ln>
          </p:spPr>
        </p:pic>
        <p:sp>
          <p:nvSpPr>
            <p:cNvPr id="16391" name="Rectangle 7"/>
            <p:cNvSpPr>
              <a:spLocks noChangeArrowheads="1"/>
            </p:cNvSpPr>
            <p:nvPr/>
          </p:nvSpPr>
          <p:spPr bwMode="auto">
            <a:xfrm>
              <a:off x="192" y="1248"/>
              <a:ext cx="288" cy="336"/>
            </a:xfrm>
            <a:prstGeom prst="rect">
              <a:avLst/>
            </a:prstGeom>
            <a:noFill/>
            <a:ln w="38100">
              <a:noFill/>
              <a:miter lim="800000"/>
              <a:headEnd/>
              <a:tailEnd/>
            </a:ln>
            <a:effectLst/>
          </p:spPr>
          <p:txBody>
            <a:bodyPr wrap="none" anchor="ctr"/>
            <a:lstStyle/>
            <a:p>
              <a:endParaRPr lang="en-US">
                <a:latin typeface="Times New Roman" pitchFamily="18" charset="0"/>
                <a:cs typeface="Times New Roman" pitchFamily="18" charset="0"/>
              </a:endParaRPr>
            </a:p>
          </p:txBody>
        </p:sp>
      </p:grpSp>
      <p:sp>
        <p:nvSpPr>
          <p:cNvPr id="16392" name="Text Box 8"/>
          <p:cNvSpPr txBox="1">
            <a:spLocks noChangeArrowheads="1"/>
          </p:cNvSpPr>
          <p:nvPr/>
        </p:nvSpPr>
        <p:spPr bwMode="auto">
          <a:xfrm>
            <a:off x="0" y="2286000"/>
            <a:ext cx="9144000" cy="641350"/>
          </a:xfrm>
          <a:prstGeom prst="rect">
            <a:avLst/>
          </a:prstGeom>
          <a:noFill/>
          <a:ln w="9525">
            <a:noFill/>
            <a:miter lim="800000"/>
            <a:headEnd/>
            <a:tailEnd/>
          </a:ln>
          <a:effectLst/>
        </p:spPr>
        <p:txBody>
          <a:bodyPr>
            <a:spAutoFit/>
          </a:bodyPr>
          <a:lstStyle/>
          <a:p>
            <a:pPr algn="ctr"/>
            <a:r>
              <a:rPr lang="en-US" sz="3600" b="1">
                <a:solidFill>
                  <a:srgbClr val="008000"/>
                </a:solidFill>
                <a:latin typeface="Times New Roman" pitchFamily="18" charset="0"/>
                <a:cs typeface="Times New Roman" pitchFamily="18" charset="0"/>
              </a:rPr>
              <a:t>Nguyễn Tất Thành sinh ngày tháng năm nào?</a:t>
            </a:r>
          </a:p>
        </p:txBody>
      </p:sp>
      <p:sp>
        <p:nvSpPr>
          <p:cNvPr id="16393" name="Text Box 9"/>
          <p:cNvSpPr txBox="1">
            <a:spLocks noChangeArrowheads="1"/>
          </p:cNvSpPr>
          <p:nvPr/>
        </p:nvSpPr>
        <p:spPr bwMode="auto">
          <a:xfrm>
            <a:off x="1524000" y="3276600"/>
            <a:ext cx="7391400" cy="2774950"/>
          </a:xfrm>
          <a:prstGeom prst="rect">
            <a:avLst/>
          </a:prstGeom>
          <a:noFill/>
          <a:ln w="9525">
            <a:noFill/>
            <a:miter lim="800000"/>
            <a:headEnd/>
            <a:tailEnd/>
          </a:ln>
          <a:effectLst/>
        </p:spPr>
        <p:txBody>
          <a:bodyPr>
            <a:spAutoFit/>
          </a:bodyPr>
          <a:lstStyle/>
          <a:p>
            <a:pPr marL="342900" indent="-342900">
              <a:spcBef>
                <a:spcPct val="50000"/>
              </a:spcBef>
              <a:buFontTx/>
              <a:buAutoNum type="alphaLcPeriod"/>
            </a:pPr>
            <a:r>
              <a:rPr lang="en-US" sz="3200">
                <a:solidFill>
                  <a:srgbClr val="0000FF"/>
                </a:solidFill>
                <a:latin typeface="Times New Roman" pitchFamily="18" charset="0"/>
                <a:cs typeface="Times New Roman" pitchFamily="18" charset="0"/>
              </a:rPr>
              <a:t>    Ngày 19/5/1980</a:t>
            </a:r>
          </a:p>
          <a:p>
            <a:pPr marL="342900" indent="-342900">
              <a:spcBef>
                <a:spcPct val="50000"/>
              </a:spcBef>
              <a:buFontTx/>
              <a:buAutoNum type="alphaLcPeriod"/>
            </a:pPr>
            <a:r>
              <a:rPr lang="en-US" sz="3200">
                <a:solidFill>
                  <a:srgbClr val="0000FF"/>
                </a:solidFill>
                <a:latin typeface="Times New Roman" pitchFamily="18" charset="0"/>
                <a:cs typeface="Times New Roman" pitchFamily="18" charset="0"/>
              </a:rPr>
              <a:t>    Ngày 19/5/1890</a:t>
            </a:r>
          </a:p>
          <a:p>
            <a:pPr marL="342900" indent="-342900">
              <a:spcBef>
                <a:spcPct val="50000"/>
              </a:spcBef>
              <a:buFontTx/>
              <a:buAutoNum type="alphaLcPeriod"/>
            </a:pPr>
            <a:r>
              <a:rPr lang="en-US" sz="3200">
                <a:solidFill>
                  <a:srgbClr val="0000FF"/>
                </a:solidFill>
                <a:latin typeface="Times New Roman" pitchFamily="18" charset="0"/>
                <a:cs typeface="Times New Roman" pitchFamily="18" charset="0"/>
              </a:rPr>
              <a:t>    Ngày 15/9/1890</a:t>
            </a:r>
          </a:p>
          <a:p>
            <a:pPr marL="342900" indent="-342900">
              <a:spcBef>
                <a:spcPct val="50000"/>
              </a:spcBef>
              <a:buFontTx/>
              <a:buAutoNum type="alphaLcPeriod"/>
            </a:pPr>
            <a:endParaRPr lang="en-US" sz="3200">
              <a:solidFill>
                <a:srgbClr val="0000FF"/>
              </a:solidFill>
              <a:latin typeface="Times New Roman" pitchFamily="18" charset="0"/>
              <a:cs typeface="Times New Roman" pitchFamily="18" charset="0"/>
            </a:endParaRPr>
          </a:p>
        </p:txBody>
      </p:sp>
      <p:sp>
        <p:nvSpPr>
          <p:cNvPr id="16394" name="Oval 10"/>
          <p:cNvSpPr>
            <a:spLocks noChangeArrowheads="1"/>
          </p:cNvSpPr>
          <p:nvPr/>
        </p:nvSpPr>
        <p:spPr bwMode="auto">
          <a:xfrm>
            <a:off x="1447800" y="4038600"/>
            <a:ext cx="609600" cy="609600"/>
          </a:xfrm>
          <a:prstGeom prst="ellipse">
            <a:avLst/>
          </a:prstGeom>
          <a:noFill/>
          <a:ln w="53975">
            <a:solidFill>
              <a:srgbClr val="FF0000"/>
            </a:solidFill>
            <a:round/>
            <a:headEnd/>
            <a:tailEnd/>
          </a:ln>
          <a:effectLst/>
        </p:spPr>
        <p:txBody>
          <a:bodyPr wrap="none" anchor="ctr"/>
          <a:lstStyle/>
          <a:p>
            <a:endParaRPr lang="en-US">
              <a:latin typeface="Times New Roman" pitchFamily="18" charset="0"/>
              <a:cs typeface="Times New Roman" pitchFamily="18" charset="0"/>
            </a:endParaRPr>
          </a:p>
        </p:txBody>
      </p:sp>
      <p:pic>
        <p:nvPicPr>
          <p:cNvPr id="9"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ox(in)">
                                      <p:cBhvr>
                                        <p:cTn id="7" dur="500"/>
                                        <p:tgtEl>
                                          <p:spTgt spid="16386"/>
                                        </p:tgtEl>
                                      </p:cBhvr>
                                    </p:animEffect>
                                  </p:childTnLst>
                                </p:cTn>
                              </p:par>
                              <p:par>
                                <p:cTn id="8" presetID="4" presetClass="entr" presetSubtype="16" fill="hold"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box(in)">
                                      <p:cBhvr>
                                        <p:cTn id="10" dur="500"/>
                                        <p:tgtEl>
                                          <p:spTgt spid="16389"/>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16392"/>
                                        </p:tgtEl>
                                        <p:attrNameLst>
                                          <p:attrName>style.visibility</p:attrName>
                                        </p:attrNameLst>
                                      </p:cBhvr>
                                      <p:to>
                                        <p:strVal val="visible"/>
                                      </p:to>
                                    </p:set>
                                    <p:anim calcmode="lin" valueType="num">
                                      <p:cBhvr>
                                        <p:cTn id="15" dur="500" fill="hold"/>
                                        <p:tgtEl>
                                          <p:spTgt spid="16392"/>
                                        </p:tgtEl>
                                        <p:attrNameLst>
                                          <p:attrName>ppt_w</p:attrName>
                                        </p:attrNameLst>
                                      </p:cBhvr>
                                      <p:tavLst>
                                        <p:tav tm="0">
                                          <p:val>
                                            <p:strVal val="#ppt_w*0.70"/>
                                          </p:val>
                                        </p:tav>
                                        <p:tav tm="100000">
                                          <p:val>
                                            <p:strVal val="#ppt_w"/>
                                          </p:val>
                                        </p:tav>
                                      </p:tavLst>
                                    </p:anim>
                                    <p:anim calcmode="lin" valueType="num">
                                      <p:cBhvr>
                                        <p:cTn id="16" dur="500" fill="hold"/>
                                        <p:tgtEl>
                                          <p:spTgt spid="16392"/>
                                        </p:tgtEl>
                                        <p:attrNameLst>
                                          <p:attrName>ppt_h</p:attrName>
                                        </p:attrNameLst>
                                      </p:cBhvr>
                                      <p:tavLst>
                                        <p:tav tm="0">
                                          <p:val>
                                            <p:strVal val="#ppt_h"/>
                                          </p:val>
                                        </p:tav>
                                        <p:tav tm="100000">
                                          <p:val>
                                            <p:strVal val="#ppt_h"/>
                                          </p:val>
                                        </p:tav>
                                      </p:tavLst>
                                    </p:anim>
                                    <p:animEffect transition="in" filter="fade">
                                      <p:cBhvr>
                                        <p:cTn id="17" dur="500"/>
                                        <p:tgtEl>
                                          <p:spTgt spid="16392"/>
                                        </p:tgtEl>
                                      </p:cBhvr>
                                    </p:animEffect>
                                  </p:childTnLst>
                                </p:cTn>
                              </p:par>
                            </p:childTnLst>
                          </p:cTn>
                        </p:par>
                        <p:par>
                          <p:cTn id="18" fill="hold">
                            <p:stCondLst>
                              <p:cond delay="500"/>
                            </p:stCondLst>
                            <p:childTnLst>
                              <p:par>
                                <p:cTn id="19" presetID="8" presetClass="entr" presetSubtype="16" fill="hold" grpId="0" nodeType="afterEffect">
                                  <p:stCondLst>
                                    <p:cond delay="0"/>
                                  </p:stCondLst>
                                  <p:childTnLst>
                                    <p:set>
                                      <p:cBhvr>
                                        <p:cTn id="20" dur="1" fill="hold">
                                          <p:stCondLst>
                                            <p:cond delay="0"/>
                                          </p:stCondLst>
                                        </p:cTn>
                                        <p:tgtEl>
                                          <p:spTgt spid="16393"/>
                                        </p:tgtEl>
                                        <p:attrNameLst>
                                          <p:attrName>style.visibility</p:attrName>
                                        </p:attrNameLst>
                                      </p:cBhvr>
                                      <p:to>
                                        <p:strVal val="visible"/>
                                      </p:to>
                                    </p:set>
                                    <p:animEffect transition="in" filter="diamond(in)">
                                      <p:cBhvr>
                                        <p:cTn id="21" dur="2000"/>
                                        <p:tgtEl>
                                          <p:spTgt spid="1639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grpId="0" nodeType="clickEffect">
                                  <p:stCondLst>
                                    <p:cond delay="0"/>
                                  </p:stCondLst>
                                  <p:childTnLst>
                                    <p:set>
                                      <p:cBhvr>
                                        <p:cTn id="25" dur="1" fill="hold">
                                          <p:stCondLst>
                                            <p:cond delay="0"/>
                                          </p:stCondLst>
                                        </p:cTn>
                                        <p:tgtEl>
                                          <p:spTgt spid="16394"/>
                                        </p:tgtEl>
                                        <p:attrNameLst>
                                          <p:attrName>style.visibility</p:attrName>
                                        </p:attrNameLst>
                                      </p:cBhvr>
                                      <p:to>
                                        <p:strVal val="visible"/>
                                      </p:to>
                                    </p:set>
                                    <p:animEffect transition="in" filter="barn(inHorizontal)">
                                      <p:cBhvr>
                                        <p:cTn id="26"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92" grpId="0"/>
      <p:bldP spid="16393" grpId="0"/>
      <p:bldP spid="1639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42900" y="2571750"/>
            <a:ext cx="762000" cy="762000"/>
          </a:xfrm>
          <a:prstGeom prst="rect">
            <a:avLst/>
          </a:prstGeom>
          <a:noFill/>
          <a:ln w="9525">
            <a:noFill/>
            <a:miter lim="800000"/>
            <a:headEnd/>
            <a:tailEnd/>
          </a:ln>
          <a:effectLst/>
        </p:spPr>
        <p:txBody>
          <a:bodyPr>
            <a:spAutoFit/>
          </a:bodyPr>
          <a:lstStyle/>
          <a:p>
            <a:pPr>
              <a:spcBef>
                <a:spcPct val="50000"/>
              </a:spcBef>
            </a:pPr>
            <a:r>
              <a:rPr lang="en-US" sz="4400" b="1">
                <a:solidFill>
                  <a:srgbClr val="FF3399"/>
                </a:solidFill>
                <a:latin typeface="Times New Roman" pitchFamily="18" charset="0"/>
                <a:cs typeface="Times New Roman" pitchFamily="18" charset="0"/>
              </a:rPr>
              <a:t>?</a:t>
            </a:r>
          </a:p>
        </p:txBody>
      </p:sp>
      <p:pic>
        <p:nvPicPr>
          <p:cNvPr id="33795" name="Picture 11" descr="anh-nghe-thuat"/>
          <p:cNvPicPr>
            <a:picLocks noChangeAspect="1" noChangeArrowheads="1"/>
          </p:cNvPicPr>
          <p:nvPr/>
        </p:nvPicPr>
        <p:blipFill>
          <a:blip r:embed="rId2"/>
          <a:srcRect/>
          <a:stretch>
            <a:fillRect/>
          </a:stretch>
        </p:blipFill>
        <p:spPr bwMode="auto">
          <a:xfrm>
            <a:off x="0" y="15875"/>
            <a:ext cx="9144000" cy="6842125"/>
          </a:xfrm>
          <a:prstGeom prst="rect">
            <a:avLst/>
          </a:prstGeom>
          <a:noFill/>
          <a:ln w="9525">
            <a:noFill/>
            <a:miter lim="800000"/>
            <a:headEnd/>
            <a:tailEnd/>
          </a:ln>
        </p:spPr>
      </p:pic>
      <p:sp>
        <p:nvSpPr>
          <p:cNvPr id="33796" name="Text Box 4"/>
          <p:cNvSpPr txBox="1">
            <a:spLocks noChangeArrowheads="1"/>
          </p:cNvSpPr>
          <p:nvPr/>
        </p:nvSpPr>
        <p:spPr bwMode="auto">
          <a:xfrm>
            <a:off x="609600" y="1143000"/>
            <a:ext cx="7924800" cy="1311275"/>
          </a:xfrm>
          <a:prstGeom prst="rect">
            <a:avLst/>
          </a:prstGeom>
          <a:noFill/>
          <a:ln w="9525">
            <a:noFill/>
            <a:miter lim="800000"/>
            <a:headEnd/>
            <a:tailEnd/>
          </a:ln>
          <a:effectLst/>
        </p:spPr>
        <p:txBody>
          <a:bodyPr>
            <a:spAutoFit/>
          </a:bodyPr>
          <a:lstStyle/>
          <a:p>
            <a:pPr>
              <a:spcBef>
                <a:spcPct val="50000"/>
              </a:spcBef>
            </a:pPr>
            <a:r>
              <a:rPr lang="en-US" sz="4000" b="1" dirty="0" err="1">
                <a:solidFill>
                  <a:srgbClr val="0000FF"/>
                </a:solidFill>
                <a:latin typeface="Times New Roman" pitchFamily="18" charset="0"/>
                <a:cs typeface="Times New Roman" pitchFamily="18" charset="0"/>
              </a:rPr>
              <a:t>Tổng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Bí</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thư</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đầu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tiên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của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nước</a:t>
            </a:r>
            <a:r>
              <a:rPr lang="en-US" sz="4000" b="1" dirty="0">
                <a:solidFill>
                  <a:srgbClr val="0000FF"/>
                </a:solidFill>
                <a:latin typeface="Times New Roman" pitchFamily="18" charset="0"/>
                <a:cs typeface="Times New Roman" pitchFamily="18" charset="0"/>
              </a:rPr>
              <a:t> ta </a:t>
            </a:r>
            <a:r>
              <a:rPr lang="en-US" sz="4000" b="1" dirty="0" err="1">
                <a:solidFill>
                  <a:srgbClr val="0000FF"/>
                </a:solidFill>
                <a:latin typeface="Times New Roman" pitchFamily="18" charset="0"/>
                <a:cs typeface="Times New Roman" pitchFamily="18" charset="0"/>
              </a:rPr>
              <a:t>là</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ai</a:t>
            </a:r>
            <a:r>
              <a:rPr lang="en-US" sz="4000" b="1" dirty="0">
                <a:solidFill>
                  <a:srgbClr val="0000FF"/>
                </a:solidFill>
                <a:latin typeface="Times New Roman" pitchFamily="18" charset="0"/>
                <a:cs typeface="Times New Roman" pitchFamily="18" charset="0"/>
              </a:rPr>
              <a:t>?</a:t>
            </a:r>
          </a:p>
        </p:txBody>
      </p:sp>
      <p:sp>
        <p:nvSpPr>
          <p:cNvPr id="33797" name="Text Box 5"/>
          <p:cNvSpPr txBox="1">
            <a:spLocks noChangeArrowheads="1"/>
          </p:cNvSpPr>
          <p:nvPr/>
        </p:nvSpPr>
        <p:spPr bwMode="auto">
          <a:xfrm>
            <a:off x="838200" y="304800"/>
            <a:ext cx="8382000" cy="646331"/>
          </a:xfrm>
          <a:prstGeom prst="rect">
            <a:avLst/>
          </a:prstGeom>
          <a:noFill/>
          <a:ln w="9525">
            <a:noFill/>
            <a:miter lim="800000"/>
            <a:headEnd/>
            <a:tailEnd/>
          </a:ln>
          <a:effectLst/>
        </p:spPr>
        <p:txBody>
          <a:bodyPr>
            <a:spAutoFit/>
          </a:bodyPr>
          <a:lstStyle/>
          <a:p>
            <a:r>
              <a:rPr lang="en-US" sz="3600" b="1" dirty="0">
                <a:solidFill>
                  <a:srgbClr val="FF0000"/>
                </a:solidFill>
                <a:latin typeface="Times New Roman" pitchFamily="18" charset="0"/>
                <a:cs typeface="Times New Roman" pitchFamily="18" charset="0"/>
              </a:rPr>
              <a:t>Đ</a:t>
            </a:r>
            <a:r>
              <a:rPr lang="vi-VN" sz="3600" b="1" dirty="0" smtClean="0">
                <a:solidFill>
                  <a:srgbClr val="FF0000"/>
                </a:solidFill>
                <a:latin typeface="Times New Roman" pitchFamily="18" charset="0"/>
                <a:cs typeface="Times New Roman" pitchFamily="18" charset="0"/>
              </a:rPr>
              <a:t>ảng </a:t>
            </a:r>
            <a:r>
              <a:rPr lang="vi-VN" sz="3600" b="1" dirty="0">
                <a:solidFill>
                  <a:srgbClr val="FF0000"/>
                </a:solidFill>
                <a:latin typeface="Times New Roman" pitchFamily="18" charset="0"/>
                <a:cs typeface="Times New Roman" pitchFamily="18" charset="0"/>
              </a:rPr>
              <a:t>cộng sản việt nam ra đời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linds(horizontal)">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33794"/>
                                        </p:tgtEl>
                                      </p:cBhvr>
                                    </p:animEffect>
                                    <p:set>
                                      <p:cBhvr>
                                        <p:cTn id="12" dur="1" fill="hold">
                                          <p:stCondLst>
                                            <p:cond delay="499"/>
                                          </p:stCondLst>
                                        </p:cTn>
                                        <p:tgtEl>
                                          <p:spTgt spid="3379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796"/>
                                        </p:tgtEl>
                                        <p:attrNameLst>
                                          <p:attrName>style.visibility</p:attrName>
                                        </p:attrNameLst>
                                      </p:cBhvr>
                                      <p:to>
                                        <p:strVal val="visible"/>
                                      </p:to>
                                    </p:set>
                                    <p:animEffect transition="in" filter="blinds(horizontal)">
                                      <p:cBhvr>
                                        <p:cTn id="17"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4" grpId="1"/>
      <p:bldP spid="3379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ình:TranPhu.gif">
            <a:hlinkClick r:id="rId2"/>
          </p:cNvPr>
          <p:cNvPicPr>
            <a:picLocks noChangeAspect="1" noChangeArrowheads="1"/>
          </p:cNvPicPr>
          <p:nvPr/>
        </p:nvPicPr>
        <p:blipFill>
          <a:blip r:embed="rId3"/>
          <a:srcRect/>
          <a:stretch>
            <a:fillRect/>
          </a:stretch>
        </p:blipFill>
        <p:spPr bwMode="auto">
          <a:xfrm>
            <a:off x="2667000" y="381000"/>
            <a:ext cx="4191000" cy="5181600"/>
          </a:xfrm>
          <a:prstGeom prst="rect">
            <a:avLst/>
          </a:prstGeom>
          <a:noFill/>
          <a:ln w="57150" cmpd="thickThin">
            <a:solidFill>
              <a:srgbClr val="CC3300"/>
            </a:solidFill>
            <a:miter lim="800000"/>
            <a:headEnd/>
            <a:tailEnd/>
          </a:ln>
        </p:spPr>
      </p:pic>
      <p:sp>
        <p:nvSpPr>
          <p:cNvPr id="14339" name="Text Box 5"/>
          <p:cNvSpPr txBox="1">
            <a:spLocks noChangeArrowheads="1"/>
          </p:cNvSpPr>
          <p:nvPr/>
        </p:nvSpPr>
        <p:spPr bwMode="auto">
          <a:xfrm>
            <a:off x="3657600" y="5791200"/>
            <a:ext cx="3352800" cy="457200"/>
          </a:xfrm>
          <a:prstGeom prst="rect">
            <a:avLst/>
          </a:prstGeom>
          <a:noFill/>
          <a:ln w="9525">
            <a:noFill/>
            <a:miter lim="800000"/>
            <a:headEnd/>
            <a:tailEnd/>
          </a:ln>
          <a:effectLst/>
        </p:spPr>
        <p:txBody>
          <a:bodyPr>
            <a:spAutoFit/>
          </a:bodyPr>
          <a:lstStyle/>
          <a:p>
            <a:pPr>
              <a:spcBef>
                <a:spcPct val="50000"/>
              </a:spcBef>
            </a:pPr>
            <a:r>
              <a:rPr lang="en-US" sz="2400" b="1">
                <a:solidFill>
                  <a:srgbClr val="FF0000"/>
                </a:solidFill>
                <a:latin typeface="Times New Roman" pitchFamily="18" charset="0"/>
              </a:rPr>
              <a:t>Đồng chí Trần Phú</a:t>
            </a:r>
          </a:p>
        </p:txBody>
      </p:sp>
      <p:pic>
        <p:nvPicPr>
          <p:cNvPr id="4"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1000"/>
                                        <p:tgtEl>
                                          <p:spTgt spid="13316"/>
                                        </p:tgtEl>
                                      </p:cBhvr>
                                    </p:animEffect>
                                    <p:anim calcmode="lin" valueType="num">
                                      <p:cBhvr>
                                        <p:cTn id="8" dur="1000" fill="hold"/>
                                        <p:tgtEl>
                                          <p:spTgt spid="13316"/>
                                        </p:tgtEl>
                                        <p:attrNameLst>
                                          <p:attrName>ppt_x</p:attrName>
                                        </p:attrNameLst>
                                      </p:cBhvr>
                                      <p:tavLst>
                                        <p:tav tm="0">
                                          <p:val>
                                            <p:strVal val="#ppt_x"/>
                                          </p:val>
                                        </p:tav>
                                        <p:tav tm="100000">
                                          <p:val>
                                            <p:strVal val="#ppt_x"/>
                                          </p:val>
                                        </p:tav>
                                      </p:tavLst>
                                    </p:anim>
                                    <p:anim calcmode="lin" valueType="num">
                                      <p:cBhvr>
                                        <p:cTn id="9" dur="1000" fill="hold"/>
                                        <p:tgtEl>
                                          <p:spTgt spid="133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28600"/>
            <a:ext cx="8229600" cy="1143000"/>
          </a:xfrm>
        </p:spPr>
        <p:txBody>
          <a:bodyPr/>
          <a:lstStyle/>
          <a:p>
            <a:r>
              <a:rPr lang="en-US" sz="3500" smtClean="0">
                <a:solidFill>
                  <a:srgbClr val="FF0000"/>
                </a:solidFill>
                <a:latin typeface="Times New Roman" pitchFamily="18" charset="0"/>
              </a:rPr>
              <a:t>Những bài hát hay về Đảng</a:t>
            </a:r>
          </a:p>
        </p:txBody>
      </p:sp>
      <p:sp>
        <p:nvSpPr>
          <p:cNvPr id="36867" name="Rectangle 3"/>
          <p:cNvSpPr>
            <a:spLocks noGrp="1" noChangeArrowheads="1"/>
          </p:cNvSpPr>
          <p:nvPr>
            <p:ph type="body" idx="1"/>
          </p:nvPr>
        </p:nvSpPr>
        <p:spPr>
          <a:xfrm>
            <a:off x="228600" y="685800"/>
            <a:ext cx="8229600" cy="4525963"/>
          </a:xfrm>
        </p:spPr>
        <p:txBody>
          <a:bodyPr/>
          <a:lstStyle/>
          <a:p>
            <a:pPr>
              <a:lnSpc>
                <a:spcPct val="80000"/>
              </a:lnSpc>
              <a:buFontTx/>
              <a:buNone/>
            </a:pPr>
            <a:r>
              <a:rPr lang="en-US" sz="3000" smtClean="0">
                <a:solidFill>
                  <a:srgbClr val="000099"/>
                </a:solidFill>
                <a:latin typeface="Times New Roman" pitchFamily="18" charset="0"/>
              </a:rPr>
              <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1. Đảng Đã Cho Ta Một Mùa Xuân </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2. Em Là Mầm Non Của Đảng </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3. Chào Mừng Đảng Cộng Sản Việt Nam </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4. Lá Cờ Đảng - Quang Thọ</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5. Giai Điệu Tổ Quốc </a:t>
            </a:r>
          </a:p>
          <a:p>
            <a:pPr>
              <a:lnSpc>
                <a:spcPct val="80000"/>
              </a:lnSpc>
              <a:buFontTx/>
              <a:buNone/>
            </a:pPr>
            <a:r>
              <a:rPr lang="en-US" sz="3000" smtClean="0">
                <a:solidFill>
                  <a:srgbClr val="000099"/>
                </a:solidFill>
                <a:latin typeface="Times New Roman" pitchFamily="18" charset="0"/>
              </a:rPr>
              <a:t>	6. Đảng Là Cuộc Sống Của Tôi </a:t>
            </a:r>
          </a:p>
          <a:p>
            <a:pPr>
              <a:lnSpc>
                <a:spcPct val="80000"/>
              </a:lnSpc>
              <a:buFontTx/>
              <a:buNone/>
            </a:pPr>
            <a:r>
              <a:rPr lang="en-US" sz="3000" smtClean="0">
                <a:solidFill>
                  <a:srgbClr val="000099"/>
                </a:solidFill>
                <a:latin typeface="Times New Roman" pitchFamily="18" charset="0"/>
              </a:rPr>
              <a:t>	7. Chào Mừng Đảng Cộng Sản Việt Nam </a:t>
            </a:r>
          </a:p>
          <a:p>
            <a:pPr>
              <a:lnSpc>
                <a:spcPct val="80000"/>
              </a:lnSpc>
              <a:buFontTx/>
              <a:buNone/>
            </a:pPr>
            <a:r>
              <a:rPr lang="en-US" sz="3000" smtClean="0">
                <a:solidFill>
                  <a:srgbClr val="000099"/>
                </a:solidFill>
                <a:latin typeface="Times New Roman" pitchFamily="18" charset="0"/>
              </a:rPr>
              <a:t>	8. Đâu đảng cần chúng ta có mặt </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9. Tự Hào Đảng Quang Vinh </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10. Đảng Đã Cho Ta Sáng Mắt Sáng Lòng</a:t>
            </a:r>
          </a:p>
          <a:p>
            <a:pPr>
              <a:lnSpc>
                <a:spcPct val="80000"/>
              </a:lnSpc>
              <a:buFontTx/>
              <a:buNone/>
            </a:pPr>
            <a:r>
              <a:rPr lang="en-US" sz="3000" smtClean="0">
                <a:solidFill>
                  <a:srgbClr val="000099"/>
                </a:solidFill>
                <a:latin typeface="Times New Roman" pitchFamily="18" charset="0"/>
              </a:rPr>
              <a:t>	11. Niềm vui khi em có đảng </a:t>
            </a:r>
          </a:p>
          <a:p>
            <a:pPr>
              <a:lnSpc>
                <a:spcPct val="80000"/>
              </a:lnSpc>
              <a:buFontTx/>
              <a:buNone/>
            </a:pPr>
            <a:r>
              <a:rPr lang="en-US" sz="3000" smtClean="0">
                <a:solidFill>
                  <a:srgbClr val="000099"/>
                </a:solidFill>
                <a:latin typeface="Times New Roman" pitchFamily="18" charset="0"/>
              </a:rPr>
              <a:t>	12. Dưới Cờ Đảng Vẻ Vang </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13. Ơn Đảng - Điền Trung </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14. Lá Đỏ</a:t>
            </a:r>
          </a:p>
        </p:txBody>
      </p:sp>
      <p:pic>
        <p:nvPicPr>
          <p:cNvPr id="4"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3" descr="photo-1"/>
          <p:cNvPicPr>
            <a:picLocks noChangeAspect="1" noChangeArrowheads="1"/>
          </p:cNvPicPr>
          <p:nvPr/>
        </p:nvPicPr>
        <p:blipFill>
          <a:blip r:embed="rId4"/>
          <a:srcRect/>
          <a:stretch>
            <a:fillRect/>
          </a:stretch>
        </p:blipFill>
        <p:spPr bwMode="auto">
          <a:xfrm>
            <a:off x="8453438" y="457200"/>
            <a:ext cx="690562" cy="4149725"/>
          </a:xfrm>
          <a:prstGeom prst="rect">
            <a:avLst/>
          </a:prstGeom>
          <a:noFill/>
          <a:ln w="9525">
            <a:noFill/>
            <a:miter lim="800000"/>
            <a:headEnd/>
            <a:tailEnd/>
          </a:ln>
        </p:spPr>
      </p:pic>
      <p:pic>
        <p:nvPicPr>
          <p:cNvPr id="32771" name="Picture 44" descr="photo-1"/>
          <p:cNvPicPr>
            <a:picLocks noChangeAspect="1" noChangeArrowheads="1"/>
          </p:cNvPicPr>
          <p:nvPr/>
        </p:nvPicPr>
        <p:blipFill>
          <a:blip r:embed="rId4"/>
          <a:srcRect/>
          <a:stretch>
            <a:fillRect/>
          </a:stretch>
        </p:blipFill>
        <p:spPr bwMode="auto">
          <a:xfrm>
            <a:off x="0" y="1905000"/>
            <a:ext cx="649288" cy="4572000"/>
          </a:xfrm>
          <a:prstGeom prst="rect">
            <a:avLst/>
          </a:prstGeom>
          <a:noFill/>
          <a:ln w="9525">
            <a:noFill/>
            <a:miter lim="800000"/>
            <a:headEnd/>
            <a:tailEnd/>
          </a:ln>
        </p:spPr>
      </p:pic>
      <p:pic>
        <p:nvPicPr>
          <p:cNvPr id="32772" name="Picture 43" descr="photo-1"/>
          <p:cNvPicPr>
            <a:picLocks noChangeAspect="1" noChangeArrowheads="1"/>
          </p:cNvPicPr>
          <p:nvPr/>
        </p:nvPicPr>
        <p:blipFill>
          <a:blip r:embed="rId5"/>
          <a:srcRect/>
          <a:stretch>
            <a:fillRect/>
          </a:stretch>
        </p:blipFill>
        <p:spPr bwMode="auto">
          <a:xfrm>
            <a:off x="304800" y="6167438"/>
            <a:ext cx="4149725" cy="690562"/>
          </a:xfrm>
          <a:prstGeom prst="rect">
            <a:avLst/>
          </a:prstGeom>
          <a:noFill/>
          <a:ln w="9525">
            <a:noFill/>
            <a:miter lim="800000"/>
            <a:headEnd/>
            <a:tailEnd/>
          </a:ln>
        </p:spPr>
      </p:pic>
      <p:pic>
        <p:nvPicPr>
          <p:cNvPr id="32773" name="Picture 44" descr="photo-1"/>
          <p:cNvPicPr>
            <a:picLocks noChangeAspect="1" noChangeArrowheads="1"/>
          </p:cNvPicPr>
          <p:nvPr/>
        </p:nvPicPr>
        <p:blipFill>
          <a:blip r:embed="rId6"/>
          <a:srcRect/>
          <a:stretch>
            <a:fillRect/>
          </a:stretch>
        </p:blipFill>
        <p:spPr bwMode="auto">
          <a:xfrm>
            <a:off x="4343400" y="0"/>
            <a:ext cx="4572000" cy="649288"/>
          </a:xfrm>
          <a:prstGeom prst="rect">
            <a:avLst/>
          </a:prstGeom>
          <a:noFill/>
          <a:ln w="9525">
            <a:noFill/>
            <a:miter lim="800000"/>
            <a:headEnd/>
            <a:tailEnd/>
          </a:ln>
        </p:spPr>
      </p:pic>
      <p:pic>
        <p:nvPicPr>
          <p:cNvPr id="32774" name="Picture 7" descr="cac hanh tinh"/>
          <p:cNvPicPr>
            <a:picLocks noChangeAspect="1" noChangeArrowheads="1" noCrop="1"/>
          </p:cNvPicPr>
          <p:nvPr/>
        </p:nvPicPr>
        <p:blipFill>
          <a:blip r:embed="rId7"/>
          <a:srcRect/>
          <a:stretch>
            <a:fillRect/>
          </a:stretch>
        </p:blipFill>
        <p:spPr bwMode="auto">
          <a:xfrm>
            <a:off x="1066800" y="1828800"/>
            <a:ext cx="1981200" cy="1828800"/>
          </a:xfrm>
          <a:prstGeom prst="rect">
            <a:avLst/>
          </a:prstGeom>
          <a:noFill/>
          <a:ln w="9525">
            <a:noFill/>
            <a:miter lim="800000"/>
            <a:headEnd/>
            <a:tailEnd/>
          </a:ln>
        </p:spPr>
      </p:pic>
      <p:pic>
        <p:nvPicPr>
          <p:cNvPr id="32775" name="Picture 17" descr="xmascandles"/>
          <p:cNvPicPr>
            <a:picLocks noChangeAspect="1" noChangeArrowheads="1" noCrop="1"/>
          </p:cNvPicPr>
          <p:nvPr/>
        </p:nvPicPr>
        <p:blipFill>
          <a:blip r:embed="rId8"/>
          <a:srcRect/>
          <a:stretch>
            <a:fillRect/>
          </a:stretch>
        </p:blipFill>
        <p:spPr bwMode="auto">
          <a:xfrm>
            <a:off x="7248525" y="5486400"/>
            <a:ext cx="1895475" cy="1152525"/>
          </a:xfrm>
          <a:prstGeom prst="rect">
            <a:avLst/>
          </a:prstGeom>
          <a:noFill/>
          <a:ln w="9525">
            <a:noFill/>
            <a:miter lim="800000"/>
            <a:headEnd/>
            <a:tailEnd/>
          </a:ln>
        </p:spPr>
      </p:pic>
      <p:pic>
        <p:nvPicPr>
          <p:cNvPr id="32776" name="Picture 5" descr="chuân"/>
          <p:cNvPicPr>
            <a:picLocks noChangeAspect="1" noChangeArrowheads="1" noCrop="1"/>
          </p:cNvPicPr>
          <p:nvPr/>
        </p:nvPicPr>
        <p:blipFill>
          <a:blip r:embed="rId9"/>
          <a:srcRect/>
          <a:stretch>
            <a:fillRect/>
          </a:stretch>
        </p:blipFill>
        <p:spPr bwMode="auto">
          <a:xfrm>
            <a:off x="0" y="0"/>
            <a:ext cx="9144000" cy="6858000"/>
          </a:xfrm>
          <a:prstGeom prst="rect">
            <a:avLst/>
          </a:prstGeom>
          <a:noFill/>
          <a:ln w="9525">
            <a:noFill/>
            <a:miter lim="800000"/>
            <a:headEnd/>
            <a:tailEnd/>
          </a:ln>
        </p:spPr>
      </p:pic>
      <p:sp>
        <p:nvSpPr>
          <p:cNvPr id="32777" name="WordArt 9"/>
          <p:cNvSpPr>
            <a:spLocks noChangeArrowheads="1" noChangeShapeType="1" noTextEdit="1"/>
          </p:cNvSpPr>
          <p:nvPr/>
        </p:nvSpPr>
        <p:spPr bwMode="auto">
          <a:xfrm>
            <a:off x="304800" y="762000"/>
            <a:ext cx="8696325" cy="600075"/>
          </a:xfrm>
          <a:prstGeom prst="rect">
            <a:avLst/>
          </a:prstGeom>
        </p:spPr>
        <p:txBody>
          <a:bodyPr wrap="none" fromWordArt="1">
            <a:prstTxWarp prst="textPlain">
              <a:avLst>
                <a:gd name="adj" fmla="val 50000"/>
              </a:avLst>
            </a:prstTxWarp>
          </a:bodyPr>
          <a:lstStyle/>
          <a:p>
            <a:pPr algn="ctr"/>
            <a:r>
              <a:rPr lang="vi-VN" sz="3600" b="1" i="1" kern="10" dirty="0">
                <a:ln w="9525">
                  <a:noFill/>
                  <a:round/>
                  <a:headEnd/>
                  <a:tailEnd/>
                </a:ln>
                <a:solidFill>
                  <a:schemeClr val="bg1"/>
                </a:solidFill>
                <a:effectLst>
                  <a:outerShdw dist="35921" dir="2700000" algn="ctr" rotWithShape="0">
                    <a:srgbClr val="C0C0C0">
                      <a:alpha val="80000"/>
                    </a:srgbClr>
                  </a:outerShdw>
                </a:effectLst>
                <a:latin typeface="Times New Roman"/>
                <a:cs typeface="Times New Roman"/>
              </a:rPr>
              <a:t>CHÚC CÁC EM CHĂM NGOAN, HỌC GIỎI</a:t>
            </a:r>
            <a:endParaRPr lang="en-US" sz="3600" b="1" i="1" kern="10" dirty="0">
              <a:ln w="9525">
                <a:noFill/>
                <a:round/>
                <a:headEnd/>
                <a:tailEnd/>
              </a:ln>
              <a:solidFill>
                <a:schemeClr val="bg1"/>
              </a:solidFill>
              <a:effectLst>
                <a:outerShdw dist="35921" dir="2700000" algn="ctr" rotWithShape="0">
                  <a:srgbClr val="C0C0C0">
                    <a:alpha val="80000"/>
                  </a:srgbClr>
                </a:outerShdw>
              </a:effectLst>
              <a:latin typeface="Times New Roman"/>
              <a:cs typeface="Times New Roman"/>
            </a:endParaRPr>
          </a:p>
        </p:txBody>
      </p:sp>
      <p:pic>
        <p:nvPicPr>
          <p:cNvPr id="32778" name="Vi-t Nam oi! Mùa Xuân d-n r-i - T-p ca - T-i_ lyrics_ nh-c ch- bài hát.mp3">
            <a:hlinkClick r:id="" action="ppaction://media"/>
          </p:cNvPr>
          <p:cNvPicPr>
            <a:picLocks noRot="1" noChangeAspect="1" noChangeArrowheads="1"/>
          </p:cNvPicPr>
          <p:nvPr>
            <a:audioFile r:link="rId1"/>
          </p:nvPr>
        </p:nvPicPr>
        <p:blipFill>
          <a:blip r:embed="rId10"/>
          <a:srcRect/>
          <a:stretch>
            <a:fillRect/>
          </a:stretch>
        </p:blipFill>
        <p:spPr bwMode="auto">
          <a:xfrm>
            <a:off x="457200" y="6248400"/>
            <a:ext cx="304800" cy="304800"/>
          </a:xfrm>
          <a:prstGeom prst="rect">
            <a:avLst/>
          </a:prstGeom>
          <a:noFill/>
        </p:spPr>
      </p:pic>
      <p:pic>
        <p:nvPicPr>
          <p:cNvPr id="32779" name="Dang da cho ta mot mua xuan.mp3">
            <a:hlinkClick r:id="" action="ppaction://media"/>
          </p:cNvPr>
          <p:cNvPicPr>
            <a:picLocks noRot="1" noChangeAspect="1" noChangeArrowheads="1"/>
          </p:cNvPicPr>
          <p:nvPr>
            <a:audioFile r:link="rId2"/>
          </p:nvPr>
        </p:nvPicPr>
        <p:blipFill>
          <a:blip r:embed="rId10"/>
          <a:srcRect/>
          <a:stretch>
            <a:fillRect/>
          </a:stretch>
        </p:blipFill>
        <p:spPr bwMode="auto">
          <a:xfrm>
            <a:off x="152400" y="64008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32956" fill="hold"/>
                                        <p:tgtEl>
                                          <p:spTgt spid="32779"/>
                                        </p:tgtEl>
                                      </p:cBhvr>
                                    </p:cmd>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32777"/>
                                        </p:tgtEl>
                                        <p:attrNameLst>
                                          <p:attrName>style.visibility</p:attrName>
                                        </p:attrNameLst>
                                      </p:cBhvr>
                                      <p:to>
                                        <p:strVal val="visible"/>
                                      </p:to>
                                    </p:set>
                                    <p:anim calcmode="lin" valueType="num">
                                      <p:cBhvr>
                                        <p:cTn id="11" dur="500" fill="hold"/>
                                        <p:tgtEl>
                                          <p:spTgt spid="32777"/>
                                        </p:tgtEl>
                                        <p:attrNameLst>
                                          <p:attrName>ppt_w</p:attrName>
                                        </p:attrNameLst>
                                      </p:cBhvr>
                                      <p:tavLst>
                                        <p:tav tm="0">
                                          <p:val>
                                            <p:fltVal val="0"/>
                                          </p:val>
                                        </p:tav>
                                        <p:tav tm="100000">
                                          <p:val>
                                            <p:strVal val="#ppt_w"/>
                                          </p:val>
                                        </p:tav>
                                      </p:tavLst>
                                    </p:anim>
                                    <p:anim calcmode="lin" valueType="num">
                                      <p:cBhvr>
                                        <p:cTn id="12" dur="500" fill="hold"/>
                                        <p:tgtEl>
                                          <p:spTgt spid="32777"/>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2774"/>
                                        </p:tgtEl>
                                        <p:attrNameLst>
                                          <p:attrName>style.visibility</p:attrName>
                                        </p:attrNameLst>
                                      </p:cBhvr>
                                      <p:to>
                                        <p:strVal val="visible"/>
                                      </p:to>
                                    </p:set>
                                    <p:animEffect transition="in" filter="dissolve">
                                      <p:cBhvr>
                                        <p:cTn id="17"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32778"/>
                </p:tgtEl>
              </p:cMediaNode>
            </p:audio>
            <p:audio>
              <p:cMediaNode vol="100000">
                <p:cTn id="19" fill="hold" display="0">
                  <p:stCondLst>
                    <p:cond delay="indefinite"/>
                  </p:stCondLst>
                  <p:endCondLst>
                    <p:cond evt="onNext" delay="0">
                      <p:tgtEl>
                        <p:sldTgt/>
                      </p:tgtEl>
                    </p:cond>
                    <p:cond evt="onPrev" delay="0">
                      <p:tgtEl>
                        <p:sldTgt/>
                      </p:tgtEl>
                    </p:cond>
                    <p:cond evt="onStopAudio" delay="0">
                      <p:tgtEl>
                        <p:sldTgt/>
                      </p:tgtEl>
                    </p:cond>
                  </p:endCondLst>
                </p:cTn>
                <p:tgtEl>
                  <p:spTgt spid="32779"/>
                </p:tgtEl>
              </p:cMediaNode>
            </p:audio>
          </p:childTnLst>
        </p:cTn>
      </p:par>
    </p:tnLst>
    <p:bldLst>
      <p:bldP spid="327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p:cNvSpPr>
            <a:spLocks noChangeArrowheads="1" noChangeShapeType="1" noTextEdit="1"/>
          </p:cNvSpPr>
          <p:nvPr/>
        </p:nvSpPr>
        <p:spPr bwMode="auto">
          <a:xfrm>
            <a:off x="2590800" y="1066800"/>
            <a:ext cx="4038600" cy="523875"/>
          </a:xfrm>
          <a:prstGeom prst="rect">
            <a:avLst/>
          </a:prstGeom>
        </p:spPr>
        <p:txBody>
          <a:bodyPr wrap="none" fromWordArt="1">
            <a:prstTxWarp prst="textPlain">
              <a:avLst>
                <a:gd name="adj" fmla="val 50000"/>
              </a:avLst>
            </a:prstTxWarp>
          </a:bodyPr>
          <a:lstStyle/>
          <a:p>
            <a:pPr algn="ctr"/>
            <a:r>
              <a:rPr lang="vi-VN" sz="3600" b="1" i="1" kern="10" smtClean="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ÔN BÀI </a:t>
            </a:r>
            <a:r>
              <a:rPr lang="vi-VN" sz="3600" b="1" i="1" kern="10" dirty="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CŨ</a:t>
            </a:r>
            <a:endParaRPr lang="en-US" sz="3600" b="1" i="1" kern="10" dirty="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endParaRPr>
          </a:p>
        </p:txBody>
      </p:sp>
      <p:grpSp>
        <p:nvGrpSpPr>
          <p:cNvPr id="18437" name="Group 5"/>
          <p:cNvGrpSpPr>
            <a:grpSpLocks/>
          </p:cNvGrpSpPr>
          <p:nvPr/>
        </p:nvGrpSpPr>
        <p:grpSpPr bwMode="auto">
          <a:xfrm>
            <a:off x="1295400" y="914400"/>
            <a:ext cx="914400" cy="831850"/>
            <a:chOff x="192" y="1248"/>
            <a:chExt cx="288" cy="336"/>
          </a:xfrm>
        </p:grpSpPr>
        <p:pic>
          <p:nvPicPr>
            <p:cNvPr id="18438" name="Picture 6" descr="dau hoi"/>
            <p:cNvPicPr>
              <a:picLocks noChangeAspect="1" noChangeArrowheads="1" noCrop="1"/>
            </p:cNvPicPr>
            <p:nvPr/>
          </p:nvPicPr>
          <p:blipFill>
            <a:blip r:embed="rId2" cstate="print"/>
            <a:srcRect/>
            <a:stretch>
              <a:fillRect/>
            </a:stretch>
          </p:blipFill>
          <p:spPr bwMode="auto">
            <a:xfrm>
              <a:off x="240" y="1272"/>
              <a:ext cx="181" cy="288"/>
            </a:xfrm>
            <a:prstGeom prst="rect">
              <a:avLst/>
            </a:prstGeom>
            <a:noFill/>
            <a:ln w="9525">
              <a:noFill/>
              <a:miter lim="800000"/>
              <a:headEnd/>
              <a:tailEnd/>
            </a:ln>
          </p:spPr>
        </p:pic>
        <p:sp>
          <p:nvSpPr>
            <p:cNvPr id="18439" name="Rectangle 7"/>
            <p:cNvSpPr>
              <a:spLocks noChangeArrowheads="1"/>
            </p:cNvSpPr>
            <p:nvPr/>
          </p:nvSpPr>
          <p:spPr bwMode="auto">
            <a:xfrm>
              <a:off x="192" y="1248"/>
              <a:ext cx="288" cy="336"/>
            </a:xfrm>
            <a:prstGeom prst="rect">
              <a:avLst/>
            </a:prstGeom>
            <a:noFill/>
            <a:ln w="38100">
              <a:noFill/>
              <a:miter lim="800000"/>
              <a:headEnd/>
              <a:tailEnd/>
            </a:ln>
            <a:effectLst/>
          </p:spPr>
          <p:txBody>
            <a:bodyPr wrap="none" anchor="ctr"/>
            <a:lstStyle/>
            <a:p>
              <a:endParaRPr lang="en-US">
                <a:latin typeface="Times New Roman" pitchFamily="18" charset="0"/>
                <a:cs typeface="Times New Roman" pitchFamily="18" charset="0"/>
              </a:endParaRPr>
            </a:p>
          </p:txBody>
        </p:sp>
      </p:grpSp>
      <p:sp>
        <p:nvSpPr>
          <p:cNvPr id="18440" name="Text Box 8"/>
          <p:cNvSpPr txBox="1">
            <a:spLocks noChangeArrowheads="1"/>
          </p:cNvSpPr>
          <p:nvPr/>
        </p:nvSpPr>
        <p:spPr bwMode="auto">
          <a:xfrm>
            <a:off x="0" y="2057400"/>
            <a:ext cx="9144000" cy="1250950"/>
          </a:xfrm>
          <a:prstGeom prst="rect">
            <a:avLst/>
          </a:prstGeom>
          <a:noFill/>
          <a:ln w="9525">
            <a:noFill/>
            <a:miter lim="800000"/>
            <a:headEnd/>
            <a:tailEnd/>
          </a:ln>
          <a:effectLst/>
        </p:spPr>
        <p:txBody>
          <a:bodyPr>
            <a:spAutoFit/>
          </a:bodyPr>
          <a:lstStyle/>
          <a:p>
            <a:pPr algn="ctr">
              <a:spcBef>
                <a:spcPct val="50000"/>
              </a:spcBef>
            </a:pPr>
            <a:r>
              <a:rPr lang="en-US" sz="3800" b="1" dirty="0" err="1">
                <a:solidFill>
                  <a:srgbClr val="008000"/>
                </a:solidFill>
                <a:latin typeface="Times New Roman" pitchFamily="18" charset="0"/>
                <a:cs typeface="Times New Roman" pitchFamily="18" charset="0"/>
              </a:rPr>
              <a:t>Vì</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sao</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Nguyễn</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Tất</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Thành</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quyết</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chí</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ra</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đi</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tìm</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đường</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cứu</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nước</a:t>
            </a:r>
            <a:r>
              <a:rPr lang="en-US" sz="3800" b="1" dirty="0">
                <a:solidFill>
                  <a:srgbClr val="008000"/>
                </a:solidFill>
                <a:latin typeface="Times New Roman" pitchFamily="18" charset="0"/>
                <a:cs typeface="Times New Roman" pitchFamily="18" charset="0"/>
              </a:rPr>
              <a:t>?</a:t>
            </a:r>
          </a:p>
        </p:txBody>
      </p:sp>
      <p:sp>
        <p:nvSpPr>
          <p:cNvPr id="18441" name="Text Box 9"/>
          <p:cNvSpPr txBox="1">
            <a:spLocks noChangeArrowheads="1"/>
          </p:cNvSpPr>
          <p:nvPr/>
        </p:nvSpPr>
        <p:spPr bwMode="auto">
          <a:xfrm>
            <a:off x="381000" y="3276600"/>
            <a:ext cx="8534400" cy="4237038"/>
          </a:xfrm>
          <a:prstGeom prst="rect">
            <a:avLst/>
          </a:prstGeom>
          <a:noFill/>
          <a:ln w="9525">
            <a:noFill/>
            <a:miter lim="800000"/>
            <a:headEnd/>
            <a:tailEnd/>
          </a:ln>
          <a:effectLst/>
        </p:spPr>
        <p:txBody>
          <a:bodyPr>
            <a:spAutoFit/>
          </a:bodyPr>
          <a:lstStyle/>
          <a:p>
            <a:pPr marL="342900" indent="-342900">
              <a:spcBef>
                <a:spcPct val="50000"/>
              </a:spcBef>
              <a:buFontTx/>
              <a:buAutoNum type="alphaLcPeriod"/>
            </a:pPr>
            <a:r>
              <a:rPr lang="en-US" sz="3200" b="1">
                <a:solidFill>
                  <a:srgbClr val="0000FF"/>
                </a:solidFill>
                <a:latin typeface="Times New Roman" pitchFamily="18" charset="0"/>
                <a:cs typeface="Times New Roman" pitchFamily="18" charset="0"/>
              </a:rPr>
              <a:t> Vì lòng yêu nước, thương dân và có ý chí đánh đuổi thực dân Pháp, giải phóng cho dân tộc </a:t>
            </a:r>
          </a:p>
          <a:p>
            <a:pPr marL="342900" indent="-342900">
              <a:spcBef>
                <a:spcPct val="50000"/>
              </a:spcBef>
              <a:buFontTx/>
              <a:buAutoNum type="alphaLcPeriod"/>
            </a:pPr>
            <a:r>
              <a:rPr lang="en-US" sz="3200" b="1">
                <a:solidFill>
                  <a:srgbClr val="0000FF"/>
                </a:solidFill>
                <a:latin typeface="Times New Roman" pitchFamily="18" charset="0"/>
                <a:cs typeface="Times New Roman" pitchFamily="18" charset="0"/>
              </a:rPr>
              <a:t> Vì lòng yêu nước, thương dân</a:t>
            </a:r>
          </a:p>
          <a:p>
            <a:pPr marL="342900" indent="-342900">
              <a:spcBef>
                <a:spcPct val="50000"/>
              </a:spcBef>
              <a:buFontTx/>
              <a:buAutoNum type="alphaLcPeriod"/>
            </a:pPr>
            <a:r>
              <a:rPr lang="en-US" sz="3200" b="1">
                <a:solidFill>
                  <a:srgbClr val="0000FF"/>
                </a:solidFill>
                <a:latin typeface="Times New Roman" pitchFamily="18" charset="0"/>
                <a:cs typeface="Times New Roman" pitchFamily="18" charset="0"/>
              </a:rPr>
              <a:t> Vì ý chí đánh đuổi thực dân Pháp, giải phóng cho dân tộc</a:t>
            </a:r>
            <a:r>
              <a:rPr lang="en-US" sz="3200" b="1">
                <a:latin typeface="Times New Roman" pitchFamily="18" charset="0"/>
                <a:cs typeface="Times New Roman" pitchFamily="18" charset="0"/>
              </a:rPr>
              <a:t> </a:t>
            </a:r>
            <a:endParaRPr lang="en-US" sz="3200" b="1">
              <a:solidFill>
                <a:srgbClr val="0000FF"/>
              </a:solidFill>
              <a:latin typeface="Times New Roman" pitchFamily="18" charset="0"/>
              <a:cs typeface="Times New Roman" pitchFamily="18" charset="0"/>
            </a:endParaRPr>
          </a:p>
          <a:p>
            <a:pPr marL="342900" indent="-342900">
              <a:spcBef>
                <a:spcPct val="50000"/>
              </a:spcBef>
              <a:buFontTx/>
              <a:buAutoNum type="alphaLcPeriod"/>
            </a:pPr>
            <a:endParaRPr lang="en-US" sz="3200" b="1">
              <a:solidFill>
                <a:srgbClr val="0000FF"/>
              </a:solidFill>
              <a:latin typeface="Times New Roman" pitchFamily="18" charset="0"/>
              <a:cs typeface="Times New Roman" pitchFamily="18" charset="0"/>
            </a:endParaRPr>
          </a:p>
        </p:txBody>
      </p:sp>
      <p:sp>
        <p:nvSpPr>
          <p:cNvPr id="18442" name="Oval 10"/>
          <p:cNvSpPr>
            <a:spLocks noChangeArrowheads="1"/>
          </p:cNvSpPr>
          <p:nvPr/>
        </p:nvSpPr>
        <p:spPr bwMode="auto">
          <a:xfrm>
            <a:off x="304800" y="3302000"/>
            <a:ext cx="609600" cy="609600"/>
          </a:xfrm>
          <a:prstGeom prst="ellipse">
            <a:avLst/>
          </a:prstGeom>
          <a:noFill/>
          <a:ln w="53975">
            <a:solidFill>
              <a:srgbClr val="FF0000"/>
            </a:solidFill>
            <a:round/>
            <a:headEnd/>
            <a:tailEnd/>
          </a:ln>
          <a:effectLst/>
        </p:spPr>
        <p:txBody>
          <a:bodyPr wrap="none" anchor="ctr"/>
          <a:lstStyle/>
          <a:p>
            <a:endParaRPr lang="en-US">
              <a:latin typeface="Times New Roman" pitchFamily="18" charset="0"/>
              <a:cs typeface="Times New Roman" pitchFamily="18" charset="0"/>
            </a:endParaRPr>
          </a:p>
        </p:txBody>
      </p:sp>
      <p:pic>
        <p:nvPicPr>
          <p:cNvPr id="9"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8440"/>
                                        </p:tgtEl>
                                        <p:attrNameLst>
                                          <p:attrName>style.visibility</p:attrName>
                                        </p:attrNameLst>
                                      </p:cBhvr>
                                      <p:to>
                                        <p:strVal val="visible"/>
                                      </p:to>
                                    </p:set>
                                    <p:anim calcmode="lin" valueType="num">
                                      <p:cBhvr>
                                        <p:cTn id="7" dur="500" fill="hold"/>
                                        <p:tgtEl>
                                          <p:spTgt spid="18440"/>
                                        </p:tgtEl>
                                        <p:attrNameLst>
                                          <p:attrName>ppt_w</p:attrName>
                                        </p:attrNameLst>
                                      </p:cBhvr>
                                      <p:tavLst>
                                        <p:tav tm="0">
                                          <p:val>
                                            <p:strVal val="#ppt_w*0.70"/>
                                          </p:val>
                                        </p:tav>
                                        <p:tav tm="100000">
                                          <p:val>
                                            <p:strVal val="#ppt_w"/>
                                          </p:val>
                                        </p:tav>
                                      </p:tavLst>
                                    </p:anim>
                                    <p:anim calcmode="lin" valueType="num">
                                      <p:cBhvr>
                                        <p:cTn id="8" dur="500" fill="hold"/>
                                        <p:tgtEl>
                                          <p:spTgt spid="18440"/>
                                        </p:tgtEl>
                                        <p:attrNameLst>
                                          <p:attrName>ppt_h</p:attrName>
                                        </p:attrNameLst>
                                      </p:cBhvr>
                                      <p:tavLst>
                                        <p:tav tm="0">
                                          <p:val>
                                            <p:strVal val="#ppt_h"/>
                                          </p:val>
                                        </p:tav>
                                        <p:tav tm="100000">
                                          <p:val>
                                            <p:strVal val="#ppt_h"/>
                                          </p:val>
                                        </p:tav>
                                      </p:tavLst>
                                    </p:anim>
                                    <p:animEffect transition="in" filter="fade">
                                      <p:cBhvr>
                                        <p:cTn id="9" dur="500"/>
                                        <p:tgtEl>
                                          <p:spTgt spid="18440"/>
                                        </p:tgtEl>
                                      </p:cBhvr>
                                    </p:animEffect>
                                  </p:childTnLst>
                                </p:cTn>
                              </p:par>
                            </p:childTnLst>
                          </p:cTn>
                        </p:par>
                        <p:par>
                          <p:cTn id="10" fill="hold">
                            <p:stCondLst>
                              <p:cond delay="500"/>
                            </p:stCondLst>
                            <p:childTnLst>
                              <p:par>
                                <p:cTn id="11" presetID="8" presetClass="entr" presetSubtype="16" fill="hold" grpId="0" nodeType="afterEffect">
                                  <p:stCondLst>
                                    <p:cond delay="0"/>
                                  </p:stCondLst>
                                  <p:childTnLst>
                                    <p:set>
                                      <p:cBhvr>
                                        <p:cTn id="12" dur="1" fill="hold">
                                          <p:stCondLst>
                                            <p:cond delay="0"/>
                                          </p:stCondLst>
                                        </p:cTn>
                                        <p:tgtEl>
                                          <p:spTgt spid="18441"/>
                                        </p:tgtEl>
                                        <p:attrNameLst>
                                          <p:attrName>style.visibility</p:attrName>
                                        </p:attrNameLst>
                                      </p:cBhvr>
                                      <p:to>
                                        <p:strVal val="visible"/>
                                      </p:to>
                                    </p:set>
                                    <p:animEffect transition="in" filter="diamond(in)">
                                      <p:cBhvr>
                                        <p:cTn id="13" dur="500"/>
                                        <p:tgtEl>
                                          <p:spTgt spid="1844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18442"/>
                                        </p:tgtEl>
                                        <p:attrNameLst>
                                          <p:attrName>style.visibility</p:attrName>
                                        </p:attrNameLst>
                                      </p:cBhvr>
                                      <p:to>
                                        <p:strVal val="visible"/>
                                      </p:to>
                                    </p:set>
                                    <p:animEffect transition="in" filter="barn(inHorizontal)">
                                      <p:cBhvr>
                                        <p:cTn id="18" dur="5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p:bldP spid="18441" grpId="0"/>
      <p:bldP spid="184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2"/>
          <p:cNvSpPr>
            <a:spLocks noChangeArrowheads="1" noChangeShapeType="1" noTextEdit="1"/>
          </p:cNvSpPr>
          <p:nvPr/>
        </p:nvSpPr>
        <p:spPr bwMode="auto">
          <a:xfrm>
            <a:off x="2590800" y="1371600"/>
            <a:ext cx="4038600" cy="523875"/>
          </a:xfrm>
          <a:prstGeom prst="rect">
            <a:avLst/>
          </a:prstGeom>
        </p:spPr>
        <p:txBody>
          <a:bodyPr wrap="none" fromWordArt="1">
            <a:prstTxWarp prst="textPlain">
              <a:avLst>
                <a:gd name="adj" fmla="val 50000"/>
              </a:avLst>
            </a:prstTxWarp>
          </a:bodyPr>
          <a:lstStyle/>
          <a:p>
            <a:pPr algn="ctr"/>
            <a:r>
              <a:rPr lang="vi-VN" sz="3600" b="1" i="1" kern="10" smtClean="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ÔN BÀI </a:t>
            </a:r>
            <a:r>
              <a:rPr lang="vi-VN" sz="3600" b="1" i="1" kern="10" dirty="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CŨ</a:t>
            </a:r>
            <a:endParaRPr lang="en-US" sz="3600" b="1" i="1" kern="10" dirty="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endParaRPr>
          </a:p>
        </p:txBody>
      </p:sp>
      <p:grpSp>
        <p:nvGrpSpPr>
          <p:cNvPr id="17413" name="Group 5"/>
          <p:cNvGrpSpPr>
            <a:grpSpLocks/>
          </p:cNvGrpSpPr>
          <p:nvPr/>
        </p:nvGrpSpPr>
        <p:grpSpPr bwMode="auto">
          <a:xfrm>
            <a:off x="1295400" y="1219200"/>
            <a:ext cx="914400" cy="831850"/>
            <a:chOff x="192" y="1248"/>
            <a:chExt cx="288" cy="336"/>
          </a:xfrm>
        </p:grpSpPr>
        <p:pic>
          <p:nvPicPr>
            <p:cNvPr id="17414" name="Picture 6" descr="dau hoi"/>
            <p:cNvPicPr>
              <a:picLocks noChangeAspect="1" noChangeArrowheads="1" noCrop="1"/>
            </p:cNvPicPr>
            <p:nvPr/>
          </p:nvPicPr>
          <p:blipFill>
            <a:blip r:embed="rId2" cstate="print"/>
            <a:srcRect/>
            <a:stretch>
              <a:fillRect/>
            </a:stretch>
          </p:blipFill>
          <p:spPr bwMode="auto">
            <a:xfrm>
              <a:off x="240" y="1272"/>
              <a:ext cx="181" cy="288"/>
            </a:xfrm>
            <a:prstGeom prst="rect">
              <a:avLst/>
            </a:prstGeom>
            <a:noFill/>
            <a:ln w="9525">
              <a:noFill/>
              <a:miter lim="800000"/>
              <a:headEnd/>
              <a:tailEnd/>
            </a:ln>
          </p:spPr>
        </p:pic>
        <p:sp>
          <p:nvSpPr>
            <p:cNvPr id="17415" name="Rectangle 7"/>
            <p:cNvSpPr>
              <a:spLocks noChangeArrowheads="1"/>
            </p:cNvSpPr>
            <p:nvPr/>
          </p:nvSpPr>
          <p:spPr bwMode="auto">
            <a:xfrm>
              <a:off x="192" y="1248"/>
              <a:ext cx="288" cy="336"/>
            </a:xfrm>
            <a:prstGeom prst="rect">
              <a:avLst/>
            </a:prstGeom>
            <a:noFill/>
            <a:ln w="38100">
              <a:noFill/>
              <a:miter lim="800000"/>
              <a:headEnd/>
              <a:tailEnd/>
            </a:ln>
            <a:effectLst/>
          </p:spPr>
          <p:txBody>
            <a:bodyPr wrap="none" anchor="ctr"/>
            <a:lstStyle/>
            <a:p>
              <a:endParaRPr lang="en-US">
                <a:latin typeface="Times New Roman" pitchFamily="18" charset="0"/>
                <a:cs typeface="Times New Roman" pitchFamily="18" charset="0"/>
              </a:endParaRPr>
            </a:p>
          </p:txBody>
        </p:sp>
      </p:grpSp>
      <p:sp>
        <p:nvSpPr>
          <p:cNvPr id="17416" name="Text Box 8"/>
          <p:cNvSpPr txBox="1">
            <a:spLocks noChangeArrowheads="1"/>
          </p:cNvSpPr>
          <p:nvPr/>
        </p:nvSpPr>
        <p:spPr bwMode="auto">
          <a:xfrm>
            <a:off x="0" y="2286000"/>
            <a:ext cx="9144000" cy="1066800"/>
          </a:xfrm>
          <a:prstGeom prst="rect">
            <a:avLst/>
          </a:prstGeom>
          <a:noFill/>
          <a:ln w="9525">
            <a:noFill/>
            <a:miter lim="800000"/>
            <a:headEnd/>
            <a:tailEnd/>
          </a:ln>
          <a:effectLst/>
        </p:spPr>
        <p:txBody>
          <a:bodyPr>
            <a:spAutoFit/>
          </a:bodyPr>
          <a:lstStyle/>
          <a:p>
            <a:pPr>
              <a:spcBef>
                <a:spcPct val="50000"/>
              </a:spcBef>
            </a:pPr>
            <a:r>
              <a:rPr lang="en-US" sz="3200" b="1">
                <a:solidFill>
                  <a:srgbClr val="0000FF"/>
                </a:solidFill>
                <a:latin typeface="Times New Roman" pitchFamily="18" charset="0"/>
                <a:cs typeface="Times New Roman" pitchFamily="18" charset="0"/>
              </a:rPr>
              <a:t>Bến cảng Nhà Rồng được công nhận là di tích lịch sử là vì:</a:t>
            </a:r>
          </a:p>
        </p:txBody>
      </p:sp>
      <p:sp>
        <p:nvSpPr>
          <p:cNvPr id="17418" name="Oval 10"/>
          <p:cNvSpPr>
            <a:spLocks noChangeArrowheads="1"/>
          </p:cNvSpPr>
          <p:nvPr/>
        </p:nvSpPr>
        <p:spPr bwMode="auto">
          <a:xfrm>
            <a:off x="266700" y="4775200"/>
            <a:ext cx="609600" cy="609600"/>
          </a:xfrm>
          <a:prstGeom prst="ellipse">
            <a:avLst/>
          </a:prstGeom>
          <a:noFill/>
          <a:ln w="53975">
            <a:solidFill>
              <a:srgbClr val="FF0000"/>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17419" name="Text Box 11"/>
          <p:cNvSpPr txBox="1">
            <a:spLocks noChangeArrowheads="1"/>
          </p:cNvSpPr>
          <p:nvPr/>
        </p:nvSpPr>
        <p:spPr bwMode="auto">
          <a:xfrm>
            <a:off x="381000" y="3276600"/>
            <a:ext cx="8534400" cy="2530475"/>
          </a:xfrm>
          <a:prstGeom prst="rect">
            <a:avLst/>
          </a:prstGeom>
          <a:noFill/>
          <a:ln w="9525">
            <a:noFill/>
            <a:miter lim="800000"/>
            <a:headEnd/>
            <a:tailEnd/>
          </a:ln>
          <a:effectLst/>
        </p:spPr>
        <p:txBody>
          <a:bodyPr>
            <a:spAutoFit/>
          </a:bodyPr>
          <a:lstStyle/>
          <a:p>
            <a:pPr marL="342900" indent="-342900">
              <a:spcBef>
                <a:spcPct val="50000"/>
              </a:spcBef>
              <a:buFontTx/>
              <a:buAutoNum type="alphaLcPeriod"/>
            </a:pPr>
            <a:r>
              <a:rPr lang="en-US" sz="3200" b="1">
                <a:solidFill>
                  <a:srgbClr val="0000FF"/>
                </a:solidFill>
                <a:latin typeface="Times New Roman" pitchFamily="18" charset="0"/>
                <a:cs typeface="Times New Roman" pitchFamily="18" charset="0"/>
              </a:rPr>
              <a:t> Trải qua lịch sử lâu đời </a:t>
            </a:r>
          </a:p>
          <a:p>
            <a:pPr marL="342900" indent="-342900">
              <a:spcBef>
                <a:spcPct val="50000"/>
              </a:spcBef>
              <a:buFontTx/>
              <a:buAutoNum type="alphaLcPeriod"/>
            </a:pPr>
            <a:r>
              <a:rPr lang="en-US" sz="3200" b="1">
                <a:solidFill>
                  <a:srgbClr val="0000FF"/>
                </a:solidFill>
                <a:latin typeface="Times New Roman" pitchFamily="18" charset="0"/>
                <a:cs typeface="Times New Roman" pitchFamily="18" charset="0"/>
              </a:rPr>
              <a:t> Đó là cảnh đẹp của tổ quốc</a:t>
            </a:r>
          </a:p>
          <a:p>
            <a:pPr marL="342900" indent="-342900">
              <a:spcBef>
                <a:spcPct val="50000"/>
              </a:spcBef>
              <a:buFontTx/>
              <a:buAutoNum type="alphaLcPeriod"/>
            </a:pPr>
            <a:r>
              <a:rPr lang="en-US" sz="3200" b="1">
                <a:solidFill>
                  <a:srgbClr val="0000FF"/>
                </a:solidFill>
                <a:latin typeface="Times New Roman" pitchFamily="18" charset="0"/>
                <a:cs typeface="Times New Roman" pitchFamily="18" charset="0"/>
              </a:rPr>
              <a:t> Chính nơi đây ngày 5 tháng 6 năm 1911 Nguyễn Ái Quốc đã ra đi tìm đường cứu nước</a:t>
            </a:r>
          </a:p>
        </p:txBody>
      </p:sp>
      <p:pic>
        <p:nvPicPr>
          <p:cNvPr id="9"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7416"/>
                                        </p:tgtEl>
                                        <p:attrNameLst>
                                          <p:attrName>style.visibility</p:attrName>
                                        </p:attrNameLst>
                                      </p:cBhvr>
                                      <p:to>
                                        <p:strVal val="visible"/>
                                      </p:to>
                                    </p:set>
                                    <p:anim calcmode="lin" valueType="num">
                                      <p:cBhvr>
                                        <p:cTn id="7" dur="500" fill="hold"/>
                                        <p:tgtEl>
                                          <p:spTgt spid="17416"/>
                                        </p:tgtEl>
                                        <p:attrNameLst>
                                          <p:attrName>ppt_w</p:attrName>
                                        </p:attrNameLst>
                                      </p:cBhvr>
                                      <p:tavLst>
                                        <p:tav tm="0">
                                          <p:val>
                                            <p:strVal val="#ppt_w*0.70"/>
                                          </p:val>
                                        </p:tav>
                                        <p:tav tm="100000">
                                          <p:val>
                                            <p:strVal val="#ppt_w"/>
                                          </p:val>
                                        </p:tav>
                                      </p:tavLst>
                                    </p:anim>
                                    <p:anim calcmode="lin" valueType="num">
                                      <p:cBhvr>
                                        <p:cTn id="8" dur="500" fill="hold"/>
                                        <p:tgtEl>
                                          <p:spTgt spid="17416"/>
                                        </p:tgtEl>
                                        <p:attrNameLst>
                                          <p:attrName>ppt_h</p:attrName>
                                        </p:attrNameLst>
                                      </p:cBhvr>
                                      <p:tavLst>
                                        <p:tav tm="0">
                                          <p:val>
                                            <p:strVal val="#ppt_h"/>
                                          </p:val>
                                        </p:tav>
                                        <p:tav tm="100000">
                                          <p:val>
                                            <p:strVal val="#ppt_h"/>
                                          </p:val>
                                        </p:tav>
                                      </p:tavLst>
                                    </p:anim>
                                    <p:animEffect transition="in" filter="fade">
                                      <p:cBhvr>
                                        <p:cTn id="9" dur="500"/>
                                        <p:tgtEl>
                                          <p:spTgt spid="17416"/>
                                        </p:tgtEl>
                                      </p:cBhvr>
                                    </p:animEffect>
                                  </p:childTnLst>
                                </p:cTn>
                              </p:par>
                            </p:childTnLst>
                          </p:cTn>
                        </p:par>
                        <p:par>
                          <p:cTn id="10" fill="hold">
                            <p:stCondLst>
                              <p:cond delay="500"/>
                            </p:stCondLst>
                            <p:childTnLst>
                              <p:par>
                                <p:cTn id="11" presetID="8" presetClass="entr" presetSubtype="16" fill="hold" grpId="0" nodeType="afterEffect">
                                  <p:stCondLst>
                                    <p:cond delay="0"/>
                                  </p:stCondLst>
                                  <p:childTnLst>
                                    <p:set>
                                      <p:cBhvr>
                                        <p:cTn id="12" dur="1" fill="hold">
                                          <p:stCondLst>
                                            <p:cond delay="0"/>
                                          </p:stCondLst>
                                        </p:cTn>
                                        <p:tgtEl>
                                          <p:spTgt spid="17419"/>
                                        </p:tgtEl>
                                        <p:attrNameLst>
                                          <p:attrName>style.visibility</p:attrName>
                                        </p:attrNameLst>
                                      </p:cBhvr>
                                      <p:to>
                                        <p:strVal val="visible"/>
                                      </p:to>
                                    </p:set>
                                    <p:animEffect transition="in" filter="diamond(in)">
                                      <p:cBhvr>
                                        <p:cTn id="13" dur="500"/>
                                        <p:tgtEl>
                                          <p:spTgt spid="174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17418"/>
                                        </p:tgtEl>
                                        <p:attrNameLst>
                                          <p:attrName>style.visibility</p:attrName>
                                        </p:attrNameLst>
                                      </p:cBhvr>
                                      <p:to>
                                        <p:strVal val="visible"/>
                                      </p:to>
                                    </p:set>
                                    <p:animEffect transition="in" filter="barn(inHorizontal)">
                                      <p:cBhvr>
                                        <p:cTn id="18"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p:bldP spid="17418" grpId="0" animBg="1"/>
      <p:bldP spid="174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6"/>
          <p:cNvSpPr>
            <a:spLocks noChangeArrowheads="1"/>
          </p:cNvSpPr>
          <p:nvPr/>
        </p:nvSpPr>
        <p:spPr bwMode="auto">
          <a:xfrm>
            <a:off x="76200" y="76200"/>
            <a:ext cx="2133600" cy="685800"/>
          </a:xfrm>
          <a:prstGeom prst="rect">
            <a:avLst/>
          </a:prstGeom>
          <a:solidFill>
            <a:srgbClr val="CC99FF"/>
          </a:solidFill>
          <a:ln w="28575">
            <a:solidFill>
              <a:srgbClr val="008000"/>
            </a:solidFill>
            <a:miter lim="800000"/>
            <a:headEnd/>
            <a:tailEnd/>
          </a:ln>
          <a:effectLst/>
        </p:spPr>
        <p:txBody>
          <a:bodyPr wrap="none" anchor="ctr"/>
          <a:lstStyle/>
          <a:p>
            <a:pPr algn="ctr"/>
            <a:r>
              <a:rPr lang="en-US" sz="4000">
                <a:solidFill>
                  <a:srgbClr val="FFFF00"/>
                </a:solidFill>
                <a:latin typeface="Times New Roman" pitchFamily="18" charset="0"/>
              </a:rPr>
              <a:t>BÀI MỚI</a:t>
            </a:r>
          </a:p>
        </p:txBody>
      </p:sp>
      <p:pic>
        <p:nvPicPr>
          <p:cNvPr id="15367" name="Picture 4" descr="150px-Co_bua_liem_svg"/>
          <p:cNvPicPr>
            <a:picLocks noChangeAspect="1" noChangeArrowheads="1"/>
          </p:cNvPicPr>
          <p:nvPr/>
        </p:nvPicPr>
        <p:blipFill>
          <a:blip r:embed="rId2"/>
          <a:srcRect/>
          <a:stretch>
            <a:fillRect/>
          </a:stretch>
        </p:blipFill>
        <p:spPr bwMode="auto">
          <a:xfrm>
            <a:off x="2857500" y="3124200"/>
            <a:ext cx="3505200" cy="2819400"/>
          </a:xfrm>
          <a:prstGeom prst="rect">
            <a:avLst/>
          </a:prstGeom>
          <a:noFill/>
          <a:ln w="9525">
            <a:noFill/>
            <a:miter lim="800000"/>
            <a:headEnd/>
            <a:tailEnd/>
          </a:ln>
        </p:spPr>
      </p:pic>
      <p:sp>
        <p:nvSpPr>
          <p:cNvPr id="2" name="TextBox 1"/>
          <p:cNvSpPr txBox="1"/>
          <p:nvPr/>
        </p:nvSpPr>
        <p:spPr>
          <a:xfrm>
            <a:off x="304800" y="1295400"/>
            <a:ext cx="8610600" cy="1569660"/>
          </a:xfrm>
          <a:prstGeom prst="rect">
            <a:avLst/>
          </a:prstGeom>
          <a:solidFill>
            <a:srgbClr val="FF0000"/>
          </a:solidFill>
        </p:spPr>
        <p:txBody>
          <a:bodyPr wrap="square" rtlCol="0">
            <a:spAutoFit/>
          </a:bodyPr>
          <a:lstStyle/>
          <a:p>
            <a:pPr algn="ctr"/>
            <a:r>
              <a:rPr lang="en-US" sz="4800" b="1" smtClean="0">
                <a:solidFill>
                  <a:srgbClr val="FFFF00"/>
                </a:solidFill>
                <a:latin typeface="Times New Roman" pitchFamily="18" charset="0"/>
                <a:cs typeface="Times New Roman" pitchFamily="18" charset="0"/>
              </a:rPr>
              <a:t>ĐẢNG CỘNG SẢN VIỆT NAM RA ĐỜI.</a:t>
            </a:r>
            <a:endParaRPr lang="vi-VN" sz="4800" b="1">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repeatCount="indefinite" fill="hold" nodeType="withEffect">
                                  <p:stCondLst>
                                    <p:cond delay="0"/>
                                  </p:stCondLst>
                                  <p:endCondLst>
                                    <p:cond evt="onNext" delay="0">
                                      <p:tgtEl>
                                        <p:sldTgt/>
                                      </p:tgtEl>
                                    </p:cond>
                                  </p:endCondLst>
                                  <p:childTnLst>
                                    <p:set>
                                      <p:cBhvr>
                                        <p:cTn id="6" dur="1" fill="hold">
                                          <p:stCondLst>
                                            <p:cond delay="0"/>
                                          </p:stCondLst>
                                        </p:cTn>
                                        <p:tgtEl>
                                          <p:spTgt spid="15367"/>
                                        </p:tgtEl>
                                        <p:attrNameLst>
                                          <p:attrName>style.visibility</p:attrName>
                                        </p:attrNameLst>
                                      </p:cBhvr>
                                      <p:to>
                                        <p:strVal val="visible"/>
                                      </p:to>
                                    </p:set>
                                    <p:anim calcmode="lin" valueType="num">
                                      <p:cBhvr>
                                        <p:cTn id="7" dur="2000" fill="hold"/>
                                        <p:tgtEl>
                                          <p:spTgt spid="15367"/>
                                        </p:tgtEl>
                                        <p:attrNameLst>
                                          <p:attrName>ppt_w</p:attrName>
                                        </p:attrNameLst>
                                      </p:cBhvr>
                                      <p:tavLst>
                                        <p:tav tm="0">
                                          <p:val>
                                            <p:fltVal val="0"/>
                                          </p:val>
                                        </p:tav>
                                        <p:tav tm="100000">
                                          <p:val>
                                            <p:strVal val="#ppt_w"/>
                                          </p:val>
                                        </p:tav>
                                      </p:tavLst>
                                    </p:anim>
                                    <p:anim calcmode="lin" valueType="num">
                                      <p:cBhvr>
                                        <p:cTn id="8" dur="2000" fill="hold"/>
                                        <p:tgtEl>
                                          <p:spTgt spid="153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5"/>
          <p:cNvSpPr txBox="1">
            <a:spLocks noChangeArrowheads="1"/>
          </p:cNvSpPr>
          <p:nvPr/>
        </p:nvSpPr>
        <p:spPr bwMode="auto">
          <a:xfrm>
            <a:off x="0" y="1600200"/>
            <a:ext cx="6324600" cy="519113"/>
          </a:xfrm>
          <a:prstGeom prst="rect">
            <a:avLst/>
          </a:prstGeom>
          <a:noFill/>
          <a:ln w="9525">
            <a:noFill/>
            <a:miter lim="800000"/>
            <a:headEnd/>
            <a:tailEnd/>
          </a:ln>
          <a:effectLst/>
        </p:spPr>
        <p:txBody>
          <a:bodyPr>
            <a:spAutoFit/>
          </a:bodyPr>
          <a:lstStyle/>
          <a:p>
            <a:pPr>
              <a:spcBef>
                <a:spcPct val="50000"/>
              </a:spcBef>
            </a:pPr>
            <a:r>
              <a:rPr lang="en-US" sz="2800" b="1" dirty="0">
                <a:solidFill>
                  <a:srgbClr val="FF0000"/>
                </a:solidFill>
                <a:latin typeface="Times New Roman" pitchFamily="18" charset="0"/>
                <a:cs typeface="Times New Roman" pitchFamily="18" charset="0"/>
              </a:rPr>
              <a:t>1. </a:t>
            </a:r>
            <a:r>
              <a:rPr lang="en-US" sz="2800" b="1" u="sng" dirty="0" err="1">
                <a:solidFill>
                  <a:srgbClr val="FF0000"/>
                </a:solidFill>
                <a:latin typeface="Times New Roman" pitchFamily="18" charset="0"/>
                <a:cs typeface="Times New Roman" pitchFamily="18" charset="0"/>
              </a:rPr>
              <a:t>Sự</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cần</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thiết</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thành</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lập</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Đảng</a:t>
            </a:r>
            <a:r>
              <a:rPr lang="en-US" sz="2800" b="1" u="sng" dirty="0">
                <a:solidFill>
                  <a:srgbClr val="FF0000"/>
                </a:solidFill>
                <a:latin typeface="Times New Roman" pitchFamily="18" charset="0"/>
                <a:cs typeface="Times New Roman" pitchFamily="18" charset="0"/>
              </a:rPr>
              <a:t>:</a:t>
            </a:r>
          </a:p>
        </p:txBody>
      </p:sp>
      <p:sp>
        <p:nvSpPr>
          <p:cNvPr id="19462" name="Text Box 6"/>
          <p:cNvSpPr txBox="1">
            <a:spLocks noChangeArrowheads="1"/>
          </p:cNvSpPr>
          <p:nvPr/>
        </p:nvSpPr>
        <p:spPr bwMode="auto">
          <a:xfrm>
            <a:off x="0" y="2254250"/>
            <a:ext cx="9144000" cy="946150"/>
          </a:xfrm>
          <a:prstGeom prst="rect">
            <a:avLst/>
          </a:prstGeom>
          <a:noFill/>
          <a:ln w="9525">
            <a:noFill/>
            <a:miter lim="800000"/>
            <a:headEnd/>
            <a:tailEnd/>
          </a:ln>
          <a:effectLst/>
        </p:spPr>
        <p:txBody>
          <a:bodyPr>
            <a:spAutoFit/>
          </a:bodyPr>
          <a:lstStyle/>
          <a:p>
            <a:pPr algn="ctr">
              <a:spcBef>
                <a:spcPct val="50000"/>
              </a:spcBef>
            </a:pPr>
            <a:r>
              <a:rPr lang="en-US" sz="2800" b="1" i="1">
                <a:solidFill>
                  <a:srgbClr val="CC00FF"/>
                </a:solidFill>
                <a:latin typeface="Times New Roman" pitchFamily="18" charset="0"/>
                <a:cs typeface="Times New Roman" pitchFamily="18" charset="0"/>
              </a:rPr>
              <a:t> Giữa năm 1929, nước ta xuất hiện mấy tổ chức cộng sản? Đó là những tổ chức cộng sản nào?</a:t>
            </a:r>
          </a:p>
        </p:txBody>
      </p:sp>
      <p:sp>
        <p:nvSpPr>
          <p:cNvPr id="19463" name="Text Box 7"/>
          <p:cNvSpPr txBox="1">
            <a:spLocks noChangeArrowheads="1"/>
          </p:cNvSpPr>
          <p:nvPr/>
        </p:nvSpPr>
        <p:spPr bwMode="auto">
          <a:xfrm>
            <a:off x="152400" y="2286000"/>
            <a:ext cx="3733800" cy="457200"/>
          </a:xfrm>
          <a:prstGeom prst="rect">
            <a:avLst/>
          </a:prstGeom>
          <a:noFill/>
          <a:ln w="9525">
            <a:noFill/>
            <a:miter lim="800000"/>
            <a:headEnd/>
            <a:tailEnd/>
          </a:ln>
          <a:effectLst/>
        </p:spPr>
        <p:txBody>
          <a:bodyPr>
            <a:spAutoFit/>
          </a:bodyPr>
          <a:lstStyle/>
          <a:p>
            <a:pPr>
              <a:spcBef>
                <a:spcPct val="50000"/>
              </a:spcBef>
            </a:pP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Có</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tổ</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chức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cộng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sản</a:t>
            </a:r>
            <a:r>
              <a:rPr lang="en-US" sz="2400" b="1" dirty="0">
                <a:solidFill>
                  <a:srgbClr val="0000FF"/>
                </a:solidFill>
                <a:latin typeface="Times New Roman" pitchFamily="18" charset="0"/>
                <a:cs typeface="Times New Roman" pitchFamily="18" charset="0"/>
              </a:rPr>
              <a:t>:</a:t>
            </a:r>
          </a:p>
        </p:txBody>
      </p:sp>
      <p:grpSp>
        <p:nvGrpSpPr>
          <p:cNvPr id="19464" name="Group 8"/>
          <p:cNvGrpSpPr>
            <a:grpSpLocks/>
          </p:cNvGrpSpPr>
          <p:nvPr/>
        </p:nvGrpSpPr>
        <p:grpSpPr bwMode="auto">
          <a:xfrm>
            <a:off x="152400" y="2819401"/>
            <a:ext cx="6248400" cy="2124076"/>
            <a:chOff x="2112" y="1632"/>
            <a:chExt cx="2544" cy="1338"/>
          </a:xfrm>
        </p:grpSpPr>
        <p:sp>
          <p:nvSpPr>
            <p:cNvPr id="19465" name="Text Box 9"/>
            <p:cNvSpPr txBox="1">
              <a:spLocks noChangeArrowheads="1"/>
            </p:cNvSpPr>
            <p:nvPr/>
          </p:nvSpPr>
          <p:spPr bwMode="auto">
            <a:xfrm>
              <a:off x="2112" y="1632"/>
              <a:ext cx="2544" cy="1338"/>
            </a:xfrm>
            <a:prstGeom prst="rect">
              <a:avLst/>
            </a:prstGeom>
            <a:noFill/>
            <a:ln w="9525">
              <a:noFill/>
              <a:miter lim="800000"/>
              <a:headEnd/>
              <a:tailEnd/>
            </a:ln>
            <a:effectLst/>
          </p:spPr>
          <p:txBody>
            <a:bodyPr>
              <a:spAutoFit/>
            </a:bodyPr>
            <a:lstStyle/>
            <a:p>
              <a:pPr>
                <a:spcBef>
                  <a:spcPct val="50000"/>
                </a:spcBef>
                <a:buFontTx/>
                <a:buChar char="-"/>
              </a:pP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Đông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Dương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cộng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Đảng</a:t>
              </a:r>
              <a:r>
                <a:rPr lang="en-US" sz="2400" b="1" dirty="0">
                  <a:solidFill>
                    <a:srgbClr val="0000FF"/>
                  </a:solidFill>
                  <a:latin typeface="Times New Roman" pitchFamily="18" charset="0"/>
                  <a:cs typeface="Times New Roman" pitchFamily="18" charset="0"/>
                </a:rPr>
                <a:t> (6/1929)</a:t>
              </a:r>
            </a:p>
            <a:p>
              <a:pPr>
                <a:spcBef>
                  <a:spcPct val="50000"/>
                </a:spcBef>
                <a:buFontTx/>
                <a:buChar char="-"/>
              </a:pPr>
              <a:r>
                <a:rPr lang="en-US" sz="2400" b="1" dirty="0">
                  <a:solidFill>
                    <a:srgbClr val="0000FF"/>
                  </a:solidFill>
                  <a:latin typeface="Times New Roman" pitchFamily="18" charset="0"/>
                  <a:cs typeface="Times New Roman" pitchFamily="18" charset="0"/>
                </a:rPr>
                <a:t> An Nam </a:t>
              </a:r>
              <a:r>
                <a:rPr lang="en-US" sz="2400" b="1" dirty="0" err="1">
                  <a:solidFill>
                    <a:srgbClr val="0000FF"/>
                  </a:solidFill>
                  <a:latin typeface="Times New Roman" pitchFamily="18" charset="0"/>
                  <a:cs typeface="Times New Roman" pitchFamily="18" charset="0"/>
                </a:rPr>
                <a:t>cộng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Đảng</a:t>
              </a:r>
              <a:r>
                <a:rPr lang="en-US" sz="2400" b="1" dirty="0">
                  <a:solidFill>
                    <a:srgbClr val="0000FF"/>
                  </a:solidFill>
                  <a:latin typeface="Times New Roman" pitchFamily="18" charset="0"/>
                  <a:cs typeface="Times New Roman" pitchFamily="18" charset="0"/>
                </a:rPr>
                <a:t> (8 / 1929)</a:t>
              </a:r>
            </a:p>
            <a:p>
              <a:pPr>
                <a:spcBef>
                  <a:spcPct val="50000"/>
                </a:spcBef>
                <a:buFontTx/>
                <a:buChar char="-"/>
              </a:pP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Đông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Dương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cộng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Liên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đoàn</a:t>
              </a:r>
              <a:r>
                <a:rPr lang="en-US" sz="2400" b="1" dirty="0">
                  <a:solidFill>
                    <a:srgbClr val="0000FF"/>
                  </a:solidFill>
                  <a:latin typeface="Times New Roman" pitchFamily="18" charset="0"/>
                  <a:cs typeface="Times New Roman" pitchFamily="18" charset="0"/>
                </a:rPr>
                <a:t> (9/1929)</a:t>
              </a:r>
            </a:p>
            <a:p>
              <a:pPr>
                <a:spcBef>
                  <a:spcPct val="50000"/>
                </a:spcBef>
              </a:pPr>
              <a:endParaRPr lang="en-US" sz="2400" b="1" dirty="0">
                <a:solidFill>
                  <a:srgbClr val="0000FF"/>
                </a:solidFill>
                <a:latin typeface="Times New Roman" pitchFamily="18" charset="0"/>
                <a:cs typeface="Times New Roman" pitchFamily="18" charset="0"/>
              </a:endParaRPr>
            </a:p>
          </p:txBody>
        </p:sp>
        <p:sp>
          <p:nvSpPr>
            <p:cNvPr id="19466" name="AutoShape 10"/>
            <p:cNvSpPr>
              <a:spLocks/>
            </p:cNvSpPr>
            <p:nvPr/>
          </p:nvSpPr>
          <p:spPr bwMode="auto">
            <a:xfrm>
              <a:off x="2112" y="1638"/>
              <a:ext cx="48" cy="982"/>
            </a:xfrm>
            <a:prstGeom prst="leftBrace">
              <a:avLst>
                <a:gd name="adj1" fmla="val 170486"/>
                <a:gd name="adj2" fmla="val 50000"/>
              </a:avLst>
            </a:prstGeom>
            <a:noFill/>
            <a:ln w="9525">
              <a:solidFill>
                <a:schemeClr val="tx1"/>
              </a:solidFill>
              <a:round/>
              <a:headEnd/>
              <a:tailEnd/>
            </a:ln>
            <a:effectLst/>
          </p:spPr>
          <p:txBody>
            <a:bodyPr wrap="none" anchor="ctr"/>
            <a:lstStyle/>
            <a:p>
              <a:pPr algn="ctr"/>
              <a:endParaRPr lang="en-US">
                <a:latin typeface="Times New Roman" pitchFamily="18" charset="0"/>
                <a:cs typeface="Times New Roman" pitchFamily="18" charset="0"/>
              </a:endParaRPr>
            </a:p>
          </p:txBody>
        </p:sp>
      </p:grpSp>
      <p:pic>
        <p:nvPicPr>
          <p:cNvPr id="8"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61"/>
                                        </p:tgtEl>
                                        <p:attrNameLst>
                                          <p:attrName>style.visibility</p:attrName>
                                        </p:attrNameLst>
                                      </p:cBhvr>
                                      <p:to>
                                        <p:strVal val="visible"/>
                                      </p:to>
                                    </p:set>
                                    <p:anim calcmode="discrete" valueType="clr">
                                      <p:cBhvr override="childStyle">
                                        <p:cTn id="7" dur="500"/>
                                        <p:tgtEl>
                                          <p:spTgt spid="19461"/>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9461"/>
                                        </p:tgtEl>
                                        <p:attrNameLst>
                                          <p:attrName>fillcolor</p:attrName>
                                        </p:attrNameLst>
                                      </p:cBhvr>
                                      <p:tavLst>
                                        <p:tav tm="0">
                                          <p:val>
                                            <p:clrVal>
                                              <a:schemeClr val="accent2"/>
                                            </p:clrVal>
                                          </p:val>
                                        </p:tav>
                                        <p:tav tm="50000">
                                          <p:val>
                                            <p:clrVal>
                                              <a:schemeClr val="hlink"/>
                                            </p:clrVal>
                                          </p:val>
                                        </p:tav>
                                      </p:tavLst>
                                    </p:anim>
                                    <p:set>
                                      <p:cBhvr>
                                        <p:cTn id="9" dur="500"/>
                                        <p:tgtEl>
                                          <p:spTgt spid="1946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9462"/>
                                        </p:tgtEl>
                                        <p:attrNameLst>
                                          <p:attrName>style.visibility</p:attrName>
                                        </p:attrNameLst>
                                      </p:cBhvr>
                                      <p:to>
                                        <p:strVal val="visible"/>
                                      </p:to>
                                    </p:set>
                                    <p:animEffect transition="in" filter="diamond(in)">
                                      <p:cBhvr>
                                        <p:cTn id="14" dur="500"/>
                                        <p:tgtEl>
                                          <p:spTgt spid="1946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19462"/>
                                        </p:tgtEl>
                                        <p:attrNameLst>
                                          <p:attrName>ppt_x</p:attrName>
                                        </p:attrNameLst>
                                      </p:cBhvr>
                                      <p:tavLst>
                                        <p:tav tm="0">
                                          <p:val>
                                            <p:strVal val="ppt_x"/>
                                          </p:val>
                                        </p:tav>
                                        <p:tav tm="100000">
                                          <p:val>
                                            <p:strVal val="ppt_x"/>
                                          </p:val>
                                        </p:tav>
                                      </p:tavLst>
                                    </p:anim>
                                    <p:anim calcmode="lin" valueType="num">
                                      <p:cBhvr additive="base">
                                        <p:cTn id="19" dur="500"/>
                                        <p:tgtEl>
                                          <p:spTgt spid="19462"/>
                                        </p:tgtEl>
                                        <p:attrNameLst>
                                          <p:attrName>ppt_y</p:attrName>
                                        </p:attrNameLst>
                                      </p:cBhvr>
                                      <p:tavLst>
                                        <p:tav tm="0">
                                          <p:val>
                                            <p:strVal val="ppt_y"/>
                                          </p:val>
                                        </p:tav>
                                        <p:tav tm="100000">
                                          <p:val>
                                            <p:strVal val="1+ppt_h/2"/>
                                          </p:val>
                                        </p:tav>
                                      </p:tavLst>
                                    </p:anim>
                                    <p:set>
                                      <p:cBhvr>
                                        <p:cTn id="20" dur="1" fill="hold">
                                          <p:stCondLst>
                                            <p:cond delay="499"/>
                                          </p:stCondLst>
                                        </p:cTn>
                                        <p:tgtEl>
                                          <p:spTgt spid="19462"/>
                                        </p:tgtEl>
                                        <p:attrNameLst>
                                          <p:attrName>style.visibility</p:attrName>
                                        </p:attrNameLst>
                                      </p:cBhvr>
                                      <p:to>
                                        <p:strVal val="hidden"/>
                                      </p:to>
                                    </p:set>
                                  </p:childTnLst>
                                </p:cTn>
                              </p:par>
                              <p:par>
                                <p:cTn id="21" presetID="12" presetClass="entr" presetSubtype="4" fill="hold" grpId="0" nodeType="withEffect">
                                  <p:stCondLst>
                                    <p:cond delay="0"/>
                                  </p:stCondLst>
                                  <p:childTnLst>
                                    <p:set>
                                      <p:cBhvr>
                                        <p:cTn id="22" dur="1" fill="hold">
                                          <p:stCondLst>
                                            <p:cond delay="0"/>
                                          </p:stCondLst>
                                        </p:cTn>
                                        <p:tgtEl>
                                          <p:spTgt spid="19463"/>
                                        </p:tgtEl>
                                        <p:attrNameLst>
                                          <p:attrName>style.visibility</p:attrName>
                                        </p:attrNameLst>
                                      </p:cBhvr>
                                      <p:to>
                                        <p:strVal val="visible"/>
                                      </p:to>
                                    </p:set>
                                    <p:animEffect transition="in" filter="slide(fromBottom)">
                                      <p:cBhvr>
                                        <p:cTn id="23" dur="500"/>
                                        <p:tgtEl>
                                          <p:spTgt spid="1946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464"/>
                                        </p:tgtEl>
                                        <p:attrNameLst>
                                          <p:attrName>style.visibility</p:attrName>
                                        </p:attrNameLst>
                                      </p:cBhvr>
                                      <p:to>
                                        <p:strVal val="visible"/>
                                      </p:to>
                                    </p:set>
                                    <p:animEffect transition="in" filter="fade">
                                      <p:cBhvr>
                                        <p:cTn id="28"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P spid="19462" grpId="1"/>
      <p:bldP spid="194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304800" y="-685801"/>
            <a:ext cx="9753600" cy="7800976"/>
            <a:chOff x="-192" y="-432"/>
            <a:chExt cx="6144" cy="4914"/>
          </a:xfrm>
        </p:grpSpPr>
        <p:pic>
          <p:nvPicPr>
            <p:cNvPr id="20483" name="Picture 3" descr="IMG0022A.jpg 6 người có mặt trong cuộc họp thành lập Đảng CSVN (1930) picture by april_in_rain">
              <a:hlinkClick r:id="rId2" tooltip="Le Paria (chưa được viết)"/>
            </p:cNvPr>
            <p:cNvPicPr>
              <a:picLocks noChangeAspect="1" noChangeArrowheads="1"/>
            </p:cNvPicPr>
            <p:nvPr/>
          </p:nvPicPr>
          <p:blipFill>
            <a:blip r:embed="rId3"/>
            <a:srcRect/>
            <a:stretch>
              <a:fillRect/>
            </a:stretch>
          </p:blipFill>
          <p:spPr bwMode="auto">
            <a:xfrm>
              <a:off x="-192" y="-432"/>
              <a:ext cx="6144" cy="4914"/>
            </a:xfrm>
            <a:prstGeom prst="rect">
              <a:avLst/>
            </a:prstGeom>
            <a:noFill/>
          </p:spPr>
        </p:pic>
        <p:sp>
          <p:nvSpPr>
            <p:cNvPr id="20484" name="Text Box 4"/>
            <p:cNvSpPr txBox="1">
              <a:spLocks noChangeArrowheads="1"/>
            </p:cNvSpPr>
            <p:nvPr/>
          </p:nvSpPr>
          <p:spPr bwMode="auto">
            <a:xfrm>
              <a:off x="864" y="1440"/>
              <a:ext cx="1104" cy="231"/>
            </a:xfrm>
            <a:prstGeom prst="rect">
              <a:avLst/>
            </a:prstGeom>
            <a:noFill/>
            <a:ln w="9525">
              <a:noFill/>
              <a:miter lim="800000"/>
              <a:headEnd/>
              <a:tailEnd/>
            </a:ln>
            <a:effectLst/>
          </p:spPr>
          <p:txBody>
            <a:bodyPr>
              <a:spAutoFit/>
            </a:bodyPr>
            <a:lstStyle/>
            <a:p>
              <a:pPr>
                <a:spcBef>
                  <a:spcPct val="50000"/>
                </a:spcBef>
              </a:pPr>
              <a:r>
                <a:rPr lang="en-US" b="1" dirty="0" err="1">
                  <a:solidFill>
                    <a:srgbClr val="FF0000"/>
                  </a:solidFill>
                  <a:latin typeface="Times New Roman" pitchFamily="18" charset="0"/>
                  <a:cs typeface="Times New Roman" pitchFamily="18" charset="0"/>
                </a:rPr>
                <a:t>Lê</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Hồng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Sơn</a:t>
              </a:r>
              <a:endParaRPr lang="en-US" b="1" dirty="0">
                <a:solidFill>
                  <a:srgbClr val="FF0000"/>
                </a:solidFill>
                <a:latin typeface="Times New Roman" pitchFamily="18" charset="0"/>
                <a:cs typeface="Times New Roman" pitchFamily="18" charset="0"/>
              </a:endParaRPr>
            </a:p>
          </p:txBody>
        </p:sp>
        <p:sp>
          <p:nvSpPr>
            <p:cNvPr id="20485" name="Rectangle 5"/>
            <p:cNvSpPr>
              <a:spLocks noChangeArrowheads="1"/>
            </p:cNvSpPr>
            <p:nvPr/>
          </p:nvSpPr>
          <p:spPr bwMode="auto">
            <a:xfrm>
              <a:off x="535" y="3979"/>
              <a:ext cx="1107" cy="233"/>
            </a:xfrm>
            <a:prstGeom prst="rect">
              <a:avLst/>
            </a:prstGeom>
            <a:noFill/>
            <a:ln w="9525">
              <a:noFill/>
              <a:miter lim="800000"/>
              <a:headEnd/>
              <a:tailEnd/>
            </a:ln>
            <a:effectLst/>
          </p:spPr>
          <p:txBody>
            <a:bodyPr wrap="none">
              <a:spAutoFit/>
            </a:bodyPr>
            <a:lstStyle/>
            <a:p>
              <a:pPr>
                <a:spcBef>
                  <a:spcPct val="50000"/>
                </a:spcBef>
              </a:pPr>
              <a:r>
                <a:rPr lang="en-US" b="1" dirty="0" err="1">
                  <a:solidFill>
                    <a:srgbClr val="FF0000"/>
                  </a:solidFill>
                  <a:latin typeface="Times New Roman" pitchFamily="18" charset="0"/>
                  <a:cs typeface="Times New Roman" pitchFamily="18" charset="0"/>
                </a:rPr>
                <a:t>Châu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Liêm</a:t>
              </a:r>
              <a:endParaRPr lang="en-US" b="1" dirty="0">
                <a:solidFill>
                  <a:srgbClr val="FF0000"/>
                </a:solidFill>
                <a:latin typeface="Times New Roman" pitchFamily="18" charset="0"/>
                <a:cs typeface="Times New Roman" pitchFamily="18" charset="0"/>
              </a:endParaRPr>
            </a:p>
          </p:txBody>
        </p:sp>
        <p:sp>
          <p:nvSpPr>
            <p:cNvPr id="20486" name="Rectangle 6"/>
            <p:cNvSpPr>
              <a:spLocks noChangeArrowheads="1"/>
            </p:cNvSpPr>
            <p:nvPr/>
          </p:nvSpPr>
          <p:spPr bwMode="auto">
            <a:xfrm>
              <a:off x="2208" y="1449"/>
              <a:ext cx="1028" cy="231"/>
            </a:xfrm>
            <a:prstGeom prst="rect">
              <a:avLst/>
            </a:prstGeom>
            <a:noFill/>
            <a:ln w="9525">
              <a:noFill/>
              <a:miter lim="800000"/>
              <a:headEnd/>
              <a:tailEnd/>
            </a:ln>
            <a:effectLst/>
          </p:spPr>
          <p:txBody>
            <a:bodyPr wrap="none">
              <a:spAutoFit/>
            </a:bodyPr>
            <a:lstStyle/>
            <a:p>
              <a:pPr>
                <a:spcBef>
                  <a:spcPct val="50000"/>
                </a:spcBef>
              </a:pPr>
              <a:r>
                <a:rPr lang="en-US" b="1" dirty="0" err="1">
                  <a:solidFill>
                    <a:srgbClr val="FF0000"/>
                  </a:solidFill>
                  <a:latin typeface="Times New Roman" pitchFamily="18" charset="0"/>
                  <a:cs typeface="Times New Roman" pitchFamily="18" charset="0"/>
                </a:rPr>
                <a:t>Hồ</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Tùng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Mậu</a:t>
              </a:r>
              <a:endParaRPr lang="en-US" b="1" dirty="0">
                <a:solidFill>
                  <a:srgbClr val="FF0000"/>
                </a:solidFill>
                <a:latin typeface="Times New Roman" pitchFamily="18" charset="0"/>
                <a:cs typeface="Times New Roman" pitchFamily="18" charset="0"/>
              </a:endParaRPr>
            </a:p>
          </p:txBody>
        </p:sp>
        <p:sp>
          <p:nvSpPr>
            <p:cNvPr id="20487" name="Rectangle 7"/>
            <p:cNvSpPr>
              <a:spLocks noChangeArrowheads="1"/>
            </p:cNvSpPr>
            <p:nvPr/>
          </p:nvSpPr>
          <p:spPr bwMode="auto">
            <a:xfrm>
              <a:off x="3580" y="1440"/>
              <a:ext cx="1121" cy="233"/>
            </a:xfrm>
            <a:prstGeom prst="rect">
              <a:avLst/>
            </a:prstGeom>
            <a:noFill/>
            <a:ln w="9525">
              <a:noFill/>
              <a:miter lim="800000"/>
              <a:headEnd/>
              <a:tailEnd/>
            </a:ln>
            <a:effectLst/>
          </p:spPr>
          <p:txBody>
            <a:bodyPr wrap="none">
              <a:spAutoFit/>
            </a:bodyPr>
            <a:lstStyle/>
            <a:p>
              <a:pPr>
                <a:spcBef>
                  <a:spcPct val="50000"/>
                </a:spcBef>
              </a:pPr>
              <a:r>
                <a:rPr lang="en-US" b="1" dirty="0" err="1">
                  <a:solidFill>
                    <a:srgbClr val="FF0000"/>
                  </a:solidFill>
                  <a:latin typeface="Times New Roman" pitchFamily="18" charset="0"/>
                  <a:cs typeface="Times New Roman" pitchFamily="18" charset="0"/>
                </a:rPr>
                <a:t>Trịnh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Cửu</a:t>
              </a:r>
              <a:endParaRPr lang="en-US" b="1" dirty="0">
                <a:solidFill>
                  <a:srgbClr val="FF0000"/>
                </a:solidFill>
                <a:latin typeface="Times New Roman" pitchFamily="18" charset="0"/>
                <a:cs typeface="Times New Roman" pitchFamily="18" charset="0"/>
              </a:endParaRPr>
            </a:p>
          </p:txBody>
        </p:sp>
        <p:sp>
          <p:nvSpPr>
            <p:cNvPr id="20488" name="Rectangle 8"/>
            <p:cNvSpPr>
              <a:spLocks noChangeArrowheads="1"/>
            </p:cNvSpPr>
            <p:nvPr/>
          </p:nvSpPr>
          <p:spPr bwMode="auto">
            <a:xfrm>
              <a:off x="2096" y="3996"/>
              <a:ext cx="1261" cy="233"/>
            </a:xfrm>
            <a:prstGeom prst="rect">
              <a:avLst/>
            </a:prstGeom>
            <a:noFill/>
            <a:ln w="9525">
              <a:noFill/>
              <a:miter lim="800000"/>
              <a:headEnd/>
              <a:tailEnd/>
            </a:ln>
            <a:effectLst/>
          </p:spPr>
          <p:txBody>
            <a:bodyPr wrap="none">
              <a:spAutoFit/>
            </a:bodyPr>
            <a:lstStyle/>
            <a:p>
              <a:pPr>
                <a:spcBef>
                  <a:spcPct val="50000"/>
                </a:spcBef>
              </a:pPr>
              <a:r>
                <a:rPr lang="en-US" b="1" dirty="0" err="1">
                  <a:solidFill>
                    <a:srgbClr val="FF0000"/>
                  </a:solidFill>
                  <a:latin typeface="Times New Roman" pitchFamily="18" charset="0"/>
                  <a:cs typeface="Times New Roman" pitchFamily="18" charset="0"/>
                </a:rPr>
                <a:t>Nguyễn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Đức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Cảnh</a:t>
              </a:r>
              <a:endParaRPr lang="en-US" b="1" dirty="0">
                <a:solidFill>
                  <a:srgbClr val="FF0000"/>
                </a:solidFill>
                <a:latin typeface="Times New Roman" pitchFamily="18" charset="0"/>
                <a:cs typeface="Times New Roman" pitchFamily="18" charset="0"/>
              </a:endParaRPr>
            </a:p>
          </p:txBody>
        </p:sp>
        <p:sp>
          <p:nvSpPr>
            <p:cNvPr id="20489" name="Rectangle 9"/>
            <p:cNvSpPr>
              <a:spLocks noChangeArrowheads="1"/>
            </p:cNvSpPr>
            <p:nvPr/>
          </p:nvSpPr>
          <p:spPr bwMode="auto">
            <a:xfrm>
              <a:off x="3806" y="3982"/>
              <a:ext cx="990" cy="233"/>
            </a:xfrm>
            <a:prstGeom prst="rect">
              <a:avLst/>
            </a:prstGeom>
            <a:noFill/>
            <a:ln w="9525">
              <a:noFill/>
              <a:miter lim="800000"/>
              <a:headEnd/>
              <a:tailEnd/>
            </a:ln>
            <a:effectLst/>
          </p:spPr>
          <p:txBody>
            <a:bodyPr wrap="none">
              <a:spAutoFit/>
            </a:bodyPr>
            <a:lstStyle/>
            <a:p>
              <a:pPr>
                <a:spcBef>
                  <a:spcPct val="50000"/>
                </a:spcBef>
              </a:pPr>
              <a:r>
                <a:rPr lang="en-US" b="1" dirty="0" err="1">
                  <a:solidFill>
                    <a:srgbClr val="FF0000"/>
                  </a:solidFill>
                  <a:latin typeface="Times New Roman" pitchFamily="18" charset="0"/>
                  <a:cs typeface="Times New Roman" pitchFamily="18" charset="0"/>
                </a:rPr>
                <a:t>Nguyễn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Thiệu</a:t>
              </a:r>
              <a:endParaRPr lang="en-US" b="1" dirty="0">
                <a:solidFill>
                  <a:srgbClr val="FF0000"/>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left)">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762000" y="1600200"/>
            <a:ext cx="6324600" cy="519113"/>
          </a:xfrm>
          <a:prstGeom prst="rect">
            <a:avLst/>
          </a:prstGeom>
          <a:noFill/>
          <a:ln w="9525">
            <a:noFill/>
            <a:miter lim="800000"/>
            <a:headEnd/>
            <a:tailEnd/>
          </a:ln>
          <a:effectLst/>
        </p:spPr>
        <p:txBody>
          <a:bodyPr>
            <a:spAutoFit/>
          </a:bodyPr>
          <a:lstStyle/>
          <a:p>
            <a:pPr>
              <a:spcBef>
                <a:spcPct val="50000"/>
              </a:spcBef>
            </a:pPr>
            <a:r>
              <a:rPr lang="en-US" sz="2800" b="1" dirty="0">
                <a:solidFill>
                  <a:srgbClr val="FF0000"/>
                </a:solidFill>
                <a:latin typeface="Times New Roman" pitchFamily="18" charset="0"/>
              </a:rPr>
              <a:t>1. </a:t>
            </a:r>
            <a:r>
              <a:rPr lang="en-US" sz="2800" b="1" u="sng" dirty="0" err="1">
                <a:solidFill>
                  <a:srgbClr val="FF0000"/>
                </a:solidFill>
                <a:latin typeface="Times New Roman" pitchFamily="18" charset="0"/>
              </a:rPr>
              <a:t>Sự</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cần</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thiết</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thành</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lập</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Đảng</a:t>
            </a:r>
            <a:r>
              <a:rPr lang="en-US" sz="2800" b="1" u="sng" dirty="0">
                <a:solidFill>
                  <a:srgbClr val="FF0000"/>
                </a:solidFill>
                <a:latin typeface="Times New Roman" pitchFamily="18" charset="0"/>
              </a:rPr>
              <a:t>:</a:t>
            </a:r>
          </a:p>
        </p:txBody>
      </p:sp>
      <p:sp>
        <p:nvSpPr>
          <p:cNvPr id="21513" name="Text Box 9"/>
          <p:cNvSpPr txBox="1">
            <a:spLocks noChangeArrowheads="1"/>
          </p:cNvSpPr>
          <p:nvPr/>
        </p:nvSpPr>
        <p:spPr bwMode="auto">
          <a:xfrm>
            <a:off x="-838200" y="2209800"/>
            <a:ext cx="9144000" cy="519113"/>
          </a:xfrm>
          <a:prstGeom prst="rect">
            <a:avLst/>
          </a:prstGeom>
          <a:noFill/>
          <a:ln w="9525">
            <a:noFill/>
            <a:miter lim="800000"/>
            <a:headEnd/>
            <a:tailEnd/>
          </a:ln>
          <a:effectLst/>
        </p:spPr>
        <p:txBody>
          <a:bodyPr>
            <a:spAutoFit/>
          </a:bodyPr>
          <a:lstStyle/>
          <a:p>
            <a:pPr algn="ctr">
              <a:spcBef>
                <a:spcPct val="50000"/>
              </a:spcBef>
            </a:pPr>
            <a:r>
              <a:rPr lang="en-US" sz="2800" b="1" i="1" dirty="0" err="1">
                <a:solidFill>
                  <a:srgbClr val="CC00FF"/>
                </a:solidFill>
                <a:latin typeface="Times New Roman" pitchFamily="18" charset="0"/>
              </a:rPr>
              <a:t>Tình</a:t>
            </a:r>
            <a:r>
              <a:rPr lang="en-US" sz="2800" b="1" i="1" dirty="0">
                <a:solidFill>
                  <a:srgbClr val="CC00FF"/>
                </a:solidFill>
                <a:latin typeface="Times New Roman" pitchFamily="18" charset="0"/>
              </a:rPr>
              <a:t> </a:t>
            </a:r>
            <a:r>
              <a:rPr lang="en-US" sz="2800" b="1" i="1" dirty="0" err="1">
                <a:solidFill>
                  <a:srgbClr val="CC00FF"/>
                </a:solidFill>
                <a:latin typeface="Times New Roman" pitchFamily="18" charset="0"/>
              </a:rPr>
              <a:t>hình</a:t>
            </a:r>
            <a:r>
              <a:rPr lang="en-US" sz="2800" b="1" i="1" dirty="0">
                <a:solidFill>
                  <a:srgbClr val="CC00FF"/>
                </a:solidFill>
                <a:latin typeface="Times New Roman" pitchFamily="18" charset="0"/>
              </a:rPr>
              <a:t> </a:t>
            </a:r>
            <a:r>
              <a:rPr lang="en-US" sz="2800" b="1" i="1" dirty="0" err="1">
                <a:solidFill>
                  <a:srgbClr val="CC00FF"/>
                </a:solidFill>
                <a:latin typeface="Times New Roman" pitchFamily="18" charset="0"/>
              </a:rPr>
              <a:t>đó</a:t>
            </a:r>
            <a:r>
              <a:rPr lang="en-US" sz="2800" b="1" i="1" dirty="0">
                <a:solidFill>
                  <a:srgbClr val="CC00FF"/>
                </a:solidFill>
                <a:latin typeface="Times New Roman" pitchFamily="18" charset="0"/>
              </a:rPr>
              <a:t> </a:t>
            </a:r>
            <a:r>
              <a:rPr lang="en-US" sz="2800" b="1" i="1" dirty="0" err="1">
                <a:solidFill>
                  <a:srgbClr val="CC00FF"/>
                </a:solidFill>
                <a:latin typeface="Times New Roman" pitchFamily="18" charset="0"/>
              </a:rPr>
              <a:t>đã</a:t>
            </a:r>
            <a:r>
              <a:rPr lang="en-US" sz="2800" b="1" i="1" dirty="0">
                <a:solidFill>
                  <a:srgbClr val="CC00FF"/>
                </a:solidFill>
                <a:latin typeface="Times New Roman" pitchFamily="18" charset="0"/>
              </a:rPr>
              <a:t> </a:t>
            </a:r>
            <a:r>
              <a:rPr lang="en-US" sz="2800" b="1" i="1" dirty="0" err="1">
                <a:solidFill>
                  <a:srgbClr val="CC00FF"/>
                </a:solidFill>
                <a:latin typeface="Times New Roman" pitchFamily="18" charset="0"/>
              </a:rPr>
              <a:t>đặt</a:t>
            </a:r>
            <a:r>
              <a:rPr lang="en-US" sz="2800" b="1" i="1" dirty="0">
                <a:solidFill>
                  <a:srgbClr val="CC00FF"/>
                </a:solidFill>
                <a:latin typeface="Times New Roman" pitchFamily="18" charset="0"/>
              </a:rPr>
              <a:t> </a:t>
            </a:r>
            <a:r>
              <a:rPr lang="en-US" sz="2800" b="1" i="1" dirty="0" err="1">
                <a:solidFill>
                  <a:srgbClr val="CC00FF"/>
                </a:solidFill>
                <a:latin typeface="Times New Roman" pitchFamily="18" charset="0"/>
              </a:rPr>
              <a:t>ra</a:t>
            </a:r>
            <a:r>
              <a:rPr lang="en-US" sz="2800" b="1" i="1" dirty="0">
                <a:solidFill>
                  <a:srgbClr val="CC00FF"/>
                </a:solidFill>
                <a:latin typeface="Times New Roman" pitchFamily="18" charset="0"/>
              </a:rPr>
              <a:t> </a:t>
            </a:r>
            <a:r>
              <a:rPr lang="en-US" sz="2800" b="1" i="1" dirty="0" err="1">
                <a:solidFill>
                  <a:srgbClr val="CC00FF"/>
                </a:solidFill>
                <a:latin typeface="Times New Roman" pitchFamily="18" charset="0"/>
              </a:rPr>
              <a:t>yêu</a:t>
            </a:r>
            <a:r>
              <a:rPr lang="en-US" sz="2800" b="1" i="1" dirty="0">
                <a:solidFill>
                  <a:srgbClr val="CC00FF"/>
                </a:solidFill>
                <a:latin typeface="Times New Roman" pitchFamily="18" charset="0"/>
              </a:rPr>
              <a:t> </a:t>
            </a:r>
            <a:r>
              <a:rPr lang="en-US" sz="2800" b="1" i="1" dirty="0" err="1">
                <a:solidFill>
                  <a:srgbClr val="CC00FF"/>
                </a:solidFill>
                <a:latin typeface="Times New Roman" pitchFamily="18" charset="0"/>
              </a:rPr>
              <a:t>cầu</a:t>
            </a:r>
            <a:r>
              <a:rPr lang="en-US" sz="2800" b="1" i="1" dirty="0">
                <a:solidFill>
                  <a:srgbClr val="CC00FF"/>
                </a:solidFill>
                <a:latin typeface="Times New Roman" pitchFamily="18" charset="0"/>
              </a:rPr>
              <a:t> </a:t>
            </a:r>
            <a:r>
              <a:rPr lang="en-US" sz="2800" b="1" i="1" dirty="0" err="1">
                <a:solidFill>
                  <a:srgbClr val="CC00FF"/>
                </a:solidFill>
                <a:latin typeface="Times New Roman" pitchFamily="18" charset="0"/>
              </a:rPr>
              <a:t>gì</a:t>
            </a:r>
            <a:r>
              <a:rPr lang="en-US" sz="2800" b="1" i="1" dirty="0">
                <a:solidFill>
                  <a:srgbClr val="CC00FF"/>
                </a:solidFill>
                <a:latin typeface="Times New Roman" pitchFamily="18" charset="0"/>
              </a:rPr>
              <a:t>? </a:t>
            </a:r>
          </a:p>
        </p:txBody>
      </p:sp>
      <p:sp>
        <p:nvSpPr>
          <p:cNvPr id="21514" name="Text Box 10"/>
          <p:cNvSpPr txBox="1">
            <a:spLocks noChangeArrowheads="1"/>
          </p:cNvSpPr>
          <p:nvPr/>
        </p:nvSpPr>
        <p:spPr bwMode="auto">
          <a:xfrm>
            <a:off x="798512" y="3124200"/>
            <a:ext cx="7431088" cy="1200329"/>
          </a:xfrm>
          <a:prstGeom prst="rect">
            <a:avLst/>
          </a:prstGeom>
          <a:noFill/>
          <a:ln w="9525">
            <a:noFill/>
            <a:miter lim="800000"/>
            <a:headEnd/>
            <a:tailEnd/>
          </a:ln>
          <a:effectLst/>
        </p:spPr>
        <p:txBody>
          <a:bodyPr wrap="square">
            <a:spAutoFit/>
          </a:bodyPr>
          <a:lstStyle/>
          <a:p>
            <a:pPr algn="just">
              <a:spcBef>
                <a:spcPct val="50000"/>
              </a:spcBef>
            </a:pP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Cần</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sớm</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hợp</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nhất</a:t>
            </a:r>
            <a:r>
              <a:rPr lang="en-US" sz="2400" b="1" dirty="0">
                <a:solidFill>
                  <a:srgbClr val="3333FF"/>
                </a:solidFill>
                <a:latin typeface="Times New Roman" pitchFamily="18" charset="0"/>
              </a:rPr>
              <a:t> 3 </a:t>
            </a:r>
            <a:r>
              <a:rPr lang="en-US" sz="2400" b="1" dirty="0" err="1">
                <a:solidFill>
                  <a:srgbClr val="3333FF"/>
                </a:solidFill>
                <a:latin typeface="Times New Roman" pitchFamily="18" charset="0"/>
              </a:rPr>
              <a:t>tổ</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chức</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cộng</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sản</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thành</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một</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Đảng</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duy</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nhất</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để</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tăng</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thêm</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sức</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mạnh</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cần</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một</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vị</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lãnh</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tụ</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có</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uy</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tín</a:t>
            </a:r>
            <a:r>
              <a:rPr lang="en-US" sz="2400" b="1" dirty="0">
                <a:solidFill>
                  <a:srgbClr val="3333FF"/>
                </a:solidFill>
                <a:latin typeface="Times New Roman" pitchFamily="18" charset="0"/>
              </a:rPr>
              <a:t>.</a:t>
            </a:r>
          </a:p>
        </p:txBody>
      </p:sp>
      <p:pic>
        <p:nvPicPr>
          <p:cNvPr id="5"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diamond(in)">
                                      <p:cBhvr>
                                        <p:cTn id="7" dur="500"/>
                                        <p:tgtEl>
                                          <p:spTgt spid="215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21513"/>
                                        </p:tgtEl>
                                      </p:cBhvr>
                                    </p:animEffect>
                                    <p:set>
                                      <p:cBhvr>
                                        <p:cTn id="12" dur="1" fill="hold">
                                          <p:stCondLst>
                                            <p:cond delay="499"/>
                                          </p:stCondLst>
                                        </p:cTn>
                                        <p:tgtEl>
                                          <p:spTgt spid="215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1514"/>
                                        </p:tgtEl>
                                        <p:attrNameLst>
                                          <p:attrName>style.visibility</p:attrName>
                                        </p:attrNameLst>
                                      </p:cBhvr>
                                      <p:to>
                                        <p:strVal val="visible"/>
                                      </p:to>
                                    </p:set>
                                    <p:animEffect transition="in" filter="wedge">
                                      <p:cBhvr>
                                        <p:cTn id="17"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p:bldP spid="21513" grpId="1"/>
      <p:bldP spid="215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685800" y="1600200"/>
            <a:ext cx="6324600" cy="519113"/>
          </a:xfrm>
          <a:prstGeom prst="rect">
            <a:avLst/>
          </a:prstGeom>
          <a:noFill/>
          <a:ln w="9525">
            <a:noFill/>
            <a:miter lim="800000"/>
            <a:headEnd/>
            <a:tailEnd/>
          </a:ln>
          <a:effectLst/>
        </p:spPr>
        <p:txBody>
          <a:bodyPr>
            <a:spAutoFit/>
          </a:bodyPr>
          <a:lstStyle/>
          <a:p>
            <a:pPr>
              <a:spcBef>
                <a:spcPct val="50000"/>
              </a:spcBef>
            </a:pPr>
            <a:r>
              <a:rPr lang="en-US" sz="2800" b="1" dirty="0">
                <a:solidFill>
                  <a:srgbClr val="FF0000"/>
                </a:solidFill>
                <a:latin typeface="Times New Roman" pitchFamily="18" charset="0"/>
              </a:rPr>
              <a:t>1. </a:t>
            </a:r>
            <a:r>
              <a:rPr lang="en-US" sz="2800" b="1" u="sng" dirty="0" err="1">
                <a:solidFill>
                  <a:srgbClr val="FF0000"/>
                </a:solidFill>
                <a:latin typeface="Times New Roman" pitchFamily="18" charset="0"/>
              </a:rPr>
              <a:t>Sự</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cần</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thiết</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thành</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lập</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Đảng</a:t>
            </a:r>
            <a:r>
              <a:rPr lang="en-US" sz="2800" b="1" u="sng" dirty="0">
                <a:solidFill>
                  <a:srgbClr val="FF0000"/>
                </a:solidFill>
                <a:latin typeface="Times New Roman" pitchFamily="18" charset="0"/>
              </a:rPr>
              <a:t>:</a:t>
            </a:r>
          </a:p>
        </p:txBody>
      </p:sp>
      <p:sp>
        <p:nvSpPr>
          <p:cNvPr id="23557" name="Text Box 5"/>
          <p:cNvSpPr txBox="1">
            <a:spLocks noChangeArrowheads="1"/>
          </p:cNvSpPr>
          <p:nvPr/>
        </p:nvSpPr>
        <p:spPr bwMode="auto">
          <a:xfrm>
            <a:off x="838200" y="2057400"/>
            <a:ext cx="3733800" cy="457200"/>
          </a:xfrm>
          <a:prstGeom prst="rect">
            <a:avLst/>
          </a:prstGeom>
          <a:noFill/>
          <a:ln w="9525">
            <a:noFill/>
            <a:miter lim="800000"/>
            <a:headEnd/>
            <a:tailEnd/>
          </a:ln>
          <a:effectLst/>
        </p:spPr>
        <p:txBody>
          <a:bodyPr>
            <a:spAutoFit/>
          </a:bodyPr>
          <a:lstStyle/>
          <a:p>
            <a:pPr>
              <a:spcBef>
                <a:spcPct val="50000"/>
              </a:spcBef>
            </a:pP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Có</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ba</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tổ</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chức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cộng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sản</a:t>
            </a:r>
            <a:r>
              <a:rPr lang="en-US" sz="2400" b="1" dirty="0">
                <a:solidFill>
                  <a:srgbClr val="0000FF"/>
                </a:solidFill>
                <a:latin typeface="Times New Roman" pitchFamily="18" charset="0"/>
              </a:rPr>
              <a:t>:</a:t>
            </a:r>
          </a:p>
        </p:txBody>
      </p:sp>
      <p:grpSp>
        <p:nvGrpSpPr>
          <p:cNvPr id="23558" name="Group 6"/>
          <p:cNvGrpSpPr>
            <a:grpSpLocks/>
          </p:cNvGrpSpPr>
          <p:nvPr/>
        </p:nvGrpSpPr>
        <p:grpSpPr bwMode="auto">
          <a:xfrm>
            <a:off x="838200" y="2471738"/>
            <a:ext cx="6248400" cy="2100262"/>
            <a:chOff x="2112" y="1632"/>
            <a:chExt cx="2544" cy="1323"/>
          </a:xfrm>
        </p:grpSpPr>
        <p:sp>
          <p:nvSpPr>
            <p:cNvPr id="23559" name="Text Box 7"/>
            <p:cNvSpPr txBox="1">
              <a:spLocks noChangeArrowheads="1"/>
            </p:cNvSpPr>
            <p:nvPr/>
          </p:nvSpPr>
          <p:spPr bwMode="auto">
            <a:xfrm>
              <a:off x="2112" y="1632"/>
              <a:ext cx="2544" cy="1323"/>
            </a:xfrm>
            <a:prstGeom prst="rect">
              <a:avLst/>
            </a:prstGeom>
            <a:noFill/>
            <a:ln w="9525">
              <a:noFill/>
              <a:miter lim="800000"/>
              <a:headEnd/>
              <a:tailEnd/>
            </a:ln>
            <a:effectLst/>
          </p:spPr>
          <p:txBody>
            <a:bodyPr>
              <a:spAutoFit/>
            </a:bodyPr>
            <a:lstStyle/>
            <a:p>
              <a:pPr>
                <a:spcBef>
                  <a:spcPct val="50000"/>
                </a:spcBef>
                <a:buFontTx/>
                <a:buChar char="-"/>
              </a:pPr>
              <a:r>
                <a:rPr lang="en-US" sz="2400" b="1">
                  <a:solidFill>
                    <a:srgbClr val="0000FF"/>
                  </a:solidFill>
                  <a:latin typeface="Times New Roman" pitchFamily="18" charset="0"/>
                </a:rPr>
                <a:t> Đông Dương cộng sản Đảng (6/1929)</a:t>
              </a:r>
            </a:p>
            <a:p>
              <a:pPr>
                <a:spcBef>
                  <a:spcPct val="50000"/>
                </a:spcBef>
                <a:buFontTx/>
                <a:buChar char="-"/>
              </a:pPr>
              <a:r>
                <a:rPr lang="en-US" sz="2400" b="1">
                  <a:solidFill>
                    <a:srgbClr val="0000FF"/>
                  </a:solidFill>
                  <a:latin typeface="Times New Roman" pitchFamily="18" charset="0"/>
                </a:rPr>
                <a:t> An Nam cộng sản Đảng (8 / 1929)</a:t>
              </a:r>
            </a:p>
            <a:p>
              <a:pPr>
                <a:spcBef>
                  <a:spcPct val="50000"/>
                </a:spcBef>
                <a:buFontTx/>
                <a:buChar char="-"/>
              </a:pPr>
              <a:r>
                <a:rPr lang="en-US" sz="2400" b="1">
                  <a:solidFill>
                    <a:srgbClr val="0000FF"/>
                  </a:solidFill>
                  <a:latin typeface="Times New Roman" pitchFamily="18" charset="0"/>
                </a:rPr>
                <a:t> Đông Dương cộng sản Liên đoàn (9/1929)</a:t>
              </a:r>
            </a:p>
            <a:p>
              <a:pPr>
                <a:spcBef>
                  <a:spcPct val="50000"/>
                </a:spcBef>
              </a:pPr>
              <a:endParaRPr lang="en-US" sz="2400" b="1">
                <a:solidFill>
                  <a:srgbClr val="0000FF"/>
                </a:solidFill>
                <a:latin typeface="Times New Roman" pitchFamily="18" charset="0"/>
              </a:endParaRPr>
            </a:p>
          </p:txBody>
        </p:sp>
        <p:sp>
          <p:nvSpPr>
            <p:cNvPr id="23560" name="AutoShape 8"/>
            <p:cNvSpPr>
              <a:spLocks/>
            </p:cNvSpPr>
            <p:nvPr/>
          </p:nvSpPr>
          <p:spPr bwMode="auto">
            <a:xfrm>
              <a:off x="2112" y="1638"/>
              <a:ext cx="48" cy="982"/>
            </a:xfrm>
            <a:prstGeom prst="leftBrace">
              <a:avLst>
                <a:gd name="adj1" fmla="val 170486"/>
                <a:gd name="adj2" fmla="val 50000"/>
              </a:avLst>
            </a:prstGeom>
            <a:noFill/>
            <a:ln w="9525">
              <a:solidFill>
                <a:schemeClr val="tx1"/>
              </a:solidFill>
              <a:round/>
              <a:headEnd/>
              <a:tailEnd/>
            </a:ln>
            <a:effectLst/>
          </p:spPr>
          <p:txBody>
            <a:bodyPr wrap="none" anchor="ctr"/>
            <a:lstStyle/>
            <a:p>
              <a:pPr algn="ctr"/>
              <a:endParaRPr lang="en-US"/>
            </a:p>
          </p:txBody>
        </p:sp>
      </p:grpSp>
      <p:sp>
        <p:nvSpPr>
          <p:cNvPr id="23561" name="Text Box 9"/>
          <p:cNvSpPr txBox="1">
            <a:spLocks noChangeArrowheads="1"/>
          </p:cNvSpPr>
          <p:nvPr/>
        </p:nvSpPr>
        <p:spPr bwMode="auto">
          <a:xfrm>
            <a:off x="685800" y="4054475"/>
            <a:ext cx="8305800" cy="830997"/>
          </a:xfrm>
          <a:prstGeom prst="rect">
            <a:avLst/>
          </a:prstGeom>
          <a:noFill/>
          <a:ln w="9525">
            <a:noFill/>
            <a:miter lim="800000"/>
            <a:headEnd/>
            <a:tailEnd/>
          </a:ln>
          <a:effectLst/>
        </p:spPr>
        <p:txBody>
          <a:bodyPr wrap="square">
            <a:spAutoFit/>
          </a:bodyPr>
          <a:lstStyle/>
          <a:p>
            <a:pPr>
              <a:spcBef>
                <a:spcPct val="50000"/>
              </a:spcBef>
            </a:pP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Cần</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sớm</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hợp</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nhất</a:t>
            </a:r>
            <a:r>
              <a:rPr lang="en-US" sz="2400" b="1" dirty="0">
                <a:solidFill>
                  <a:srgbClr val="3333FF"/>
                </a:solidFill>
                <a:latin typeface="Times New Roman" pitchFamily="18" charset="0"/>
              </a:rPr>
              <a:t> 3 </a:t>
            </a:r>
            <a:r>
              <a:rPr lang="en-US" sz="2400" b="1" dirty="0" err="1">
                <a:solidFill>
                  <a:srgbClr val="3333FF"/>
                </a:solidFill>
                <a:latin typeface="Times New Roman" pitchFamily="18" charset="0"/>
              </a:rPr>
              <a:t>tổ</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chức</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cộng</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sản</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thành</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một</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Đảng</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duy</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nhất</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để</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tăng</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thêm</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sức</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mạnh</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cần</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một</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vị</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lãnh</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tụ</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có</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uy</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tín</a:t>
            </a:r>
            <a:r>
              <a:rPr lang="en-US" sz="2400" b="1" dirty="0">
                <a:solidFill>
                  <a:srgbClr val="3333FF"/>
                </a:solidFill>
                <a:latin typeface="Times New Roman" pitchFamily="18" charset="0"/>
              </a:rPr>
              <a:t>.</a:t>
            </a:r>
          </a:p>
        </p:txBody>
      </p:sp>
      <p:pic>
        <p:nvPicPr>
          <p:cNvPr id="8"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0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0.0&quot;&gt;&lt;object type=&quot;1&quot; unique_id=&quot;10001&quot;&gt;&lt;object type=&quot;8&quot; unique_id=&quot;10199&quot;&gt;&lt;/object&gt;&lt;object type=&quot;2&quot; unique_id=&quot;10200&quot;&gt;&lt;object type=&quot;3&quot; unique_id=&quot;10201&quot;&gt;&lt;property id=&quot;20148&quot; value=&quot;5&quot;/&gt;&lt;property id=&quot;20300&quot; value=&quot;Slide 1&quot;/&gt;&lt;property id=&quot;20307&quot; value=&quot;292&quot;/&gt;&lt;/object&gt;&lt;object type=&quot;3&quot; unique_id=&quot;10202&quot;&gt;&lt;property id=&quot;20148&quot; value=&quot;5&quot;/&gt;&lt;property id=&quot;20300&quot; value=&quot;Slide 2&quot;/&gt;&lt;property id=&quot;20307&quot; value=&quot;272&quot;/&gt;&lt;/object&gt;&lt;object type=&quot;3&quot; unique_id=&quot;10203&quot;&gt;&lt;property id=&quot;20148&quot; value=&quot;5&quot;/&gt;&lt;property id=&quot;20300&quot; value=&quot;Slide 3&quot;/&gt;&lt;property id=&quot;20307&quot; value=&quot;274&quot;/&gt;&lt;/object&gt;&lt;object type=&quot;3&quot; unique_id=&quot;10204&quot;&gt;&lt;property id=&quot;20148&quot; value=&quot;5&quot;/&gt;&lt;property id=&quot;20300&quot; value=&quot;Slide 4&quot;/&gt;&lt;property id=&quot;20307&quot; value=&quot;273&quot;/&gt;&lt;/object&gt;&lt;object type=&quot;3&quot; unique_id=&quot;10205&quot;&gt;&lt;property id=&quot;20148&quot; value=&quot;5&quot;/&gt;&lt;property id=&quot;20300&quot; value=&quot;Slide 5&quot;/&gt;&lt;property id=&quot;20307&quot; value=&quot;271&quot;/&gt;&lt;/object&gt;&lt;object type=&quot;3&quot; unique_id=&quot;10206&quot;&gt;&lt;property id=&quot;20148&quot; value=&quot;5&quot;/&gt;&lt;property id=&quot;20300&quot; value=&quot;Slide 6&quot;/&gt;&lt;property id=&quot;20307&quot; value=&quot;275&quot;/&gt;&lt;/object&gt;&lt;object type=&quot;3&quot; unique_id=&quot;10207&quot;&gt;&lt;property id=&quot;20148&quot; value=&quot;5&quot;/&gt;&lt;property id=&quot;20300&quot; value=&quot;Slide 7&quot;/&gt;&lt;property id=&quot;20307&quot; value=&quot;276&quot;/&gt;&lt;/object&gt;&lt;object type=&quot;3&quot; unique_id=&quot;10208&quot;&gt;&lt;property id=&quot;20148&quot; value=&quot;5&quot;/&gt;&lt;property id=&quot;20300&quot; value=&quot;Slide 8&quot;/&gt;&lt;property id=&quot;20307&quot; value=&quot;277&quot;/&gt;&lt;/object&gt;&lt;object type=&quot;3&quot; unique_id=&quot;10209&quot;&gt;&lt;property id=&quot;20148&quot; value=&quot;5&quot;/&gt;&lt;property id=&quot;20300&quot; value=&quot;Slide 9&quot;/&gt;&lt;property id=&quot;20307&quot; value=&quot;279&quot;/&gt;&lt;/object&gt;&lt;object type=&quot;3&quot; unique_id=&quot;10210&quot;&gt;&lt;property id=&quot;20148&quot; value=&quot;5&quot;/&gt;&lt;property id=&quot;20300&quot; value=&quot;Slide 10&quot;/&gt;&lt;property id=&quot;20307&quot; value=&quot;278&quot;/&gt;&lt;/object&gt;&lt;object type=&quot;3&quot; unique_id=&quot;10211&quot;&gt;&lt;property id=&quot;20148&quot; value=&quot;5&quot;/&gt;&lt;property id=&quot;20300&quot; value=&quot;Slide 11&quot;/&gt;&lt;property id=&quot;20307&quot; value=&quot;280&quot;/&gt;&lt;/object&gt;&lt;object type=&quot;3&quot; unique_id=&quot;10212&quot;&gt;&lt;property id=&quot;20148&quot; value=&quot;5&quot;/&gt;&lt;property id=&quot;20300&quot; value=&quot;Slide 12&quot;/&gt;&lt;property id=&quot;20307&quot; value=&quot;270&quot;/&gt;&lt;/object&gt;&lt;object type=&quot;3&quot; unique_id=&quot;10213&quot;&gt;&lt;property id=&quot;20148&quot; value=&quot;5&quot;/&gt;&lt;property id=&quot;20300&quot; value=&quot;Slide 13&quot;/&gt;&lt;property id=&quot;20307&quot; value=&quot;281&quot;/&gt;&lt;/object&gt;&lt;object type=&quot;3&quot; unique_id=&quot;10214&quot;&gt;&lt;property id=&quot;20148&quot; value=&quot;5&quot;/&gt;&lt;property id=&quot;20300&quot; value=&quot;Slide 14&quot;/&gt;&lt;property id=&quot;20307&quot; value=&quot;283&quot;/&gt;&lt;/object&gt;&lt;object type=&quot;3&quot; unique_id=&quot;10215&quot;&gt;&lt;property id=&quot;20148&quot; value=&quot;5&quot;/&gt;&lt;property id=&quot;20300&quot; value=&quot;Slide 15&quot;/&gt;&lt;property id=&quot;20307&quot; value=&quot;284&quot;/&gt;&lt;/object&gt;&lt;object type=&quot;3&quot; unique_id=&quot;10216&quot;&gt;&lt;property id=&quot;20148&quot; value=&quot;5&quot;/&gt;&lt;property id=&quot;20300&quot; value=&quot;Slide 16&quot;/&gt;&lt;property id=&quot;20307&quot; value=&quot;264&quot;/&gt;&lt;/object&gt;&lt;object type=&quot;3&quot; unique_id=&quot;10217&quot;&gt;&lt;property id=&quot;20148&quot; value=&quot;5&quot;/&gt;&lt;property id=&quot;20300&quot; value=&quot;Slide 17&quot;/&gt;&lt;property id=&quot;20307&quot; value=&quot;285&quot;/&gt;&lt;/object&gt;&lt;object type=&quot;3&quot; unique_id=&quot;10218&quot;&gt;&lt;property id=&quot;20148&quot; value=&quot;5&quot;/&gt;&lt;property id=&quot;20300&quot; value=&quot;Slide 18&quot;/&gt;&lt;property id=&quot;20307&quot; value=&quot;286&quot;/&gt;&lt;/object&gt;&lt;object type=&quot;3&quot; unique_id=&quot;10219&quot;&gt;&lt;property id=&quot;20148&quot; value=&quot;5&quot;/&gt;&lt;property id=&quot;20300&quot; value=&quot;Slide 19&quot;/&gt;&lt;property id=&quot;20307&quot; value=&quot;291&quot;/&gt;&lt;/object&gt;&lt;object type=&quot;3&quot; unique_id=&quot;10220&quot;&gt;&lt;property id=&quot;20148&quot; value=&quot;5&quot;/&gt;&lt;property id=&quot;20300&quot; value=&quot;Slide 20&quot;/&gt;&lt;property id=&quot;20307&quot; value=&quot;288&quot;/&gt;&lt;/object&gt;&lt;object type=&quot;3&quot; unique_id=&quot;10221&quot;&gt;&lt;property id=&quot;20148&quot; value=&quot;5&quot;/&gt;&lt;property id=&quot;20300&quot; value=&quot;Slide 21&quot;/&gt;&lt;property id=&quot;20307&quot; value=&quot;267&quot;/&gt;&lt;/object&gt;&lt;object type=&quot;3&quot; unique_id=&quot;10223&quot;&gt;&lt;property id=&quot;20148&quot; value=&quot;5&quot;/&gt;&lt;property id=&quot;20300&quot; value=&quot;Slide 22 - &amp;quot;Những bài hát hay về Đảng&amp;quot;&quot;/&gt;&lt;property id=&quot;20307&quot; value=&quot;290&quot;/&gt;&lt;/object&gt;&lt;object type=&quot;3&quot; unique_id=&quot;10224&quot;&gt;&lt;property id=&quot;20148&quot; value=&quot;5&quot;/&gt;&lt;property id=&quot;20300&quot; value=&quot;Slide 23&quot;/&gt;&lt;property id=&quot;20307&quot; value=&quot;287&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334</TotalTime>
  <Words>990</Words>
  <Application>Microsoft Office PowerPoint</Application>
  <PresentationFormat>On-screen Show (4:3)</PresentationFormat>
  <Paragraphs>103</Paragraphs>
  <Slides>23</Slides>
  <Notes>0</Notes>
  <HiddenSlides>0</HiddenSlides>
  <MMClips>3</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bài hát hay về Đảng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Administrator</cp:lastModifiedBy>
  <cp:revision>45</cp:revision>
  <dcterms:created xsi:type="dcterms:W3CDTF">2014-09-22T08:00:06Z</dcterms:created>
  <dcterms:modified xsi:type="dcterms:W3CDTF">2020-10-13T05:24:59Z</dcterms:modified>
</cp:coreProperties>
</file>