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57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00"/>
    <a:srgbClr val="CC0000"/>
    <a:srgbClr val="339933"/>
    <a:srgbClr val="FF99FF"/>
    <a:srgbClr val="FFCCFF"/>
    <a:srgbClr val="66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47AC-5162-48B5-B170-CADE50A2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F0CE-7876-41B5-A603-E134D665A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0FCD-538B-4920-92C7-A966A9F9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4955-2563-4908-B795-0D9D67DE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B516-6321-4196-98C5-FD03CDF7E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EDEF-8A17-4984-8A2C-AF1362A3B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3194-BB0D-484F-B72C-9C4DC740D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6211-D34C-47C2-9626-4FF9743C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444E-3004-40C5-B0FF-8111BFF8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F897-1928-4A15-B0D3-DD9D2897E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30FC-62BD-4709-9EE2-B2996C0C4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162A39-7925-41D7-A131-AF0B0080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28956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Luyện từ và câu</a:t>
            </a: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6934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Từ ngữ về trường học.</a:t>
            </a:r>
          </a:p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Dấu phẩy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209800" y="609600"/>
            <a:ext cx="472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Điền từ vào ô trống theo hàng ngang.Biết rằng các từ ở cột </a:t>
            </a:r>
            <a:r>
              <a:rPr lang="vi-VN">
                <a:solidFill>
                  <a:schemeClr val="bg1"/>
                </a:solidFill>
              </a:rPr>
              <a:t>đư</a:t>
            </a:r>
            <a:r>
              <a:rPr lang="en-US">
                <a:solidFill>
                  <a:schemeClr val="bg1"/>
                </a:solidFill>
              </a:rPr>
              <a:t>ợc tô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ậm có nghĩa là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i="1">
                <a:solidFill>
                  <a:schemeClr val="bg1"/>
                </a:solidFill>
              </a:rPr>
              <a:t>Buổi lễ mở </a:t>
            </a:r>
            <a:r>
              <a:rPr lang="vi-VN" sz="2000" b="1" i="1">
                <a:solidFill>
                  <a:schemeClr val="bg1"/>
                </a:solidFill>
              </a:rPr>
              <a:t>đ</a:t>
            </a:r>
            <a:r>
              <a:rPr lang="en-US" sz="2000" b="1" i="1">
                <a:solidFill>
                  <a:schemeClr val="bg1"/>
                </a:solidFill>
              </a:rPr>
              <a:t>ầu n</a:t>
            </a:r>
            <a:r>
              <a:rPr lang="vi-VN" sz="2000" b="1" i="1">
                <a:solidFill>
                  <a:schemeClr val="bg1"/>
                </a:solidFill>
              </a:rPr>
              <a:t>ă</a:t>
            </a:r>
            <a:r>
              <a:rPr lang="en-US" sz="2000" b="1" i="1">
                <a:solidFill>
                  <a:schemeClr val="bg1"/>
                </a:solidFill>
              </a:rPr>
              <a:t>m học mới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6" name="Rectangle 29"/>
          <p:cNvSpPr>
            <a:spLocks noChangeArrowheads="1"/>
          </p:cNvSpPr>
          <p:nvPr/>
        </p:nvSpPr>
        <p:spPr bwMode="auto">
          <a:xfrm>
            <a:off x="1524000" y="1447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7" name="Rectangle 30" descr="Picture26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078" name="Rectangle 31"/>
          <p:cNvSpPr>
            <a:spLocks noChangeArrowheads="1"/>
          </p:cNvSpPr>
          <p:nvPr/>
        </p:nvSpPr>
        <p:spPr bwMode="auto">
          <a:xfrm>
            <a:off x="3441700" y="21336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79" name="Rectangle 32"/>
          <p:cNvSpPr>
            <a:spLocks noChangeArrowheads="1"/>
          </p:cNvSpPr>
          <p:nvPr/>
        </p:nvSpPr>
        <p:spPr bwMode="auto">
          <a:xfrm>
            <a:off x="3822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0" name="Rectangle 33"/>
          <p:cNvSpPr>
            <a:spLocks noChangeArrowheads="1"/>
          </p:cNvSpPr>
          <p:nvPr/>
        </p:nvSpPr>
        <p:spPr bwMode="auto">
          <a:xfrm>
            <a:off x="4203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1" name="Rectangle 34"/>
          <p:cNvSpPr>
            <a:spLocks noChangeArrowheads="1"/>
          </p:cNvSpPr>
          <p:nvPr/>
        </p:nvSpPr>
        <p:spPr bwMode="auto">
          <a:xfrm>
            <a:off x="4584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2" name="Rectangle 35"/>
          <p:cNvSpPr>
            <a:spLocks noChangeArrowheads="1"/>
          </p:cNvSpPr>
          <p:nvPr/>
        </p:nvSpPr>
        <p:spPr bwMode="auto">
          <a:xfrm>
            <a:off x="4965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3" name="Rectangle 36"/>
          <p:cNvSpPr>
            <a:spLocks noChangeArrowheads="1"/>
          </p:cNvSpPr>
          <p:nvPr/>
        </p:nvSpPr>
        <p:spPr bwMode="auto">
          <a:xfrm>
            <a:off x="5346700" y="2133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441700" y="2133600"/>
            <a:ext cx="2286000" cy="304800"/>
            <a:chOff x="1296" y="1824"/>
            <a:chExt cx="1440" cy="192"/>
          </a:xfrm>
        </p:grpSpPr>
        <p:sp>
          <p:nvSpPr>
            <p:cNvPr id="3277" name="Rectangle 39"/>
            <p:cNvSpPr>
              <a:spLocks noChangeArrowheads="1"/>
            </p:cNvSpPr>
            <p:nvPr/>
          </p:nvSpPr>
          <p:spPr bwMode="auto">
            <a:xfrm>
              <a:off x="129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L</a:t>
              </a:r>
            </a:p>
          </p:txBody>
        </p:sp>
        <p:sp>
          <p:nvSpPr>
            <p:cNvPr id="3278" name="Rectangle 40"/>
            <p:cNvSpPr>
              <a:spLocks noChangeArrowheads="1"/>
            </p:cNvSpPr>
            <p:nvPr/>
          </p:nvSpPr>
          <p:spPr bwMode="auto">
            <a:xfrm>
              <a:off x="153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Ê</a:t>
              </a:r>
            </a:p>
          </p:txBody>
        </p:sp>
        <p:sp>
          <p:nvSpPr>
            <p:cNvPr id="3279" name="Rectangle 41"/>
            <p:cNvSpPr>
              <a:spLocks noChangeArrowheads="1"/>
            </p:cNvSpPr>
            <p:nvPr/>
          </p:nvSpPr>
          <p:spPr bwMode="auto">
            <a:xfrm>
              <a:off x="177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280" name="Rectangle 42"/>
            <p:cNvSpPr>
              <a:spLocks noChangeArrowheads="1"/>
            </p:cNvSpPr>
            <p:nvPr/>
          </p:nvSpPr>
          <p:spPr bwMode="auto">
            <a:xfrm>
              <a:off x="201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L</a:t>
              </a:r>
            </a:p>
          </p:txBody>
        </p:sp>
        <p:sp>
          <p:nvSpPr>
            <p:cNvPr id="3281" name="Rectangle 43"/>
            <p:cNvSpPr>
              <a:spLocks noChangeArrowheads="1"/>
            </p:cNvSpPr>
            <p:nvPr/>
          </p:nvSpPr>
          <p:spPr bwMode="auto">
            <a:xfrm>
              <a:off x="225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Ớ</a:t>
              </a:r>
            </a:p>
          </p:txBody>
        </p:sp>
        <p:sp>
          <p:nvSpPr>
            <p:cNvPr id="3282" name="Rectangle 44"/>
            <p:cNvSpPr>
              <a:spLocks noChangeArrowheads="1"/>
            </p:cNvSpPr>
            <p:nvPr/>
          </p:nvSpPr>
          <p:spPr bwMode="auto">
            <a:xfrm>
              <a:off x="249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P</a:t>
              </a:r>
            </a:p>
          </p:txBody>
        </p:sp>
      </p:grp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2590800" y="2133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FF0000"/>
                </a:solidFill>
              </a:rPr>
              <a:t>M :   1</a:t>
            </a:r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0" y="274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87" name="Rectangle 93"/>
          <p:cNvSpPr>
            <a:spLocks noChangeArrowheads="1"/>
          </p:cNvSpPr>
          <p:nvPr/>
        </p:nvSpPr>
        <p:spPr bwMode="auto">
          <a:xfrm>
            <a:off x="2679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8" name="Rectangle 94"/>
          <p:cNvSpPr>
            <a:spLocks noChangeArrowheads="1"/>
          </p:cNvSpPr>
          <p:nvPr/>
        </p:nvSpPr>
        <p:spPr bwMode="auto">
          <a:xfrm>
            <a:off x="3060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89" name="Rectangle 95"/>
          <p:cNvSpPr>
            <a:spLocks noChangeArrowheads="1"/>
          </p:cNvSpPr>
          <p:nvPr/>
        </p:nvSpPr>
        <p:spPr bwMode="auto">
          <a:xfrm>
            <a:off x="3441700" y="24384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0" name="Rectangle 96"/>
          <p:cNvSpPr>
            <a:spLocks noChangeArrowheads="1"/>
          </p:cNvSpPr>
          <p:nvPr/>
        </p:nvSpPr>
        <p:spPr bwMode="auto">
          <a:xfrm>
            <a:off x="3822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1" name="Rectangle 97"/>
          <p:cNvSpPr>
            <a:spLocks noChangeArrowheads="1"/>
          </p:cNvSpPr>
          <p:nvPr/>
        </p:nvSpPr>
        <p:spPr bwMode="auto">
          <a:xfrm>
            <a:off x="4203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2" name="Rectangle 98"/>
          <p:cNvSpPr>
            <a:spLocks noChangeArrowheads="1"/>
          </p:cNvSpPr>
          <p:nvPr/>
        </p:nvSpPr>
        <p:spPr bwMode="auto">
          <a:xfrm>
            <a:off x="4584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3" name="Rectangle 99"/>
          <p:cNvSpPr>
            <a:spLocks noChangeArrowheads="1"/>
          </p:cNvSpPr>
          <p:nvPr/>
        </p:nvSpPr>
        <p:spPr bwMode="auto">
          <a:xfrm>
            <a:off x="4965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94" name="Rectangle 100"/>
          <p:cNvSpPr>
            <a:spLocks noChangeArrowheads="1"/>
          </p:cNvSpPr>
          <p:nvPr/>
        </p:nvSpPr>
        <p:spPr bwMode="auto">
          <a:xfrm>
            <a:off x="5346700" y="24384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49" name="Rectangle 101"/>
          <p:cNvSpPr>
            <a:spLocks noChangeArrowheads="1"/>
          </p:cNvSpPr>
          <p:nvPr/>
        </p:nvSpPr>
        <p:spPr bwMode="auto">
          <a:xfrm>
            <a:off x="2286000" y="2438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2667000" y="2438400"/>
            <a:ext cx="3048000" cy="304800"/>
            <a:chOff x="1728" y="2112"/>
            <a:chExt cx="1920" cy="192"/>
          </a:xfrm>
        </p:grpSpPr>
        <p:sp>
          <p:nvSpPr>
            <p:cNvPr id="3269" name="Rectangle 103"/>
            <p:cNvSpPr>
              <a:spLocks noChangeArrowheads="1"/>
            </p:cNvSpPr>
            <p:nvPr/>
          </p:nvSpPr>
          <p:spPr bwMode="auto">
            <a:xfrm>
              <a:off x="172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D</a:t>
              </a:r>
            </a:p>
          </p:txBody>
        </p:sp>
        <p:sp>
          <p:nvSpPr>
            <p:cNvPr id="3270" name="Rectangle 104"/>
            <p:cNvSpPr>
              <a:spLocks noChangeArrowheads="1"/>
            </p:cNvSpPr>
            <p:nvPr/>
          </p:nvSpPr>
          <p:spPr bwMode="auto">
            <a:xfrm>
              <a:off x="196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71" name="Rectangle 105"/>
            <p:cNvSpPr>
              <a:spLocks noChangeArrowheads="1"/>
            </p:cNvSpPr>
            <p:nvPr/>
          </p:nvSpPr>
          <p:spPr bwMode="auto">
            <a:xfrm>
              <a:off x="220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Ễ</a:t>
              </a:r>
            </a:p>
          </p:txBody>
        </p:sp>
        <p:sp>
          <p:nvSpPr>
            <p:cNvPr id="3272" name="Rectangle 106"/>
            <p:cNvSpPr>
              <a:spLocks noChangeArrowheads="1"/>
            </p:cNvSpPr>
            <p:nvPr/>
          </p:nvSpPr>
          <p:spPr bwMode="auto">
            <a:xfrm>
              <a:off x="244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U</a:t>
              </a:r>
            </a:p>
          </p:txBody>
        </p:sp>
        <p:sp>
          <p:nvSpPr>
            <p:cNvPr id="3273" name="Rectangle 107"/>
            <p:cNvSpPr>
              <a:spLocks noChangeArrowheads="1"/>
            </p:cNvSpPr>
            <p:nvPr/>
          </p:nvSpPr>
          <p:spPr bwMode="auto">
            <a:xfrm>
              <a:off x="268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74" name="Rectangle 108"/>
            <p:cNvSpPr>
              <a:spLocks noChangeArrowheads="1"/>
            </p:cNvSpPr>
            <p:nvPr/>
          </p:nvSpPr>
          <p:spPr bwMode="auto">
            <a:xfrm>
              <a:off x="292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À</a:t>
              </a:r>
            </a:p>
          </p:txBody>
        </p:sp>
        <p:sp>
          <p:nvSpPr>
            <p:cNvPr id="3275" name="Rectangle 109"/>
            <p:cNvSpPr>
              <a:spLocks noChangeArrowheads="1"/>
            </p:cNvSpPr>
            <p:nvPr/>
          </p:nvSpPr>
          <p:spPr bwMode="auto">
            <a:xfrm>
              <a:off x="316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276" name="Rectangle 110"/>
            <p:cNvSpPr>
              <a:spLocks noChangeArrowheads="1"/>
            </p:cNvSpPr>
            <p:nvPr/>
          </p:nvSpPr>
          <p:spPr bwMode="auto">
            <a:xfrm>
              <a:off x="3408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</p:grpSp>
      <p:grpSp>
        <p:nvGrpSpPr>
          <p:cNvPr id="3097" name="Group 120"/>
          <p:cNvGrpSpPr>
            <a:grpSpLocks/>
          </p:cNvGrpSpPr>
          <p:nvPr/>
        </p:nvGrpSpPr>
        <p:grpSpPr bwMode="auto">
          <a:xfrm>
            <a:off x="393700" y="2743200"/>
            <a:ext cx="4572000" cy="304800"/>
            <a:chOff x="56" y="1728"/>
            <a:chExt cx="2880" cy="192"/>
          </a:xfrm>
        </p:grpSpPr>
        <p:sp>
          <p:nvSpPr>
            <p:cNvPr id="3257" name="Rectangle 71"/>
            <p:cNvSpPr>
              <a:spLocks noChangeArrowheads="1"/>
            </p:cNvSpPr>
            <p:nvPr/>
          </p:nvSpPr>
          <p:spPr bwMode="auto">
            <a:xfrm>
              <a:off x="5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58" name="Rectangle 72"/>
            <p:cNvSpPr>
              <a:spLocks noChangeArrowheads="1"/>
            </p:cNvSpPr>
            <p:nvPr/>
          </p:nvSpPr>
          <p:spPr bwMode="auto">
            <a:xfrm>
              <a:off x="29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59" name="Rectangle 73"/>
            <p:cNvSpPr>
              <a:spLocks noChangeArrowheads="1"/>
            </p:cNvSpPr>
            <p:nvPr/>
          </p:nvSpPr>
          <p:spPr bwMode="auto">
            <a:xfrm>
              <a:off x="53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0" name="Rectangle 74"/>
            <p:cNvSpPr>
              <a:spLocks noChangeArrowheads="1"/>
            </p:cNvSpPr>
            <p:nvPr/>
          </p:nvSpPr>
          <p:spPr bwMode="auto">
            <a:xfrm>
              <a:off x="77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1" name="Rectangle 75"/>
            <p:cNvSpPr>
              <a:spLocks noChangeArrowheads="1"/>
            </p:cNvSpPr>
            <p:nvPr/>
          </p:nvSpPr>
          <p:spPr bwMode="auto">
            <a:xfrm>
              <a:off x="101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2" name="Rectangle 76"/>
            <p:cNvSpPr>
              <a:spLocks noChangeArrowheads="1"/>
            </p:cNvSpPr>
            <p:nvPr/>
          </p:nvSpPr>
          <p:spPr bwMode="auto">
            <a:xfrm>
              <a:off x="125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3" name="Rectangle 89"/>
            <p:cNvSpPr>
              <a:spLocks noChangeArrowheads="1"/>
            </p:cNvSpPr>
            <p:nvPr/>
          </p:nvSpPr>
          <p:spPr bwMode="auto">
            <a:xfrm>
              <a:off x="149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4" name="Rectangle 90"/>
            <p:cNvSpPr>
              <a:spLocks noChangeArrowheads="1"/>
            </p:cNvSpPr>
            <p:nvPr/>
          </p:nvSpPr>
          <p:spPr bwMode="auto">
            <a:xfrm>
              <a:off x="173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5" name="Rectangle 114"/>
            <p:cNvSpPr>
              <a:spLocks noChangeArrowheads="1"/>
            </p:cNvSpPr>
            <p:nvPr/>
          </p:nvSpPr>
          <p:spPr bwMode="auto">
            <a:xfrm>
              <a:off x="1976" y="1728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6" name="Rectangle 115"/>
            <p:cNvSpPr>
              <a:spLocks noChangeArrowheads="1"/>
            </p:cNvSpPr>
            <p:nvPr/>
          </p:nvSpPr>
          <p:spPr bwMode="auto">
            <a:xfrm>
              <a:off x="221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7" name="Rectangle 116"/>
            <p:cNvSpPr>
              <a:spLocks noChangeArrowheads="1"/>
            </p:cNvSpPr>
            <p:nvPr/>
          </p:nvSpPr>
          <p:spPr bwMode="auto">
            <a:xfrm>
              <a:off x="245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68" name="Rectangle 117"/>
            <p:cNvSpPr>
              <a:spLocks noChangeArrowheads="1"/>
            </p:cNvSpPr>
            <p:nvPr/>
          </p:nvSpPr>
          <p:spPr bwMode="auto">
            <a:xfrm>
              <a:off x="2696" y="1728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222" name="Rectangle 174"/>
          <p:cNvSpPr>
            <a:spLocks noChangeArrowheads="1"/>
          </p:cNvSpPr>
          <p:nvPr/>
        </p:nvSpPr>
        <p:spPr bwMode="auto">
          <a:xfrm>
            <a:off x="1828800" y="4876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381000" y="2743200"/>
            <a:ext cx="4572000" cy="304800"/>
            <a:chOff x="1344" y="2160"/>
            <a:chExt cx="2880" cy="192"/>
          </a:xfrm>
        </p:grpSpPr>
        <p:sp>
          <p:nvSpPr>
            <p:cNvPr id="3245" name="Rectangle 186"/>
            <p:cNvSpPr>
              <a:spLocks noChangeArrowheads="1"/>
            </p:cNvSpPr>
            <p:nvPr/>
          </p:nvSpPr>
          <p:spPr bwMode="auto">
            <a:xfrm>
              <a:off x="13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S</a:t>
              </a:r>
            </a:p>
          </p:txBody>
        </p:sp>
        <p:sp>
          <p:nvSpPr>
            <p:cNvPr id="3246" name="Rectangle 187"/>
            <p:cNvSpPr>
              <a:spLocks noChangeArrowheads="1"/>
            </p:cNvSpPr>
            <p:nvPr/>
          </p:nvSpPr>
          <p:spPr bwMode="auto">
            <a:xfrm>
              <a:off x="15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Á</a:t>
              </a:r>
            </a:p>
          </p:txBody>
        </p:sp>
        <p:sp>
          <p:nvSpPr>
            <p:cNvPr id="3247" name="Rectangle 188"/>
            <p:cNvSpPr>
              <a:spLocks noChangeArrowheads="1"/>
            </p:cNvSpPr>
            <p:nvPr/>
          </p:nvSpPr>
          <p:spPr bwMode="auto">
            <a:xfrm>
              <a:off x="18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48" name="Rectangle 189"/>
            <p:cNvSpPr>
              <a:spLocks noChangeArrowheads="1"/>
            </p:cNvSpPr>
            <p:nvPr/>
          </p:nvSpPr>
          <p:spPr bwMode="auto">
            <a:xfrm>
              <a:off x="20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49" name="Rectangle 190"/>
            <p:cNvSpPr>
              <a:spLocks noChangeArrowheads="1"/>
            </p:cNvSpPr>
            <p:nvPr/>
          </p:nvSpPr>
          <p:spPr bwMode="auto">
            <a:xfrm>
              <a:off x="23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250" name="Rectangle 191"/>
            <p:cNvSpPr>
              <a:spLocks noChangeArrowheads="1"/>
            </p:cNvSpPr>
            <p:nvPr/>
          </p:nvSpPr>
          <p:spPr bwMode="auto">
            <a:xfrm>
              <a:off x="25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51" name="Rectangle 192"/>
            <p:cNvSpPr>
              <a:spLocks noChangeArrowheads="1"/>
            </p:cNvSpPr>
            <p:nvPr/>
          </p:nvSpPr>
          <p:spPr bwMode="auto">
            <a:xfrm>
              <a:off x="27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Á</a:t>
              </a:r>
            </a:p>
          </p:txBody>
        </p:sp>
        <p:sp>
          <p:nvSpPr>
            <p:cNvPr id="3252" name="Rectangle 193"/>
            <p:cNvSpPr>
              <a:spLocks noChangeArrowheads="1"/>
            </p:cNvSpPr>
            <p:nvPr/>
          </p:nvSpPr>
          <p:spPr bwMode="auto">
            <a:xfrm>
              <a:off x="30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O</a:t>
              </a:r>
            </a:p>
          </p:txBody>
        </p:sp>
        <p:sp>
          <p:nvSpPr>
            <p:cNvPr id="3253" name="Rectangle 194"/>
            <p:cNvSpPr>
              <a:spLocks noChangeArrowheads="1"/>
            </p:cNvSpPr>
            <p:nvPr/>
          </p:nvSpPr>
          <p:spPr bwMode="auto">
            <a:xfrm>
              <a:off x="32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K</a:t>
              </a:r>
            </a:p>
          </p:txBody>
        </p:sp>
        <p:sp>
          <p:nvSpPr>
            <p:cNvPr id="3254" name="Rectangle 195"/>
            <p:cNvSpPr>
              <a:spLocks noChangeArrowheads="1"/>
            </p:cNvSpPr>
            <p:nvPr/>
          </p:nvSpPr>
          <p:spPr bwMode="auto">
            <a:xfrm>
              <a:off x="35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55" name="Rectangle 196"/>
            <p:cNvSpPr>
              <a:spLocks noChangeArrowheads="1"/>
            </p:cNvSpPr>
            <p:nvPr/>
          </p:nvSpPr>
          <p:spPr bwMode="auto">
            <a:xfrm>
              <a:off x="37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O</a:t>
              </a:r>
            </a:p>
          </p:txBody>
        </p:sp>
        <p:sp>
          <p:nvSpPr>
            <p:cNvPr id="3256" name="Rectangle 197"/>
            <p:cNvSpPr>
              <a:spLocks noChangeArrowheads="1"/>
            </p:cNvSpPr>
            <p:nvPr/>
          </p:nvSpPr>
          <p:spPr bwMode="auto">
            <a:xfrm>
              <a:off x="39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</p:grpSp>
      <p:sp>
        <p:nvSpPr>
          <p:cNvPr id="3100" name="Rectangle 198"/>
          <p:cNvSpPr>
            <a:spLocks noChangeArrowheads="1"/>
          </p:cNvSpPr>
          <p:nvPr/>
        </p:nvSpPr>
        <p:spPr bwMode="auto">
          <a:xfrm>
            <a:off x="1917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1" name="Rectangle 199"/>
          <p:cNvSpPr>
            <a:spLocks noChangeArrowheads="1"/>
          </p:cNvSpPr>
          <p:nvPr/>
        </p:nvSpPr>
        <p:spPr bwMode="auto">
          <a:xfrm>
            <a:off x="2298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2" name="Rectangle 200"/>
          <p:cNvSpPr>
            <a:spLocks noChangeArrowheads="1"/>
          </p:cNvSpPr>
          <p:nvPr/>
        </p:nvSpPr>
        <p:spPr bwMode="auto">
          <a:xfrm>
            <a:off x="2679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3" name="Rectangle 201"/>
          <p:cNvSpPr>
            <a:spLocks noChangeArrowheads="1"/>
          </p:cNvSpPr>
          <p:nvPr/>
        </p:nvSpPr>
        <p:spPr bwMode="auto">
          <a:xfrm>
            <a:off x="3060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4" name="Rectangle 202"/>
          <p:cNvSpPr>
            <a:spLocks noChangeArrowheads="1"/>
          </p:cNvSpPr>
          <p:nvPr/>
        </p:nvSpPr>
        <p:spPr bwMode="auto">
          <a:xfrm>
            <a:off x="3441700" y="30480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5" name="Rectangle 203"/>
          <p:cNvSpPr>
            <a:spLocks noChangeArrowheads="1"/>
          </p:cNvSpPr>
          <p:nvPr/>
        </p:nvSpPr>
        <p:spPr bwMode="auto">
          <a:xfrm>
            <a:off x="3822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6" name="Rectangle 205"/>
          <p:cNvSpPr>
            <a:spLocks noChangeArrowheads="1"/>
          </p:cNvSpPr>
          <p:nvPr/>
        </p:nvSpPr>
        <p:spPr bwMode="auto">
          <a:xfrm>
            <a:off x="4584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7" name="Rectangle 206"/>
          <p:cNvSpPr>
            <a:spLocks noChangeArrowheads="1"/>
          </p:cNvSpPr>
          <p:nvPr/>
        </p:nvSpPr>
        <p:spPr bwMode="auto">
          <a:xfrm>
            <a:off x="4965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8" name="Rectangle 207"/>
          <p:cNvSpPr>
            <a:spLocks noChangeArrowheads="1"/>
          </p:cNvSpPr>
          <p:nvPr/>
        </p:nvSpPr>
        <p:spPr bwMode="auto">
          <a:xfrm>
            <a:off x="5346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09" name="Rectangle 208"/>
          <p:cNvSpPr>
            <a:spLocks noChangeArrowheads="1"/>
          </p:cNvSpPr>
          <p:nvPr/>
        </p:nvSpPr>
        <p:spPr bwMode="auto">
          <a:xfrm>
            <a:off x="5727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0" name="Rectangle 209"/>
          <p:cNvSpPr>
            <a:spLocks noChangeArrowheads="1"/>
          </p:cNvSpPr>
          <p:nvPr/>
        </p:nvSpPr>
        <p:spPr bwMode="auto">
          <a:xfrm>
            <a:off x="6108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259" name="Rectangle 211"/>
          <p:cNvSpPr>
            <a:spLocks noChangeArrowheads="1"/>
          </p:cNvSpPr>
          <p:nvPr/>
        </p:nvSpPr>
        <p:spPr bwMode="auto">
          <a:xfrm>
            <a:off x="15240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6" name="Group 215"/>
          <p:cNvGrpSpPr>
            <a:grpSpLocks/>
          </p:cNvGrpSpPr>
          <p:nvPr/>
        </p:nvGrpSpPr>
        <p:grpSpPr bwMode="auto">
          <a:xfrm>
            <a:off x="1905000" y="3048000"/>
            <a:ext cx="4572000" cy="304800"/>
            <a:chOff x="1344" y="2160"/>
            <a:chExt cx="2880" cy="192"/>
          </a:xfrm>
        </p:grpSpPr>
        <p:sp>
          <p:nvSpPr>
            <p:cNvPr id="3233" name="Rectangle 216"/>
            <p:cNvSpPr>
              <a:spLocks noChangeArrowheads="1"/>
            </p:cNvSpPr>
            <p:nvPr/>
          </p:nvSpPr>
          <p:spPr bwMode="auto">
            <a:xfrm>
              <a:off x="13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T</a:t>
              </a:r>
            </a:p>
          </p:txBody>
        </p:sp>
        <p:sp>
          <p:nvSpPr>
            <p:cNvPr id="3234" name="Rectangle 217"/>
            <p:cNvSpPr>
              <a:spLocks noChangeArrowheads="1"/>
            </p:cNvSpPr>
            <p:nvPr/>
          </p:nvSpPr>
          <p:spPr bwMode="auto">
            <a:xfrm>
              <a:off x="15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35" name="Rectangle 218"/>
            <p:cNvSpPr>
              <a:spLocks noChangeArrowheads="1"/>
            </p:cNvSpPr>
            <p:nvPr/>
          </p:nvSpPr>
          <p:spPr bwMode="auto">
            <a:xfrm>
              <a:off x="18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Ờ</a:t>
              </a:r>
            </a:p>
          </p:txBody>
        </p:sp>
        <p:sp>
          <p:nvSpPr>
            <p:cNvPr id="3236" name="Rectangle 219"/>
            <p:cNvSpPr>
              <a:spLocks noChangeArrowheads="1"/>
            </p:cNvSpPr>
            <p:nvPr/>
          </p:nvSpPr>
          <p:spPr bwMode="auto">
            <a:xfrm>
              <a:off x="20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37" name="Rectangle 220"/>
            <p:cNvSpPr>
              <a:spLocks noChangeArrowheads="1"/>
            </p:cNvSpPr>
            <p:nvPr/>
          </p:nvSpPr>
          <p:spPr bwMode="auto">
            <a:xfrm>
              <a:off x="23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K</a:t>
              </a:r>
            </a:p>
          </p:txBody>
        </p:sp>
        <p:sp>
          <p:nvSpPr>
            <p:cNvPr id="3238" name="Rectangle 221"/>
            <p:cNvSpPr>
              <a:spLocks noChangeArrowheads="1"/>
            </p:cNvSpPr>
            <p:nvPr/>
          </p:nvSpPr>
          <p:spPr bwMode="auto">
            <a:xfrm>
              <a:off x="25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39" name="Rectangle 222"/>
            <p:cNvSpPr>
              <a:spLocks noChangeArrowheads="1"/>
            </p:cNvSpPr>
            <p:nvPr/>
          </p:nvSpPr>
          <p:spPr bwMode="auto">
            <a:xfrm>
              <a:off x="27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Ó</a:t>
              </a:r>
            </a:p>
          </p:txBody>
        </p:sp>
        <p:sp>
          <p:nvSpPr>
            <p:cNvPr id="3240" name="Rectangle 223"/>
            <p:cNvSpPr>
              <a:spLocks noChangeArrowheads="1"/>
            </p:cNvSpPr>
            <p:nvPr/>
          </p:nvSpPr>
          <p:spPr bwMode="auto">
            <a:xfrm>
              <a:off x="302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  <p:sp>
          <p:nvSpPr>
            <p:cNvPr id="3241" name="Rectangle 224"/>
            <p:cNvSpPr>
              <a:spLocks noChangeArrowheads="1"/>
            </p:cNvSpPr>
            <p:nvPr/>
          </p:nvSpPr>
          <p:spPr bwMode="auto">
            <a:xfrm>
              <a:off x="326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B</a:t>
              </a:r>
            </a:p>
          </p:txBody>
        </p:sp>
        <p:sp>
          <p:nvSpPr>
            <p:cNvPr id="3242" name="Rectangle 225"/>
            <p:cNvSpPr>
              <a:spLocks noChangeArrowheads="1"/>
            </p:cNvSpPr>
            <p:nvPr/>
          </p:nvSpPr>
          <p:spPr bwMode="auto">
            <a:xfrm>
              <a:off x="350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43" name="Rectangle 226"/>
            <p:cNvSpPr>
              <a:spLocks noChangeArrowheads="1"/>
            </p:cNvSpPr>
            <p:nvPr/>
          </p:nvSpPr>
          <p:spPr bwMode="auto">
            <a:xfrm>
              <a:off x="374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Ể</a:t>
              </a:r>
            </a:p>
          </p:txBody>
        </p:sp>
        <p:sp>
          <p:nvSpPr>
            <p:cNvPr id="3244" name="Rectangle 227"/>
            <p:cNvSpPr>
              <a:spLocks noChangeArrowheads="1"/>
            </p:cNvSpPr>
            <p:nvPr/>
          </p:nvSpPr>
          <p:spPr bwMode="auto">
            <a:xfrm>
              <a:off x="3984" y="21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U</a:t>
              </a:r>
            </a:p>
          </p:txBody>
        </p:sp>
      </p:grpSp>
      <p:sp>
        <p:nvSpPr>
          <p:cNvPr id="3113" name="Rectangle 229"/>
          <p:cNvSpPr>
            <a:spLocks noChangeArrowheads="1"/>
          </p:cNvSpPr>
          <p:nvPr/>
        </p:nvSpPr>
        <p:spPr bwMode="auto">
          <a:xfrm>
            <a:off x="4203700" y="30480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4" name="Rectangle 254"/>
          <p:cNvSpPr>
            <a:spLocks noChangeArrowheads="1"/>
          </p:cNvSpPr>
          <p:nvPr/>
        </p:nvSpPr>
        <p:spPr bwMode="auto">
          <a:xfrm>
            <a:off x="2679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5" name="Rectangle 255"/>
          <p:cNvSpPr>
            <a:spLocks noChangeArrowheads="1"/>
          </p:cNvSpPr>
          <p:nvPr/>
        </p:nvSpPr>
        <p:spPr bwMode="auto">
          <a:xfrm>
            <a:off x="3060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6" name="Rectangle 256"/>
          <p:cNvSpPr>
            <a:spLocks noChangeArrowheads="1"/>
          </p:cNvSpPr>
          <p:nvPr/>
        </p:nvSpPr>
        <p:spPr bwMode="auto">
          <a:xfrm>
            <a:off x="3441700" y="33528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7" name="Rectangle 257"/>
          <p:cNvSpPr>
            <a:spLocks noChangeArrowheads="1"/>
          </p:cNvSpPr>
          <p:nvPr/>
        </p:nvSpPr>
        <p:spPr bwMode="auto">
          <a:xfrm>
            <a:off x="3822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18" name="Rectangle 258"/>
          <p:cNvSpPr>
            <a:spLocks noChangeArrowheads="1"/>
          </p:cNvSpPr>
          <p:nvPr/>
        </p:nvSpPr>
        <p:spPr bwMode="auto">
          <a:xfrm>
            <a:off x="4203700" y="33528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307" name="Rectangle 259"/>
          <p:cNvSpPr>
            <a:spLocks noChangeArrowheads="1"/>
          </p:cNvSpPr>
          <p:nvPr/>
        </p:nvSpPr>
        <p:spPr bwMode="auto">
          <a:xfrm>
            <a:off x="2286000" y="3352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" name="Group 285"/>
          <p:cNvGrpSpPr>
            <a:grpSpLocks/>
          </p:cNvGrpSpPr>
          <p:nvPr/>
        </p:nvGrpSpPr>
        <p:grpSpPr bwMode="auto">
          <a:xfrm>
            <a:off x="2667000" y="3352800"/>
            <a:ext cx="1905000" cy="304800"/>
            <a:chOff x="432" y="3456"/>
            <a:chExt cx="1200" cy="192"/>
          </a:xfrm>
        </p:grpSpPr>
        <p:sp>
          <p:nvSpPr>
            <p:cNvPr id="3228" name="Rectangle 278"/>
            <p:cNvSpPr>
              <a:spLocks noChangeArrowheads="1"/>
            </p:cNvSpPr>
            <p:nvPr/>
          </p:nvSpPr>
          <p:spPr bwMode="auto">
            <a:xfrm>
              <a:off x="43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29" name="Rectangle 279"/>
            <p:cNvSpPr>
              <a:spLocks noChangeArrowheads="1"/>
            </p:cNvSpPr>
            <p:nvPr/>
          </p:nvSpPr>
          <p:spPr bwMode="auto">
            <a:xfrm>
              <a:off x="67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30" name="Rectangle 281"/>
            <p:cNvSpPr>
              <a:spLocks noChangeArrowheads="1"/>
            </p:cNvSpPr>
            <p:nvPr/>
          </p:nvSpPr>
          <p:spPr bwMode="auto">
            <a:xfrm>
              <a:off x="115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M</a:t>
              </a:r>
            </a:p>
          </p:txBody>
        </p:sp>
        <p:sp>
          <p:nvSpPr>
            <p:cNvPr id="3231" name="Rectangle 282"/>
            <p:cNvSpPr>
              <a:spLocks noChangeArrowheads="1"/>
            </p:cNvSpPr>
            <p:nvPr/>
          </p:nvSpPr>
          <p:spPr bwMode="auto">
            <a:xfrm>
              <a:off x="139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Ẹ</a:t>
              </a:r>
            </a:p>
          </p:txBody>
        </p:sp>
        <p:sp>
          <p:nvSpPr>
            <p:cNvPr id="3232" name="Rectangle 283"/>
            <p:cNvSpPr>
              <a:spLocks noChangeArrowheads="1"/>
            </p:cNvSpPr>
            <p:nvPr/>
          </p:nvSpPr>
          <p:spPr bwMode="auto">
            <a:xfrm>
              <a:off x="91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</p:grpSp>
      <p:sp>
        <p:nvSpPr>
          <p:cNvPr id="2335" name="Rectangle 287"/>
          <p:cNvSpPr>
            <a:spLocks noChangeArrowheads="1"/>
          </p:cNvSpPr>
          <p:nvPr/>
        </p:nvSpPr>
        <p:spPr bwMode="auto">
          <a:xfrm>
            <a:off x="1066800" y="3657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22" name="Rectangle 288"/>
          <p:cNvSpPr>
            <a:spLocks noChangeArrowheads="1"/>
          </p:cNvSpPr>
          <p:nvPr/>
        </p:nvSpPr>
        <p:spPr bwMode="auto">
          <a:xfrm>
            <a:off x="3441700" y="3657600"/>
            <a:ext cx="3810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3" name="Rectangle 289"/>
          <p:cNvSpPr>
            <a:spLocks noChangeArrowheads="1"/>
          </p:cNvSpPr>
          <p:nvPr/>
        </p:nvSpPr>
        <p:spPr bwMode="auto">
          <a:xfrm>
            <a:off x="1536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4" name="Rectangle 290"/>
          <p:cNvSpPr>
            <a:spLocks noChangeArrowheads="1"/>
          </p:cNvSpPr>
          <p:nvPr/>
        </p:nvSpPr>
        <p:spPr bwMode="auto">
          <a:xfrm>
            <a:off x="1917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5" name="Rectangle 291"/>
          <p:cNvSpPr>
            <a:spLocks noChangeArrowheads="1"/>
          </p:cNvSpPr>
          <p:nvPr/>
        </p:nvSpPr>
        <p:spPr bwMode="auto">
          <a:xfrm>
            <a:off x="2298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6" name="Rectangle 292"/>
          <p:cNvSpPr>
            <a:spLocks noChangeArrowheads="1"/>
          </p:cNvSpPr>
          <p:nvPr/>
        </p:nvSpPr>
        <p:spPr bwMode="auto">
          <a:xfrm>
            <a:off x="2679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127" name="Rectangle 293"/>
          <p:cNvSpPr>
            <a:spLocks noChangeArrowheads="1"/>
          </p:cNvSpPr>
          <p:nvPr/>
        </p:nvSpPr>
        <p:spPr bwMode="auto">
          <a:xfrm>
            <a:off x="3060700" y="365760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grpSp>
        <p:nvGrpSpPr>
          <p:cNvPr id="8" name="Group 302"/>
          <p:cNvGrpSpPr>
            <a:grpSpLocks/>
          </p:cNvGrpSpPr>
          <p:nvPr/>
        </p:nvGrpSpPr>
        <p:grpSpPr bwMode="auto">
          <a:xfrm>
            <a:off x="1536700" y="3644900"/>
            <a:ext cx="2286000" cy="304800"/>
            <a:chOff x="1536" y="3456"/>
            <a:chExt cx="1440" cy="192"/>
          </a:xfrm>
        </p:grpSpPr>
        <p:sp>
          <p:nvSpPr>
            <p:cNvPr id="3222" name="Rectangle 296"/>
            <p:cNvSpPr>
              <a:spLocks noChangeArrowheads="1"/>
            </p:cNvSpPr>
            <p:nvPr/>
          </p:nvSpPr>
          <p:spPr bwMode="auto">
            <a:xfrm>
              <a:off x="153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R</a:t>
              </a:r>
            </a:p>
          </p:txBody>
        </p:sp>
        <p:sp>
          <p:nvSpPr>
            <p:cNvPr id="3223" name="Rectangle 297"/>
            <p:cNvSpPr>
              <a:spLocks noChangeArrowheads="1"/>
            </p:cNvSpPr>
            <p:nvPr/>
          </p:nvSpPr>
          <p:spPr bwMode="auto">
            <a:xfrm>
              <a:off x="177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</a:t>
              </a:r>
            </a:p>
          </p:txBody>
        </p:sp>
        <p:sp>
          <p:nvSpPr>
            <p:cNvPr id="3224" name="Rectangle 298"/>
            <p:cNvSpPr>
              <a:spLocks noChangeArrowheads="1"/>
            </p:cNvSpPr>
            <p:nvPr/>
          </p:nvSpPr>
          <p:spPr bwMode="auto">
            <a:xfrm>
              <a:off x="225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25" name="Rectangle 299"/>
            <p:cNvSpPr>
              <a:spLocks noChangeArrowheads="1"/>
            </p:cNvSpPr>
            <p:nvPr/>
          </p:nvSpPr>
          <p:spPr bwMode="auto">
            <a:xfrm>
              <a:off x="249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sz="1600" b="1"/>
                <a:t>Ơ</a:t>
              </a:r>
              <a:endParaRPr lang="en-US" sz="1600" b="1"/>
            </a:p>
          </p:txBody>
        </p:sp>
        <p:sp>
          <p:nvSpPr>
            <p:cNvPr id="3226" name="Rectangle 300"/>
            <p:cNvSpPr>
              <a:spLocks noChangeArrowheads="1"/>
            </p:cNvSpPr>
            <p:nvPr/>
          </p:nvSpPr>
          <p:spPr bwMode="auto">
            <a:xfrm>
              <a:off x="201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27" name="Rectangle 301"/>
            <p:cNvSpPr>
              <a:spLocks noChangeArrowheads="1"/>
            </p:cNvSpPr>
            <p:nvPr/>
          </p:nvSpPr>
          <p:spPr bwMode="auto">
            <a:xfrm>
              <a:off x="2736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</p:grpSp>
      <p:grpSp>
        <p:nvGrpSpPr>
          <p:cNvPr id="3129" name="Group 312"/>
          <p:cNvGrpSpPr>
            <a:grpSpLocks/>
          </p:cNvGrpSpPr>
          <p:nvPr/>
        </p:nvGrpSpPr>
        <p:grpSpPr bwMode="auto">
          <a:xfrm>
            <a:off x="2298700" y="3962400"/>
            <a:ext cx="2667000" cy="304800"/>
            <a:chOff x="3792" y="3600"/>
            <a:chExt cx="1680" cy="192"/>
          </a:xfrm>
        </p:grpSpPr>
        <p:sp>
          <p:nvSpPr>
            <p:cNvPr id="3215" name="Rectangle 133"/>
            <p:cNvSpPr>
              <a:spLocks noChangeArrowheads="1"/>
            </p:cNvSpPr>
            <p:nvPr/>
          </p:nvSpPr>
          <p:spPr bwMode="auto">
            <a:xfrm>
              <a:off x="52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6" name="Rectangle 260"/>
            <p:cNvSpPr>
              <a:spLocks noChangeArrowheads="1"/>
            </p:cNvSpPr>
            <p:nvPr/>
          </p:nvSpPr>
          <p:spPr bwMode="auto">
            <a:xfrm>
              <a:off x="40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7" name="Rectangle 261"/>
            <p:cNvSpPr>
              <a:spLocks noChangeArrowheads="1"/>
            </p:cNvSpPr>
            <p:nvPr/>
          </p:nvSpPr>
          <p:spPr bwMode="auto">
            <a:xfrm>
              <a:off x="427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8" name="Rectangle 262"/>
            <p:cNvSpPr>
              <a:spLocks noChangeArrowheads="1"/>
            </p:cNvSpPr>
            <p:nvPr/>
          </p:nvSpPr>
          <p:spPr bwMode="auto">
            <a:xfrm>
              <a:off x="4512" y="3600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19" name="Rectangle 263"/>
            <p:cNvSpPr>
              <a:spLocks noChangeArrowheads="1"/>
            </p:cNvSpPr>
            <p:nvPr/>
          </p:nvSpPr>
          <p:spPr bwMode="auto">
            <a:xfrm>
              <a:off x="475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20" name="Rectangle 264"/>
            <p:cNvSpPr>
              <a:spLocks noChangeArrowheads="1"/>
            </p:cNvSpPr>
            <p:nvPr/>
          </p:nvSpPr>
          <p:spPr bwMode="auto">
            <a:xfrm>
              <a:off x="49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21" name="Rectangle 311"/>
            <p:cNvSpPr>
              <a:spLocks noChangeArrowheads="1"/>
            </p:cNvSpPr>
            <p:nvPr/>
          </p:nvSpPr>
          <p:spPr bwMode="auto">
            <a:xfrm>
              <a:off x="37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sp>
        <p:nvSpPr>
          <p:cNvPr id="2361" name="Rectangle 313"/>
          <p:cNvSpPr>
            <a:spLocks noChangeArrowheads="1"/>
          </p:cNvSpPr>
          <p:nvPr/>
        </p:nvSpPr>
        <p:spPr bwMode="auto">
          <a:xfrm>
            <a:off x="1905000" y="3962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10" name="Group 323"/>
          <p:cNvGrpSpPr>
            <a:grpSpLocks/>
          </p:cNvGrpSpPr>
          <p:nvPr/>
        </p:nvGrpSpPr>
        <p:grpSpPr bwMode="auto">
          <a:xfrm>
            <a:off x="2298700" y="3962400"/>
            <a:ext cx="2667000" cy="304800"/>
            <a:chOff x="1632" y="3408"/>
            <a:chExt cx="1680" cy="192"/>
          </a:xfrm>
        </p:grpSpPr>
        <p:sp>
          <p:nvSpPr>
            <p:cNvPr id="3208" name="Rectangle 315"/>
            <p:cNvSpPr>
              <a:spLocks noChangeArrowheads="1"/>
            </p:cNvSpPr>
            <p:nvPr/>
          </p:nvSpPr>
          <p:spPr bwMode="auto">
            <a:xfrm>
              <a:off x="163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209" name="Rectangle 316"/>
            <p:cNvSpPr>
              <a:spLocks noChangeArrowheads="1"/>
            </p:cNvSpPr>
            <p:nvPr/>
          </p:nvSpPr>
          <p:spPr bwMode="auto">
            <a:xfrm>
              <a:off x="187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Ọ</a:t>
              </a:r>
            </a:p>
          </p:txBody>
        </p:sp>
        <p:sp>
          <p:nvSpPr>
            <p:cNvPr id="3210" name="Rectangle 317"/>
            <p:cNvSpPr>
              <a:spLocks noChangeArrowheads="1"/>
            </p:cNvSpPr>
            <p:nvPr/>
          </p:nvSpPr>
          <p:spPr bwMode="auto">
            <a:xfrm>
              <a:off x="235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211" name="Rectangle 318"/>
            <p:cNvSpPr>
              <a:spLocks noChangeArrowheads="1"/>
            </p:cNvSpPr>
            <p:nvPr/>
          </p:nvSpPr>
          <p:spPr bwMode="auto">
            <a:xfrm>
              <a:off x="259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212" name="Rectangle 319"/>
            <p:cNvSpPr>
              <a:spLocks noChangeArrowheads="1"/>
            </p:cNvSpPr>
            <p:nvPr/>
          </p:nvSpPr>
          <p:spPr bwMode="auto">
            <a:xfrm>
              <a:off x="211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213" name="Rectangle 320"/>
            <p:cNvSpPr>
              <a:spLocks noChangeArrowheads="1"/>
            </p:cNvSpPr>
            <p:nvPr/>
          </p:nvSpPr>
          <p:spPr bwMode="auto">
            <a:xfrm>
              <a:off x="283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Ỏ</a:t>
              </a:r>
            </a:p>
          </p:txBody>
        </p:sp>
        <p:sp>
          <p:nvSpPr>
            <p:cNvPr id="3214" name="Rectangle 321"/>
            <p:cNvSpPr>
              <a:spLocks noChangeArrowheads="1"/>
            </p:cNvSpPr>
            <p:nvPr/>
          </p:nvSpPr>
          <p:spPr bwMode="auto">
            <a:xfrm>
              <a:off x="3072" y="340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</p:grpSp>
      <p:grpSp>
        <p:nvGrpSpPr>
          <p:cNvPr id="3132" name="Group 324"/>
          <p:cNvGrpSpPr>
            <a:grpSpLocks/>
          </p:cNvGrpSpPr>
          <p:nvPr/>
        </p:nvGrpSpPr>
        <p:grpSpPr bwMode="auto">
          <a:xfrm>
            <a:off x="2298700" y="4267200"/>
            <a:ext cx="2667000" cy="304800"/>
            <a:chOff x="3792" y="3600"/>
            <a:chExt cx="1680" cy="192"/>
          </a:xfrm>
        </p:grpSpPr>
        <p:sp>
          <p:nvSpPr>
            <p:cNvPr id="3201" name="Rectangle 325"/>
            <p:cNvSpPr>
              <a:spLocks noChangeArrowheads="1"/>
            </p:cNvSpPr>
            <p:nvPr/>
          </p:nvSpPr>
          <p:spPr bwMode="auto">
            <a:xfrm>
              <a:off x="52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2" name="Rectangle 326"/>
            <p:cNvSpPr>
              <a:spLocks noChangeArrowheads="1"/>
            </p:cNvSpPr>
            <p:nvPr/>
          </p:nvSpPr>
          <p:spPr bwMode="auto">
            <a:xfrm>
              <a:off x="403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3" name="Rectangle 327"/>
            <p:cNvSpPr>
              <a:spLocks noChangeArrowheads="1"/>
            </p:cNvSpPr>
            <p:nvPr/>
          </p:nvSpPr>
          <p:spPr bwMode="auto">
            <a:xfrm>
              <a:off x="427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4" name="Rectangle 328"/>
            <p:cNvSpPr>
              <a:spLocks noChangeArrowheads="1"/>
            </p:cNvSpPr>
            <p:nvPr/>
          </p:nvSpPr>
          <p:spPr bwMode="auto">
            <a:xfrm>
              <a:off x="4512" y="3600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5" name="Rectangle 329"/>
            <p:cNvSpPr>
              <a:spLocks noChangeArrowheads="1"/>
            </p:cNvSpPr>
            <p:nvPr/>
          </p:nvSpPr>
          <p:spPr bwMode="auto">
            <a:xfrm>
              <a:off x="475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6" name="Rectangle 330"/>
            <p:cNvSpPr>
              <a:spLocks noChangeArrowheads="1"/>
            </p:cNvSpPr>
            <p:nvPr/>
          </p:nvSpPr>
          <p:spPr bwMode="auto">
            <a:xfrm>
              <a:off x="49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207" name="Rectangle 331"/>
            <p:cNvSpPr>
              <a:spLocks noChangeArrowheads="1"/>
            </p:cNvSpPr>
            <p:nvPr/>
          </p:nvSpPr>
          <p:spPr bwMode="auto">
            <a:xfrm>
              <a:off x="3792" y="3600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sp>
        <p:nvSpPr>
          <p:cNvPr id="2389" name="Rectangle 341"/>
          <p:cNvSpPr>
            <a:spLocks noChangeArrowheads="1"/>
          </p:cNvSpPr>
          <p:nvPr/>
        </p:nvSpPr>
        <p:spPr bwMode="auto">
          <a:xfrm>
            <a:off x="1905000" y="4267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2" name="Group 350"/>
          <p:cNvGrpSpPr>
            <a:grpSpLocks/>
          </p:cNvGrpSpPr>
          <p:nvPr/>
        </p:nvGrpSpPr>
        <p:grpSpPr bwMode="auto">
          <a:xfrm>
            <a:off x="2298700" y="4267200"/>
            <a:ext cx="2667000" cy="304800"/>
            <a:chOff x="3744" y="3504"/>
            <a:chExt cx="1680" cy="192"/>
          </a:xfrm>
        </p:grpSpPr>
        <p:sp>
          <p:nvSpPr>
            <p:cNvPr id="3194" name="Rectangle 343"/>
            <p:cNvSpPr>
              <a:spLocks noChangeArrowheads="1"/>
            </p:cNvSpPr>
            <p:nvPr/>
          </p:nvSpPr>
          <p:spPr bwMode="auto">
            <a:xfrm>
              <a:off x="374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L</a:t>
              </a:r>
            </a:p>
          </p:txBody>
        </p:sp>
        <p:sp>
          <p:nvSpPr>
            <p:cNvPr id="3195" name="Rectangle 344"/>
            <p:cNvSpPr>
              <a:spLocks noChangeArrowheads="1"/>
            </p:cNvSpPr>
            <p:nvPr/>
          </p:nvSpPr>
          <p:spPr bwMode="auto">
            <a:xfrm>
              <a:off x="398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sz="1600" b="1"/>
                <a:t>Ư</a:t>
              </a:r>
              <a:endParaRPr lang="en-US" sz="1600" b="1"/>
            </a:p>
          </p:txBody>
        </p:sp>
        <p:sp>
          <p:nvSpPr>
            <p:cNvPr id="3196" name="Rectangle 345"/>
            <p:cNvSpPr>
              <a:spLocks noChangeArrowheads="1"/>
            </p:cNvSpPr>
            <p:nvPr/>
          </p:nvSpPr>
          <p:spPr bwMode="auto">
            <a:xfrm>
              <a:off x="446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97" name="Rectangle 346"/>
            <p:cNvSpPr>
              <a:spLocks noChangeArrowheads="1"/>
            </p:cNvSpPr>
            <p:nvPr/>
          </p:nvSpPr>
          <p:spPr bwMode="auto">
            <a:xfrm>
              <a:off x="470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198" name="Rectangle 347"/>
            <p:cNvSpPr>
              <a:spLocks noChangeArrowheads="1"/>
            </p:cNvSpPr>
            <p:nvPr/>
          </p:nvSpPr>
          <p:spPr bwMode="auto">
            <a:xfrm>
              <a:off x="422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Ờ</a:t>
              </a:r>
            </a:p>
          </p:txBody>
        </p:sp>
        <p:sp>
          <p:nvSpPr>
            <p:cNvPr id="3199" name="Rectangle 348"/>
            <p:cNvSpPr>
              <a:spLocks noChangeArrowheads="1"/>
            </p:cNvSpPr>
            <p:nvPr/>
          </p:nvSpPr>
          <p:spPr bwMode="auto">
            <a:xfrm>
              <a:off x="494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Ọ</a:t>
              </a:r>
            </a:p>
          </p:txBody>
        </p:sp>
        <p:sp>
          <p:nvSpPr>
            <p:cNvPr id="3200" name="Rectangle 349"/>
            <p:cNvSpPr>
              <a:spLocks noChangeArrowheads="1"/>
            </p:cNvSpPr>
            <p:nvPr/>
          </p:nvSpPr>
          <p:spPr bwMode="auto">
            <a:xfrm>
              <a:off x="5184" y="350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</p:grpSp>
      <p:grpSp>
        <p:nvGrpSpPr>
          <p:cNvPr id="3135" name="Group 353"/>
          <p:cNvGrpSpPr>
            <a:grpSpLocks/>
          </p:cNvGrpSpPr>
          <p:nvPr/>
        </p:nvGrpSpPr>
        <p:grpSpPr bwMode="auto">
          <a:xfrm>
            <a:off x="2679700" y="4572000"/>
            <a:ext cx="3048000" cy="304800"/>
            <a:chOff x="1440" y="3456"/>
            <a:chExt cx="1920" cy="192"/>
          </a:xfrm>
        </p:grpSpPr>
        <p:sp>
          <p:nvSpPr>
            <p:cNvPr id="3186" name="Rectangle 354"/>
            <p:cNvSpPr>
              <a:spLocks noChangeArrowheads="1"/>
            </p:cNvSpPr>
            <p:nvPr/>
          </p:nvSpPr>
          <p:spPr bwMode="auto">
            <a:xfrm>
              <a:off x="28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87" name="Rectangle 35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88" name="Rectangle 356"/>
            <p:cNvSpPr>
              <a:spLocks noChangeArrowheads="1"/>
            </p:cNvSpPr>
            <p:nvPr/>
          </p:nvSpPr>
          <p:spPr bwMode="auto">
            <a:xfrm>
              <a:off x="1920" y="3456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89" name="Rectangle 357"/>
            <p:cNvSpPr>
              <a:spLocks noChangeArrowheads="1"/>
            </p:cNvSpPr>
            <p:nvPr/>
          </p:nvSpPr>
          <p:spPr bwMode="auto">
            <a:xfrm>
              <a:off x="216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0" name="Rectangle 358"/>
            <p:cNvSpPr>
              <a:spLocks noChangeArrowheads="1"/>
            </p:cNvSpPr>
            <p:nvPr/>
          </p:nvSpPr>
          <p:spPr bwMode="auto">
            <a:xfrm>
              <a:off x="24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1" name="Rectangle 359"/>
            <p:cNvSpPr>
              <a:spLocks noChangeArrowheads="1"/>
            </p:cNvSpPr>
            <p:nvPr/>
          </p:nvSpPr>
          <p:spPr bwMode="auto">
            <a:xfrm>
              <a:off x="26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2" name="Rectangle 360"/>
            <p:cNvSpPr>
              <a:spLocks noChangeArrowheads="1"/>
            </p:cNvSpPr>
            <p:nvPr/>
          </p:nvSpPr>
          <p:spPr bwMode="auto">
            <a:xfrm>
              <a:off x="14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93" name="Rectangle 361"/>
            <p:cNvSpPr>
              <a:spLocks noChangeArrowheads="1"/>
            </p:cNvSpPr>
            <p:nvPr/>
          </p:nvSpPr>
          <p:spPr bwMode="auto">
            <a:xfrm>
              <a:off x="312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sp>
        <p:nvSpPr>
          <p:cNvPr id="2410" name="Rectangle 362"/>
          <p:cNvSpPr>
            <a:spLocks noChangeArrowheads="1"/>
          </p:cNvSpPr>
          <p:nvPr/>
        </p:nvSpPr>
        <p:spPr bwMode="auto">
          <a:xfrm>
            <a:off x="22860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14" name="Group 390"/>
          <p:cNvGrpSpPr>
            <a:grpSpLocks/>
          </p:cNvGrpSpPr>
          <p:nvPr/>
        </p:nvGrpSpPr>
        <p:grpSpPr bwMode="auto">
          <a:xfrm>
            <a:off x="2679700" y="4572000"/>
            <a:ext cx="3048000" cy="304800"/>
            <a:chOff x="1688" y="2880"/>
            <a:chExt cx="1920" cy="192"/>
          </a:xfrm>
        </p:grpSpPr>
        <p:sp>
          <p:nvSpPr>
            <p:cNvPr id="3178" name="Rectangle 382"/>
            <p:cNvSpPr>
              <a:spLocks noChangeArrowheads="1"/>
            </p:cNvSpPr>
            <p:nvPr/>
          </p:nvSpPr>
          <p:spPr bwMode="auto">
            <a:xfrm>
              <a:off x="168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79" name="Rectangle 383"/>
            <p:cNvSpPr>
              <a:spLocks noChangeArrowheads="1"/>
            </p:cNvSpPr>
            <p:nvPr/>
          </p:nvSpPr>
          <p:spPr bwMode="auto">
            <a:xfrm>
              <a:off x="192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80" name="Rectangle 384"/>
            <p:cNvSpPr>
              <a:spLocks noChangeArrowheads="1"/>
            </p:cNvSpPr>
            <p:nvPr/>
          </p:nvSpPr>
          <p:spPr bwMode="auto">
            <a:xfrm>
              <a:off x="240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181" name="Rectangle 385"/>
            <p:cNvSpPr>
              <a:spLocks noChangeArrowheads="1"/>
            </p:cNvSpPr>
            <p:nvPr/>
          </p:nvSpPr>
          <p:spPr bwMode="auto">
            <a:xfrm>
              <a:off x="264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82" name="Rectangle 386"/>
            <p:cNvSpPr>
              <a:spLocks noChangeArrowheads="1"/>
            </p:cNvSpPr>
            <p:nvPr/>
          </p:nvSpPr>
          <p:spPr bwMode="auto">
            <a:xfrm>
              <a:off x="216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Ả</a:t>
              </a:r>
            </a:p>
          </p:txBody>
        </p:sp>
        <p:sp>
          <p:nvSpPr>
            <p:cNvPr id="3183" name="Rectangle 387"/>
            <p:cNvSpPr>
              <a:spLocks noChangeArrowheads="1"/>
            </p:cNvSpPr>
            <p:nvPr/>
          </p:nvSpPr>
          <p:spPr bwMode="auto">
            <a:xfrm>
              <a:off x="288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B</a:t>
              </a:r>
            </a:p>
          </p:txBody>
        </p:sp>
        <p:sp>
          <p:nvSpPr>
            <p:cNvPr id="3184" name="Rectangle 388"/>
            <p:cNvSpPr>
              <a:spLocks noChangeArrowheads="1"/>
            </p:cNvSpPr>
            <p:nvPr/>
          </p:nvSpPr>
          <p:spPr bwMode="auto">
            <a:xfrm>
              <a:off x="312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À</a:t>
              </a:r>
            </a:p>
          </p:txBody>
        </p:sp>
        <p:sp>
          <p:nvSpPr>
            <p:cNvPr id="3185" name="Rectangle 389"/>
            <p:cNvSpPr>
              <a:spLocks noChangeArrowheads="1"/>
            </p:cNvSpPr>
            <p:nvPr/>
          </p:nvSpPr>
          <p:spPr bwMode="auto">
            <a:xfrm>
              <a:off x="3368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</p:grpSp>
      <p:grpSp>
        <p:nvGrpSpPr>
          <p:cNvPr id="3138" name="Group 424"/>
          <p:cNvGrpSpPr>
            <a:grpSpLocks/>
          </p:cNvGrpSpPr>
          <p:nvPr/>
        </p:nvGrpSpPr>
        <p:grpSpPr bwMode="auto">
          <a:xfrm>
            <a:off x="2679700" y="5181600"/>
            <a:ext cx="2286000" cy="304800"/>
            <a:chOff x="1200" y="3456"/>
            <a:chExt cx="1440" cy="192"/>
          </a:xfrm>
        </p:grpSpPr>
        <p:sp>
          <p:nvSpPr>
            <p:cNvPr id="3172" name="Rectangle 33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3" name="Rectangle 336"/>
            <p:cNvSpPr>
              <a:spLocks noChangeArrowheads="1"/>
            </p:cNvSpPr>
            <p:nvPr/>
          </p:nvSpPr>
          <p:spPr bwMode="auto">
            <a:xfrm>
              <a:off x="192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4" name="Rectangle 337"/>
            <p:cNvSpPr>
              <a:spLocks noChangeArrowheads="1"/>
            </p:cNvSpPr>
            <p:nvPr/>
          </p:nvSpPr>
          <p:spPr bwMode="auto">
            <a:xfrm>
              <a:off x="216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5" name="Rectangle 338"/>
            <p:cNvSpPr>
              <a:spLocks noChangeArrowheads="1"/>
            </p:cNvSpPr>
            <p:nvPr/>
          </p:nvSpPr>
          <p:spPr bwMode="auto">
            <a:xfrm>
              <a:off x="24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6" name="Rectangle 340"/>
            <p:cNvSpPr>
              <a:spLocks noChangeArrowheads="1"/>
            </p:cNvSpPr>
            <p:nvPr/>
          </p:nvSpPr>
          <p:spPr bwMode="auto">
            <a:xfrm>
              <a:off x="14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7" name="Rectangle 392"/>
            <p:cNvSpPr>
              <a:spLocks noChangeArrowheads="1"/>
            </p:cNvSpPr>
            <p:nvPr/>
          </p:nvSpPr>
          <p:spPr bwMode="auto">
            <a:xfrm>
              <a:off x="12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139" name="Group 403"/>
          <p:cNvGrpSpPr>
            <a:grpSpLocks/>
          </p:cNvGrpSpPr>
          <p:nvPr/>
        </p:nvGrpSpPr>
        <p:grpSpPr bwMode="auto">
          <a:xfrm>
            <a:off x="2298700" y="4876800"/>
            <a:ext cx="3429000" cy="304800"/>
            <a:chOff x="1200" y="3456"/>
            <a:chExt cx="2160" cy="192"/>
          </a:xfrm>
        </p:grpSpPr>
        <p:sp>
          <p:nvSpPr>
            <p:cNvPr id="3163" name="Rectangle 404"/>
            <p:cNvSpPr>
              <a:spLocks noChangeArrowheads="1"/>
            </p:cNvSpPr>
            <p:nvPr/>
          </p:nvSpPr>
          <p:spPr bwMode="auto">
            <a:xfrm>
              <a:off x="28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4" name="Rectangle 405"/>
            <p:cNvSpPr>
              <a:spLocks noChangeArrowheads="1"/>
            </p:cNvSpPr>
            <p:nvPr/>
          </p:nvSpPr>
          <p:spPr bwMode="auto">
            <a:xfrm>
              <a:off x="168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5" name="Rectangle 406"/>
            <p:cNvSpPr>
              <a:spLocks noChangeArrowheads="1"/>
            </p:cNvSpPr>
            <p:nvPr/>
          </p:nvSpPr>
          <p:spPr bwMode="auto">
            <a:xfrm>
              <a:off x="1920" y="3456"/>
              <a:ext cx="240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6" name="Rectangle 407"/>
            <p:cNvSpPr>
              <a:spLocks noChangeArrowheads="1"/>
            </p:cNvSpPr>
            <p:nvPr/>
          </p:nvSpPr>
          <p:spPr bwMode="auto">
            <a:xfrm>
              <a:off x="216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7" name="Rectangle 408"/>
            <p:cNvSpPr>
              <a:spLocks noChangeArrowheads="1"/>
            </p:cNvSpPr>
            <p:nvPr/>
          </p:nvSpPr>
          <p:spPr bwMode="auto">
            <a:xfrm>
              <a:off x="24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8" name="Rectangle 409"/>
            <p:cNvSpPr>
              <a:spLocks noChangeArrowheads="1"/>
            </p:cNvSpPr>
            <p:nvPr/>
          </p:nvSpPr>
          <p:spPr bwMode="auto">
            <a:xfrm>
              <a:off x="26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69" name="Rectangle 410"/>
            <p:cNvSpPr>
              <a:spLocks noChangeArrowheads="1"/>
            </p:cNvSpPr>
            <p:nvPr/>
          </p:nvSpPr>
          <p:spPr bwMode="auto">
            <a:xfrm>
              <a:off x="144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0" name="Rectangle 411"/>
            <p:cNvSpPr>
              <a:spLocks noChangeArrowheads="1"/>
            </p:cNvSpPr>
            <p:nvPr/>
          </p:nvSpPr>
          <p:spPr bwMode="auto">
            <a:xfrm>
              <a:off x="312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171" name="Rectangle 412"/>
            <p:cNvSpPr>
              <a:spLocks noChangeArrowheads="1"/>
            </p:cNvSpPr>
            <p:nvPr/>
          </p:nvSpPr>
          <p:spPr bwMode="auto">
            <a:xfrm>
              <a:off x="1200" y="345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7" name="Group 423"/>
          <p:cNvGrpSpPr>
            <a:grpSpLocks/>
          </p:cNvGrpSpPr>
          <p:nvPr/>
        </p:nvGrpSpPr>
        <p:grpSpPr bwMode="auto">
          <a:xfrm>
            <a:off x="2222500" y="4876800"/>
            <a:ext cx="3479800" cy="304800"/>
            <a:chOff x="3328" y="2496"/>
            <a:chExt cx="2192" cy="192"/>
          </a:xfrm>
        </p:grpSpPr>
        <p:sp>
          <p:nvSpPr>
            <p:cNvPr id="3154" name="Rectangle 414"/>
            <p:cNvSpPr>
              <a:spLocks noChangeArrowheads="1"/>
            </p:cNvSpPr>
            <p:nvPr/>
          </p:nvSpPr>
          <p:spPr bwMode="auto">
            <a:xfrm>
              <a:off x="360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155" name="Rectangle 415"/>
            <p:cNvSpPr>
              <a:spLocks noChangeArrowheads="1"/>
            </p:cNvSpPr>
            <p:nvPr/>
          </p:nvSpPr>
          <p:spPr bwMode="auto">
            <a:xfrm>
              <a:off x="384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Ô</a:t>
              </a:r>
            </a:p>
          </p:txBody>
        </p:sp>
        <p:sp>
          <p:nvSpPr>
            <p:cNvPr id="3156" name="Rectangle 416"/>
            <p:cNvSpPr>
              <a:spLocks noChangeArrowheads="1"/>
            </p:cNvSpPr>
            <p:nvPr/>
          </p:nvSpPr>
          <p:spPr bwMode="auto">
            <a:xfrm>
              <a:off x="432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57" name="Rectangle 417"/>
            <p:cNvSpPr>
              <a:spLocks noChangeArrowheads="1"/>
            </p:cNvSpPr>
            <p:nvPr/>
          </p:nvSpPr>
          <p:spPr bwMode="auto">
            <a:xfrm>
              <a:off x="456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M</a:t>
              </a:r>
            </a:p>
          </p:txBody>
        </p:sp>
        <p:sp>
          <p:nvSpPr>
            <p:cNvPr id="3158" name="Rectangle 418"/>
            <p:cNvSpPr>
              <a:spLocks noChangeArrowheads="1"/>
            </p:cNvSpPr>
            <p:nvPr/>
          </p:nvSpPr>
          <p:spPr bwMode="auto">
            <a:xfrm>
              <a:off x="408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159" name="Rectangle 419"/>
            <p:cNvSpPr>
              <a:spLocks noChangeArrowheads="1"/>
            </p:cNvSpPr>
            <p:nvPr/>
          </p:nvSpPr>
          <p:spPr bwMode="auto">
            <a:xfrm>
              <a:off x="480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60" name="Rectangle 420"/>
            <p:cNvSpPr>
              <a:spLocks noChangeArrowheads="1"/>
            </p:cNvSpPr>
            <p:nvPr/>
          </p:nvSpPr>
          <p:spPr bwMode="auto">
            <a:xfrm>
              <a:off x="504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N</a:t>
              </a:r>
            </a:p>
          </p:txBody>
        </p:sp>
        <p:sp>
          <p:nvSpPr>
            <p:cNvPr id="3161" name="Rectangle 421"/>
            <p:cNvSpPr>
              <a:spLocks noChangeArrowheads="1"/>
            </p:cNvSpPr>
            <p:nvPr/>
          </p:nvSpPr>
          <p:spPr bwMode="auto">
            <a:xfrm>
              <a:off x="5280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H</a:t>
              </a:r>
            </a:p>
          </p:txBody>
        </p:sp>
        <p:sp>
          <p:nvSpPr>
            <p:cNvPr id="3162" name="Rectangle 422"/>
            <p:cNvSpPr>
              <a:spLocks noChangeArrowheads="1"/>
            </p:cNvSpPr>
            <p:nvPr/>
          </p:nvSpPr>
          <p:spPr bwMode="auto">
            <a:xfrm>
              <a:off x="3328" y="24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T</a:t>
              </a:r>
            </a:p>
          </p:txBody>
        </p:sp>
      </p:grpSp>
      <p:sp>
        <p:nvSpPr>
          <p:cNvPr id="2473" name="Rectangle 425"/>
          <p:cNvSpPr>
            <a:spLocks noChangeArrowheads="1"/>
          </p:cNvSpPr>
          <p:nvPr/>
        </p:nvSpPr>
        <p:spPr bwMode="auto">
          <a:xfrm>
            <a:off x="2133600" y="5181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18" name="Group 427"/>
          <p:cNvGrpSpPr>
            <a:grpSpLocks/>
          </p:cNvGrpSpPr>
          <p:nvPr/>
        </p:nvGrpSpPr>
        <p:grpSpPr bwMode="auto">
          <a:xfrm>
            <a:off x="2667000" y="5181600"/>
            <a:ext cx="2286000" cy="304800"/>
            <a:chOff x="1680" y="3264"/>
            <a:chExt cx="1440" cy="192"/>
          </a:xfrm>
        </p:grpSpPr>
        <p:sp>
          <p:nvSpPr>
            <p:cNvPr id="3148" name="Rectangle 374"/>
            <p:cNvSpPr>
              <a:spLocks noChangeArrowheads="1"/>
            </p:cNvSpPr>
            <p:nvPr/>
          </p:nvSpPr>
          <p:spPr bwMode="auto">
            <a:xfrm>
              <a:off x="168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</a:t>
              </a:r>
            </a:p>
          </p:txBody>
        </p:sp>
        <p:sp>
          <p:nvSpPr>
            <p:cNvPr id="3149" name="Rectangle 375"/>
            <p:cNvSpPr>
              <a:spLocks noChangeArrowheads="1"/>
            </p:cNvSpPr>
            <p:nvPr/>
          </p:nvSpPr>
          <p:spPr bwMode="auto">
            <a:xfrm>
              <a:off x="192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Ô</a:t>
              </a:r>
            </a:p>
          </p:txBody>
        </p:sp>
        <p:sp>
          <p:nvSpPr>
            <p:cNvPr id="3150" name="Rectangle 376"/>
            <p:cNvSpPr>
              <a:spLocks noChangeArrowheads="1"/>
            </p:cNvSpPr>
            <p:nvPr/>
          </p:nvSpPr>
          <p:spPr bwMode="auto">
            <a:xfrm>
              <a:off x="240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I</a:t>
              </a:r>
            </a:p>
          </p:txBody>
        </p:sp>
        <p:sp>
          <p:nvSpPr>
            <p:cNvPr id="3151" name="Rectangle 377"/>
            <p:cNvSpPr>
              <a:spLocks noChangeArrowheads="1"/>
            </p:cNvSpPr>
            <p:nvPr/>
          </p:nvSpPr>
          <p:spPr bwMode="auto">
            <a:xfrm>
              <a:off x="264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Á</a:t>
              </a:r>
            </a:p>
          </p:txBody>
        </p:sp>
        <p:sp>
          <p:nvSpPr>
            <p:cNvPr id="3152" name="Rectangle 378"/>
            <p:cNvSpPr>
              <a:spLocks noChangeArrowheads="1"/>
            </p:cNvSpPr>
            <p:nvPr/>
          </p:nvSpPr>
          <p:spPr bwMode="auto">
            <a:xfrm>
              <a:off x="216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G</a:t>
              </a:r>
            </a:p>
          </p:txBody>
        </p:sp>
        <p:sp>
          <p:nvSpPr>
            <p:cNvPr id="3153" name="Rectangle 379"/>
            <p:cNvSpPr>
              <a:spLocks noChangeArrowheads="1"/>
            </p:cNvSpPr>
            <p:nvPr/>
          </p:nvSpPr>
          <p:spPr bwMode="auto">
            <a:xfrm>
              <a:off x="2880" y="32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O</a:t>
              </a:r>
            </a:p>
          </p:txBody>
        </p:sp>
      </p:grpSp>
      <p:sp>
        <p:nvSpPr>
          <p:cNvPr id="2480" name="Text Box 432"/>
          <p:cNvSpPr txBox="1">
            <a:spLocks noChangeArrowheads="1"/>
          </p:cNvSpPr>
          <p:nvPr/>
        </p:nvSpPr>
        <p:spPr bwMode="auto">
          <a:xfrm>
            <a:off x="1676400" y="57150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Ghi lại từ ngữ mới xuất hiện ở cột dọc in </a:t>
            </a:r>
            <a:r>
              <a:rPr lang="vi-VN"/>
              <a:t>đ</a:t>
            </a:r>
            <a:r>
              <a:rPr lang="en-US"/>
              <a:t>ậm :</a:t>
            </a:r>
          </a:p>
        </p:txBody>
      </p:sp>
      <p:sp>
        <p:nvSpPr>
          <p:cNvPr id="2481" name="Text Box 433"/>
          <p:cNvSpPr txBox="1">
            <a:spLocks noChangeArrowheads="1"/>
          </p:cNvSpPr>
          <p:nvPr/>
        </p:nvSpPr>
        <p:spPr bwMode="auto">
          <a:xfrm>
            <a:off x="1676400" y="60960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LỄ KHAI GIẢNG</a:t>
            </a:r>
          </a:p>
        </p:txBody>
      </p:sp>
      <p:pic>
        <p:nvPicPr>
          <p:cNvPr id="2482" name="Picture 434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1341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6" name="Picture 438" descr="Picture5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3241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7" name="AutoShape 43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96200" y="6400800"/>
            <a:ext cx="838200" cy="304800"/>
          </a:xfrm>
          <a:prstGeom prst="curvedDownArrow">
            <a:avLst>
              <a:gd name="adj1" fmla="val 55000"/>
              <a:gd name="adj2" fmla="val 11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0"/>
                  </p:tgtEl>
                </p:cond>
              </p:nextCondLst>
            </p:seq>
          </p:childTnLst>
        </p:cTn>
      </p:par>
    </p:tnLst>
    <p:bldLst>
      <p:bldP spid="2480" grpId="0"/>
      <p:bldP spid="24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ieu hanh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447800"/>
            <a:ext cx="5486400" cy="4114800"/>
          </a:xfrm>
          <a:noFill/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362200" y="3810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260600" y="6604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Diễu hành qua lễ </a:t>
            </a:r>
            <a:r>
              <a:rPr lang="vi-VN" sz="3200">
                <a:solidFill>
                  <a:schemeClr val="bg1"/>
                </a:solidFill>
              </a:rPr>
              <a:t>đ</a:t>
            </a:r>
            <a:r>
              <a:rPr lang="en-US" sz="3200">
                <a:solidFill>
                  <a:schemeClr val="bg1"/>
                </a:solidFill>
              </a:rPr>
              <a:t>ài</a:t>
            </a:r>
          </a:p>
        </p:txBody>
      </p:sp>
      <p:sp>
        <p:nvSpPr>
          <p:cNvPr id="410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172200"/>
            <a:ext cx="1066800" cy="3048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6"/>
          <p:cNvSpPr>
            <a:spLocks noChangeShapeType="1"/>
          </p:cNvSpPr>
          <p:nvPr/>
        </p:nvSpPr>
        <p:spPr bwMode="auto">
          <a:xfrm>
            <a:off x="685800" y="1676400"/>
            <a:ext cx="6400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1143000" y="762000"/>
            <a:ext cx="0" cy="1371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1219200" y="762000"/>
            <a:ext cx="0" cy="1371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685800" y="1752600"/>
            <a:ext cx="6400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	Thêm dấu phẩy vào chỗ thích hợp trong các câu sau</a:t>
            </a:r>
            <a:r>
              <a:rPr lang="en-US" sz="1600"/>
              <a:t> :</a:t>
            </a:r>
          </a:p>
        </p:txBody>
      </p:sp>
      <p:pic>
        <p:nvPicPr>
          <p:cNvPr id="20492" name="Picture 12" descr="c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6482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b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3528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1295400" y="2438400"/>
            <a:ext cx="632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20496" name="Picture 16" descr="a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6200" y="2362200"/>
            <a:ext cx="590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968500" y="24003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Ông em  bố em và chú em </a:t>
            </a:r>
            <a:r>
              <a:rPr lang="vi-VN" sz="2000" b="1"/>
              <a:t>đ</a:t>
            </a:r>
            <a:r>
              <a:rPr lang="en-US" sz="2000" b="1"/>
              <a:t>ều là thợ mỏ.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981200" y="3263900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Các bạn mới </a:t>
            </a:r>
            <a:r>
              <a:rPr lang="vi-VN" sz="2000" b="1"/>
              <a:t>đư</a:t>
            </a:r>
            <a:r>
              <a:rPr lang="en-US" sz="2000" b="1"/>
              <a:t>ợc kết nạp vào Đội </a:t>
            </a:r>
            <a:r>
              <a:rPr lang="vi-VN" sz="2000" b="1"/>
              <a:t>đ</a:t>
            </a:r>
            <a:r>
              <a:rPr lang="en-US" sz="2000" b="1"/>
              <a:t>ều là con ngoan  trò giỏi.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981200" y="4495800"/>
            <a:ext cx="594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Nhiệm vụ của </a:t>
            </a:r>
            <a:r>
              <a:rPr lang="vi-VN" sz="2000" b="1"/>
              <a:t>đ</a:t>
            </a:r>
            <a:r>
              <a:rPr lang="en-US" sz="2000" b="1"/>
              <a:t>ội viên là thực hiện 5 </a:t>
            </a:r>
            <a:r>
              <a:rPr lang="vi-VN" sz="2000" b="1"/>
              <a:t>đ</a:t>
            </a:r>
            <a:r>
              <a:rPr lang="en-US" sz="2000" b="1"/>
              <a:t>iều Bác Hồ dạy  tuân theo Điều lệ Đội và giữ gìn danh dự Đội.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971800" y="22860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743200" y="3429000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968500" y="2400300"/>
            <a:ext cx="115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Ông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7" grpId="0"/>
      <p:bldP spid="20498" grpId="0"/>
      <p:bldP spid="20499" grpId="0"/>
      <p:bldP spid="20500" grpId="0"/>
      <p:bldP spid="20501" grpId="0"/>
      <p:bldP spid="205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134&quot;&gt;&lt;object type=&quot;3&quot; unique_id=&quot;11135&quot;&gt;&lt;property id=&quot;20148&quot; value=&quot;5&quot;/&gt;&lt;property id=&quot;20300&quot; value=&quot;Slide 1&quot;/&gt;&lt;property id=&quot;20307&quot; value=&quot;260&quot;/&gt;&lt;/object&gt;&lt;object type=&quot;3&quot; unique_id=&quot;11136&quot;&gt;&lt;property id=&quot;20148&quot; value=&quot;5&quot;/&gt;&lt;property id=&quot;20300&quot; value=&quot;Slide 2&quot;/&gt;&lt;property id=&quot;20307&quot; value=&quot;256&quot;/&gt;&lt;/object&gt;&lt;object type=&quot;3&quot; unique_id=&quot;11137&quot;&gt;&lt;property id=&quot;20148&quot; value=&quot;5&quot;/&gt;&lt;property id=&quot;20300&quot; value=&quot;Slide 3&quot;/&gt;&lt;property id=&quot;20307&quot; value=&quot;258&quot;/&gt;&lt;/object&gt;&lt;object type=&quot;3&quot; unique_id=&quot;11138&quot;&gt;&lt;property id=&quot;20148&quot; value=&quot;5&quot;/&gt;&lt;property id=&quot;20300&quot; value=&quot;Slide 4&quot;/&gt;&lt;property id=&quot;20307&quot; value=&quot;257&quot;/&gt;&lt;/object&gt;&lt;/object&gt;&lt;object type=&quot;8&quot; unique_id=&quot;11144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227</Words>
  <Application>Microsoft Office PowerPoint</Application>
  <PresentationFormat>On-screen Show (4:3)</PresentationFormat>
  <Paragraphs>112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HANH</dc:creator>
  <cp:lastModifiedBy>MTC</cp:lastModifiedBy>
  <cp:revision>12</cp:revision>
  <dcterms:created xsi:type="dcterms:W3CDTF">2008-09-30T03:11:35Z</dcterms:created>
  <dcterms:modified xsi:type="dcterms:W3CDTF">2020-10-08T10:37:43Z</dcterms:modified>
</cp:coreProperties>
</file>