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0"/>
  </p:notesMasterIdLst>
  <p:sldIdLst>
    <p:sldId id="308" r:id="rId2"/>
    <p:sldId id="294" r:id="rId3"/>
    <p:sldId id="295" r:id="rId4"/>
    <p:sldId id="296" r:id="rId5"/>
    <p:sldId id="305" r:id="rId6"/>
    <p:sldId id="306" r:id="rId7"/>
    <p:sldId id="307" r:id="rId8"/>
    <p:sldId id="30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>
        <p:scale>
          <a:sx n="71" d="100"/>
          <a:sy n="71" d="100"/>
        </p:scale>
        <p:origin x="-44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B6CD1-5606-49FC-8EAC-C225E3989F6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30B81-0ED1-4218-92F5-1C43FFE6D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0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8EF71B-4C37-4D72-97C1-25ACA42FE0AF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9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3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5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7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7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8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7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7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0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1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6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2" Type="http://schemas.openxmlformats.org/officeDocument/2006/relationships/audio" Target="file:///D:\GT%20V&#7872;%20TI%20SO%20PHAN%20TRAM\MHOA-CAUCAM\07%20Em%20yeu%20truong%20em.wma" TargetMode="External"/><Relationship Id="rId1" Type="http://schemas.microsoft.com/office/2007/relationships/media" Target="file:///D:\GT%20V&#7872;%20TI%20SO%20PHAN%20TRAM\MHOA-CAUCAM\07%20Em%20yeu%20truong%20em.wm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406400" y="620688"/>
            <a:ext cx="1097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054" name="Picture 7" descr="BAR_EL~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54400" y="1052738"/>
            <a:ext cx="51816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07 Em yeu truong em.wma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019800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1200" y="3581400"/>
            <a:ext cx="1016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651000" y="4521200"/>
            <a:ext cx="7620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Bauernba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2811463"/>
            <a:ext cx="59944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9"/>
          <p:cNvSpPr>
            <a:spLocks noChangeArrowheads="1" noChangeShapeType="1" noTextEdit="1"/>
          </p:cNvSpPr>
          <p:nvPr/>
        </p:nvSpPr>
        <p:spPr bwMode="auto">
          <a:xfrm>
            <a:off x="1727200" y="4343401"/>
            <a:ext cx="89408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Môn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Tiếng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Việt</a:t>
            </a:r>
            <a:endParaRPr lang="en-US" sz="3600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LỚP 3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1" y="1828800"/>
            <a:ext cx="9753601" cy="274320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CÁC THẦY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VỀ DỰ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520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Box 2"/>
          <p:cNvSpPr txBox="1">
            <a:spLocks noChangeArrowheads="1"/>
          </p:cNvSpPr>
          <p:nvPr/>
        </p:nvSpPr>
        <p:spPr bwMode="auto">
          <a:xfrm>
            <a:off x="-48683" y="214313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alt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91000" y="1714488"/>
            <a:ext cx="4572019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</a:rPr>
              <a:t>MỤC TIÊU: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5251" y="2384323"/>
            <a:ext cx="12096749" cy="2092877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- Đọc đúng, rành mạch đoạn văn, bài văn đã 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học;  </a:t>
            </a:r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trả lời được 1 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về nội dung 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đoạn, </a:t>
            </a:r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bài.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-  Báo cáo được các nội dung nêu ở BT2 theo khả năng (về học tập hoặc về lao động, về công tác khác</a:t>
            </a:r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796" y="1071546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21" name="Text Box 29"/>
          <p:cNvSpPr txBox="1">
            <a:spLocks noChangeArrowheads="1"/>
          </p:cNvSpPr>
          <p:nvPr/>
        </p:nvSpPr>
        <p:spPr bwMode="auto">
          <a:xfrm>
            <a:off x="990602" y="792163"/>
            <a:ext cx="3308349" cy="5847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1600" b="1" dirty="0" smtClean="0">
                <a:latin typeface="Arial" pitchFamily="34" charset="0"/>
                <a:cs typeface="Arial" pitchFamily="34" charset="0"/>
              </a:rPr>
              <a:t>Sự tích lễ hội Chử Đồng Tử (tr.65)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2" name="Text Box 30"/>
          <p:cNvSpPr txBox="1">
            <a:spLocks noChangeArrowheads="1"/>
          </p:cNvSpPr>
          <p:nvPr/>
        </p:nvSpPr>
        <p:spPr bwMode="auto">
          <a:xfrm>
            <a:off x="4654551" y="771525"/>
            <a:ext cx="3308349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Rước đèn ông sao (tr.71)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3" name="Text Box 31"/>
          <p:cNvSpPr txBox="1">
            <a:spLocks noChangeArrowheads="1"/>
          </p:cNvSpPr>
          <p:nvPr/>
        </p:nvSpPr>
        <p:spPr bwMode="auto">
          <a:xfrm>
            <a:off x="8375651" y="924580"/>
            <a:ext cx="3308349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Hội vật (tr.58)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4" name="Text Box 32"/>
          <p:cNvSpPr txBox="1">
            <a:spLocks noChangeArrowheads="1"/>
          </p:cNvSpPr>
          <p:nvPr/>
        </p:nvSpPr>
        <p:spPr bwMode="auto">
          <a:xfrm>
            <a:off x="977902" y="1914526"/>
            <a:ext cx="3308349" cy="64633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b="1" dirty="0" smtClean="0">
                <a:latin typeface="Arial" pitchFamily="34" charset="0"/>
                <a:cs typeface="Arial" pitchFamily="34" charset="0"/>
              </a:rPr>
              <a:t>Hội đua voi ở Tây Nguyên (tr.60)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5" name="Text Box 33"/>
          <p:cNvSpPr txBox="1">
            <a:spLocks noChangeArrowheads="1"/>
          </p:cNvSpPr>
          <p:nvPr/>
        </p:nvSpPr>
        <p:spPr bwMode="auto">
          <a:xfrm>
            <a:off x="4603751" y="1914526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Tiếng đàn       (tr. 54)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6" name="Text Box 34"/>
          <p:cNvSpPr txBox="1">
            <a:spLocks noChangeArrowheads="1"/>
          </p:cNvSpPr>
          <p:nvPr/>
        </p:nvSpPr>
        <p:spPr bwMode="auto">
          <a:xfrm>
            <a:off x="8312151" y="1919288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Đối đáp với vua      (tr. 49)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13" name="AutoShape 21"/>
          <p:cNvSpPr>
            <a:spLocks noChangeArrowheads="1"/>
          </p:cNvSpPr>
          <p:nvPr/>
        </p:nvSpPr>
        <p:spPr bwMode="auto">
          <a:xfrm>
            <a:off x="3352800" y="228600"/>
            <a:ext cx="5486400" cy="319088"/>
          </a:xfrm>
          <a:prstGeom prst="parallelogram">
            <a:avLst>
              <a:gd name="adj" fmla="val 12638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6198" name="Picture 6" descr="978110qblx53mn6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97216" y="5715000"/>
            <a:ext cx="594784" cy="1143000"/>
          </a:xfrm>
          <a:prstGeom prst="rect">
            <a:avLst/>
          </a:prstGeom>
          <a:noFill/>
        </p:spPr>
      </p:pic>
      <p:sp>
        <p:nvSpPr>
          <p:cNvPr id="136212" name="WordArt 20"/>
          <p:cNvSpPr>
            <a:spLocks noChangeArrowheads="1" noChangeShapeType="1" noTextEdit="1"/>
          </p:cNvSpPr>
          <p:nvPr/>
        </p:nvSpPr>
        <p:spPr bwMode="auto">
          <a:xfrm>
            <a:off x="3149600" y="76200"/>
            <a:ext cx="589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1. ÔN TẬP ĐỌC </a:t>
            </a:r>
            <a:endParaRPr lang="en-US" sz="32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1060451" y="771526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673600" y="8382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2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8375651" y="754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3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1016000" y="1933576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4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9" name="Text Box 27"/>
          <p:cNvSpPr txBox="1">
            <a:spLocks noChangeArrowheads="1"/>
          </p:cNvSpPr>
          <p:nvPr/>
        </p:nvSpPr>
        <p:spPr bwMode="auto">
          <a:xfrm>
            <a:off x="4616451" y="19737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5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20" name="Text Box 28"/>
          <p:cNvSpPr txBox="1">
            <a:spLocks noChangeArrowheads="1"/>
          </p:cNvSpPr>
          <p:nvPr/>
        </p:nvSpPr>
        <p:spPr bwMode="auto">
          <a:xfrm>
            <a:off x="8318502" y="1897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6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946151" y="3017839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Hai Bà Trưng (tr.4)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4610100" y="3102114"/>
            <a:ext cx="3308349" cy="70788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Báo cáo KQ tháng thi đua... (tr.10)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8331200" y="2987676"/>
            <a:ext cx="3308349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Ở lại với chiến khu (tr.13)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933451" y="4140200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Chú ở bên Bác Hồ (tr.16)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4559300" y="4140200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Ông tổ nghề thêu (tr.22)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8267700" y="4144963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Bàn tay cô giáo (tr.25)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958851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7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616451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8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305800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9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914400" y="415925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10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4572000" y="41148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11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8274051" y="41073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12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933451" y="5130800"/>
            <a:ext cx="3308349" cy="70788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bác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(tr.31)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559300" y="5029201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Cái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(tr.34)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8267700" y="5135564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ảo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thuật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(tr.40)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914400" y="51054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13 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4572000" y="50979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14 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8274051" y="51741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15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4508500" y="5973764"/>
            <a:ext cx="3308349" cy="64633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xiếc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sắc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(tr.46)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514851" y="59436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16</a:t>
            </a:r>
            <a:endParaRPr lang="en-US" sz="44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6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6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6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36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6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6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6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6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6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6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6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136215" grpId="0" animBg="1"/>
      <p:bldP spid="136216" grpId="0" animBg="1"/>
      <p:bldP spid="136217" grpId="0" animBg="1"/>
      <p:bldP spid="136218" grpId="0" animBg="1"/>
      <p:bldP spid="136219" grpId="0" animBg="1"/>
      <p:bldP spid="1362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-48683" y="362230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alt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1584" y="1582535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20"/>
          <p:cNvSpPr>
            <a:spLocks noChangeArrowheads="1" noChangeShapeType="1" noTextEdit="1"/>
          </p:cNvSpPr>
          <p:nvPr/>
        </p:nvSpPr>
        <p:spPr bwMode="auto">
          <a:xfrm>
            <a:off x="3095812" y="3021107"/>
            <a:ext cx="589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TẬP:</a:t>
            </a:r>
            <a:endParaRPr lang="en-US" sz="32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>
            <a:extLst>
              <a:ext uri="{FF2B5EF4-FFF2-40B4-BE49-F238E27FC236}">
                <a16:creationId xmlns="" xmlns:a16="http://schemas.microsoft.com/office/drawing/2014/main" id="{665143F8-29C2-4B9C-AEDF-CB404A2710F6}"/>
              </a:ext>
            </a:extLst>
          </p:cNvPr>
          <p:cNvSpPr txBox="1">
            <a:spLocks/>
          </p:cNvSpPr>
          <p:nvPr/>
        </p:nvSpPr>
        <p:spPr>
          <a:xfrm>
            <a:off x="528917" y="519955"/>
            <a:ext cx="11371729" cy="3657600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914400" lvl="1" indent="-5143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914400" lvl="1" indent="-5143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="" xmlns:a16="http://schemas.microsoft.com/office/drawing/2014/main" id="{3BE773A8-6F2B-4067-92A9-EB77C37794BE}"/>
              </a:ext>
            </a:extLst>
          </p:cNvPr>
          <p:cNvSpPr/>
          <p:nvPr/>
        </p:nvSpPr>
        <p:spPr>
          <a:xfrm>
            <a:off x="228600" y="3913094"/>
            <a:ext cx="11582400" cy="23308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Chi đội trưởng tập hợp thông tin, báo cáo trước lớp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động của chi đội trong tháng qua (về học tập, lao động, công tác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vai chi đội trưởng báo cáo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kết quả hoạt động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ội</a:t>
            </a:r>
            <a:r>
              <a:rPr lang="vi-VN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6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19252" y="-419248"/>
            <a:ext cx="1353369" cy="219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0280618" y="334277"/>
            <a:ext cx="2245659" cy="157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3" y="5177118"/>
            <a:ext cx="1070207" cy="1733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30436" y="5620871"/>
            <a:ext cx="1761564" cy="1237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 flipV="1">
            <a:off x="3211586" y="983779"/>
            <a:ext cx="3955696" cy="163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82435" y="995082"/>
            <a:ext cx="123713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371166" y="1510553"/>
            <a:ext cx="8480610" cy="224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80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="" xmlns:a16="http://schemas.microsoft.com/office/drawing/2014/main" id="{E7946C26-16F0-4609-9896-335782AA1067}"/>
              </a:ext>
            </a:extLst>
          </p:cNvPr>
          <p:cNvSpPr txBox="1">
            <a:spLocks/>
          </p:cNvSpPr>
          <p:nvPr/>
        </p:nvSpPr>
        <p:spPr>
          <a:xfrm>
            <a:off x="0" y="1447800"/>
            <a:ext cx="12192000" cy="4724400"/>
          </a:xfrm>
          <a:prstGeom prst="rect">
            <a:avLst/>
          </a:prstGeom>
          <a:noFill/>
        </p:spPr>
        <p:txBody>
          <a:bodyPr/>
          <a:lstStyle/>
          <a:p>
            <a:pPr marL="914400" lvl="1" indent="-514350" algn="just" eaLnBrk="1" fontAlgn="auto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</a:p>
          <a:p>
            <a:pPr marL="91440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…,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51435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ạnh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514350" algn="just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91440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….</a:t>
            </a:r>
          </a:p>
          <a:p>
            <a:pPr marL="91440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….</a:t>
            </a:r>
          </a:p>
          <a:p>
            <a:pPr marL="914400" lvl="1" indent="-514350" algn="just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….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="" xmlns:a16="http://schemas.microsoft.com/office/drawing/2014/main" id="{665143F8-29C2-4B9C-AEDF-CB404A2710F6}"/>
              </a:ext>
            </a:extLst>
          </p:cNvPr>
          <p:cNvSpPr txBox="1">
            <a:spLocks/>
          </p:cNvSpPr>
          <p:nvPr/>
        </p:nvSpPr>
        <p:spPr>
          <a:xfrm>
            <a:off x="4" y="161364"/>
            <a:ext cx="11371729" cy="1120586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682669" y="634156"/>
            <a:ext cx="3955696" cy="163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3518" y="645459"/>
            <a:ext cx="123713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42249" y="1160930"/>
            <a:ext cx="8480610" cy="224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4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8D35AB78-7802-4C6B-A686-621ED2313C7B}"/>
              </a:ext>
            </a:extLst>
          </p:cNvPr>
          <p:cNvSpPr/>
          <p:nvPr/>
        </p:nvSpPr>
        <p:spPr>
          <a:xfrm>
            <a:off x="228599" y="322730"/>
            <a:ext cx="11618259" cy="321384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lphaLcParenR"/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bông hoa điểm tốt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hoa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 bạn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………….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hoa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tốt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…………….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 phong trào thi đua  của trường, chi đội chúng em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…………….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.........................................................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="" xmlns:a16="http://schemas.microsoft.com/office/drawing/2014/main" id="{AA84B563-66FD-4762-83D8-CDAB2450FAE7}"/>
              </a:ext>
            </a:extLst>
          </p:cNvPr>
          <p:cNvSpPr/>
          <p:nvPr/>
        </p:nvSpPr>
        <p:spPr>
          <a:xfrm>
            <a:off x="228600" y="3843338"/>
            <a:ext cx="11618258" cy="93036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51435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Chi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…………………..... 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="" xmlns:a16="http://schemas.microsoft.com/office/drawing/2014/main" id="{0AEA9237-EEA3-4BB8-86EE-FB20FF6BA2BB}"/>
              </a:ext>
            </a:extLst>
          </p:cNvPr>
          <p:cNvSpPr/>
          <p:nvPr/>
        </p:nvSpPr>
        <p:spPr>
          <a:xfrm>
            <a:off x="228599" y="5065059"/>
            <a:ext cx="11618259" cy="10130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51435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Chi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...................................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8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n-nhan-trang-tri-nha-bang-giay-cuc-dep-don-tet-hinh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711200" y="381000"/>
            <a:ext cx="9550400" cy="2971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5.1|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539</Words>
  <Application>Microsoft Office PowerPoint</Application>
  <PresentationFormat>Custom</PresentationFormat>
  <Paragraphs>68</Paragraphs>
  <Slides>8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Admin</dc:creator>
  <cp:lastModifiedBy>user</cp:lastModifiedBy>
  <cp:revision>32</cp:revision>
  <dcterms:created xsi:type="dcterms:W3CDTF">2020-05-19T14:53:50Z</dcterms:created>
  <dcterms:modified xsi:type="dcterms:W3CDTF">2021-03-22T02:22:11Z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1033-11.2.0.9327</vt:lpwstr>
  </property>
</Properties>
</file>