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8"/>
  </p:notesMasterIdLst>
  <p:sldIdLst>
    <p:sldId id="316" r:id="rId2"/>
    <p:sldId id="294" r:id="rId3"/>
    <p:sldId id="295" r:id="rId4"/>
    <p:sldId id="296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99F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>
        <p:scale>
          <a:sx n="71" d="100"/>
          <a:sy n="71" d="100"/>
        </p:scale>
        <p:origin x="-44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6CD1-5606-49FC-8EAC-C225E3989F6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30B81-0ED1-4218-92F5-1C43FFE6D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7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EF71B-4C37-4D72-97C1-25ACA42FE0A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8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06400" y="620688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54400" y="1052738"/>
            <a:ext cx="51816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0198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1200" y="3581400"/>
            <a:ext cx="1016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651000" y="4521200"/>
            <a:ext cx="762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2811463"/>
            <a:ext cx="5994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727200" y="4343401"/>
            <a:ext cx="89408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Tiếng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Việt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1" y="1828800"/>
            <a:ext cx="97536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DỰ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128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8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tàng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,…(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T).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93427" y="2123773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1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C).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23773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2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05" grpId="0"/>
      <p:bldP spid="106" grpId="0"/>
      <p:bldP spid="107" grpId="0"/>
      <p:bldP spid="108" grpId="0"/>
      <p:bldP spid="109" grpId="0"/>
      <p:bldP spid="110" grpId="0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20659" y="4350667"/>
            <a:ext cx="109455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2358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12" grpId="0"/>
      <p:bldP spid="113" grpId="0"/>
      <p:bldP spid="114" grpId="0"/>
      <p:bldP spid="115" grpId="0"/>
      <p:bldP spid="1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8" y="-20888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156836" y="4350667"/>
            <a:ext cx="995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xôn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01706" y="3458724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Ỏ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584771" y="3474127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789181" y="3479848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083715" y="3482775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374152" y="3474803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3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18" grpId="0"/>
      <p:bldP spid="119" grpId="0"/>
      <p:bldP spid="120" grpId="0"/>
      <p:bldP spid="121" grpId="0"/>
      <p:bldP spid="1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8" y="-20888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4800" y="4404454"/>
            <a:ext cx="1168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01706" y="3458724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Ỏ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584771" y="3474127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789181" y="3479848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083715" y="3482775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374152" y="3474803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3045" y="5197830"/>
            <a:ext cx="3254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477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" grpId="0"/>
      <p:bldP spid="75" grpId="0"/>
      <p:bldP spid="82" grpId="0"/>
      <p:bldP spid="90" grpId="0"/>
      <p:bldP spid="100" grpId="0"/>
      <p:bldP spid="108" grpId="0"/>
      <p:bldP spid="114" grpId="0"/>
      <p:bldP spid="119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n-nhan-trang-tri-nha-bang-giay-cuc-dep-don-tet-hinh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711200" y="381000"/>
            <a:ext cx="955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8578" y="1405203"/>
            <a:ext cx="2801471" cy="67710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MỤC TIÊU: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5252" y="3258378"/>
            <a:ext cx="12096749" cy="1969766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- Đọc </a:t>
            </a:r>
            <a:r>
              <a:rPr lang="nl-NL" sz="4000" b="1" dirty="0">
                <a:latin typeface="Times New Roman" pitchFamily="18" charset="0"/>
                <a:cs typeface="Times New Roman" pitchFamily="18" charset="0"/>
              </a:rPr>
              <a:t>đúng, rành mạch đoạn văn, bài văn đã 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học;  </a:t>
            </a:r>
            <a:r>
              <a:rPr lang="nl-NL" sz="4000" b="1" dirty="0">
                <a:latin typeface="Times New Roman" pitchFamily="18" charset="0"/>
                <a:cs typeface="Times New Roman" pitchFamily="18" charset="0"/>
              </a:rPr>
              <a:t>trả lời được 1 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4000" b="1" dirty="0">
                <a:latin typeface="Times New Roman" pitchFamily="18" charset="0"/>
                <a:cs typeface="Times New Roman" pitchFamily="18" charset="0"/>
              </a:rPr>
              <a:t>về nội dung 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đoạn, bài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(BT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(BT2). </a:t>
            </a:r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26" y="4266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12" name="WordArt 20"/>
          <p:cNvSpPr>
            <a:spLocks noChangeArrowheads="1" noChangeShapeType="1" noTextEdit="1"/>
          </p:cNvSpPr>
          <p:nvPr/>
        </p:nvSpPr>
        <p:spPr bwMode="auto">
          <a:xfrm>
            <a:off x="3149600" y="76200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1. ÔN TẬP ĐỌC 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1584" y="158253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en-US" sz="3600" dirty="0"/>
          </a:p>
        </p:txBody>
      </p:sp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3095812" y="3021107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. </a:t>
            </a:r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LUYỆN TẬP: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-48682" y="214313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kieu\HINH\100-hinh-nen-slide-dep\Hình nền Slide đẹp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29541" y="815788"/>
            <a:ext cx="8712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4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2 S</a:t>
            </a:r>
            <a:r>
              <a:rPr lang="vi-VN" sz="4400" b="1" dirty="0" smtClean="0">
                <a:latin typeface="Times New Roman" pitchFamily="18" charset="0"/>
                <a:cs typeface="Times New Roman" pitchFamily="18" charset="0"/>
              </a:rPr>
              <a:t>GK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76</a:t>
            </a:r>
            <a:r>
              <a:rPr lang="vi-VN" sz="4400" b="1" dirty="0" smtClean="0">
                <a:latin typeface="Times New Roman" pitchFamily="18" charset="0"/>
                <a:cs typeface="Times New Roman" pitchFamily="18" charset="0"/>
              </a:rPr>
              <a:t>; 77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7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24" y="0"/>
            <a:ext cx="955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" y="2643182"/>
            <a:ext cx="157666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57357" y="4071942"/>
            <a:ext cx="224503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1242453" cy="137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10850810" y="71603"/>
            <a:ext cx="1381092" cy="123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Preparation 9"/>
          <p:cNvSpPr/>
          <p:nvPr/>
        </p:nvSpPr>
        <p:spPr>
          <a:xfrm rot="5400000">
            <a:off x="4955242" y="1907045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4257151" y="368668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7836094" y="361417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984739" y="366456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712326" y="36498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7131450" y="36350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6413695" y="3635069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4599642" y="235441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5695939" y="190827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6431719" y="18935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7124894" y="189229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850842" y="18935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6051539" y="231508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310842" y="2354413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6774210" y="23249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495242" y="231631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8232662" y="232000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5679551" y="276982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4966715" y="279932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7133090" y="27440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6400585" y="274033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4606195" y="32417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3888442" y="325406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8525993" y="362032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4661914" y="410209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6063010" y="407997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5373115" y="40873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6784042" y="407751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7495243" y="40627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8191694" y="404802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5030625" y="45371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5741825" y="45224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6433361" y="450030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6053179" y="3196299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6762739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7480494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5325590" y="32257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8937306" y="31864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8206442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8565322" y="275385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39374" y="275139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4230931" y="279932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7170778" y="451136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9250301" y="36350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7893450" y="448555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8902897" y="404064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8624314" y="447449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Preparation 56"/>
          <p:cNvSpPr/>
          <p:nvPr/>
        </p:nvSpPr>
        <p:spPr>
          <a:xfrm rot="5400000">
            <a:off x="5378030" y="49562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6815178" y="49341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lowchart: Preparation 58"/>
          <p:cNvSpPr/>
          <p:nvPr/>
        </p:nvSpPr>
        <p:spPr>
          <a:xfrm rot="5400000">
            <a:off x="6085955" y="494275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eparation 59"/>
          <p:cNvSpPr/>
          <p:nvPr/>
        </p:nvSpPr>
        <p:spPr>
          <a:xfrm rot="5400000">
            <a:off x="7544403" y="493415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Preparation 60"/>
          <p:cNvSpPr/>
          <p:nvPr/>
        </p:nvSpPr>
        <p:spPr>
          <a:xfrm rot="5400000">
            <a:off x="8262158" y="49194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769659" y="520064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46870" y="477785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09295" y="437872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596341" y="388803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06327" y="342162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12727" y="295519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58534" y="2489395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061734" y="207920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44142" y="19842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784839" y="2018294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530455" y="203304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59678" y="204064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939742" y="203733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34777" y="1975298"/>
            <a:ext cx="74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1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1933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99400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TextBox 7168"/>
          <p:cNvSpPr txBox="1"/>
          <p:nvPr/>
        </p:nvSpPr>
        <p:spPr>
          <a:xfrm>
            <a:off x="812800" y="4343401"/>
            <a:ext cx="995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Thu.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7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" grpId="0"/>
      <p:bldP spid="70" grpId="0"/>
      <p:bldP spid="72" grpId="0"/>
      <p:bldP spid="73" grpId="0"/>
      <p:bldP spid="74" grpId="0"/>
      <p:bldP spid="71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1933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99400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69" name="TextBox 7168"/>
          <p:cNvSpPr txBox="1"/>
          <p:nvPr/>
        </p:nvSpPr>
        <p:spPr>
          <a:xfrm>
            <a:off x="812800" y="4343401"/>
            <a:ext cx="995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499897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</p:spTree>
    <p:extLst>
      <p:ext uri="{BB962C8B-B14F-4D97-AF65-F5344CB8AC3E}">
        <p14:creationId xmlns:p14="http://schemas.microsoft.com/office/powerpoint/2010/main" val="26022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71" grpId="0"/>
      <p:bldP spid="75" grpId="0"/>
      <p:bldP spid="76" grpId="0"/>
      <p:bldP spid="77" grpId="0"/>
      <p:bldP spid="78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1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1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696</Words>
  <Application>Microsoft Office PowerPoint</Application>
  <PresentationFormat>Custom</PresentationFormat>
  <Paragraphs>400</Paragraphs>
  <Slides>16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user</cp:lastModifiedBy>
  <cp:revision>37</cp:revision>
  <dcterms:created xsi:type="dcterms:W3CDTF">2020-05-19T14:53:50Z</dcterms:created>
  <dcterms:modified xsi:type="dcterms:W3CDTF">2021-03-22T00:44:59Z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