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txt" ContentType="application/tx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57" r:id="rId3"/>
    <p:sldId id="258" r:id="rId4"/>
    <p:sldId id="262"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57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media/image5.txt>&#65533;&#65533;&#65533;&#65533; JFIF      &#65533;&#65533; C 


&#65533;&#65533; C		&#65533;&#65533; &#65533; " &#65533;&#65533;               	&#65533;&#65533; Y  		 !"12AQaq#3BR&#65533;&#65533;&#65533;$CSbr&#65533;&#65533;4cs&#65533;&#65533;&#65533;&#65533;&#65533;%DT&#65533;&#65533;&#65533;&#65533;&#65533;	&5Ed&#65533;&#65533;t&#65533;&#65533;e&#65533;&#65533;&#65533;&#65533;&#65533;&#65533;             &#65533;&#65533; >    !1AQa"q2&#65533;&#65533;&#65533;&#65533;&#65533;&#65533;3B&#65533;&#65533;#4$Rb&#65533;r&#65533;5C&#65533;&#65533;&#65533;   ? &#65533;&#65533;xxa
&#65533;&#65533;&#65533;&#65533;&#65533;4&#65533;&#65533;W(fCQg)&#65533;&#65533;&#65533;&#65533;o1&#65533;Z&#65533;5&#65533;h&#65533;&#962;K&#65533;{&#65533;at&#739;Z`&#1149;{
KBQ&#65533;&23!I&#65533;&#65533;&#65533;Q.teY&#65533;]&#65533;&#65533;a&#65533;&#65533;0&#65533;&#65533;&#65533;&#65533;&#65533;&#65533;&#65533;4&#65533;&#1522;&#65533;&#184;&#65533;&#65533;&#65533;0&#65533;+R&#65533;&#65533;&#676;TKe&#950;&#1426;Q\&#65533;&#65533;s/a&#65533;&#65533;&#65533;>yx>&#65533;ZS&#65533;&#65533;w&#65533;0V&#65533;!T&#65533;S&#65533;&#65533;R)&#65533;&#3293;F&#65533;)Z&#65533;T&#65533;%)B&#65533;&#65533;s&#65533;&#65533;&#65533;&#65533;{/Z&#65533;8&#65533;&#65533;&#1185;R&#65533;0&#65533;n&#65533;K)&#1592;]J&#1919;nBe&#910;&#65533;&#65533;&#65533;@sh+Mn&#65533;&#65533;&#65533;&#65533;&#65533;K&#65533;&#565;&#65533;&#65533;&#65533;&#65533;&#65533;e&#65533;/&#65533;M&#65533;P&#65533;&#65533;w^$q&#65533;R&#65533;&#65533;E0&#65533;|z&#65533;dw!&#65533;&#65533;&#65533;#&#65533;&#65533;&#65533;Z&#65533;&#65533;&#65533;u&#65533;+&#65533;R9;_5&#65533;=&#65533;&#65533;&#65533;iMq0&#1799;i&#65533;&#65533;\&#65533;&#65533;n&#65533;&#65533;&#65533;M5&#65533;d]f[8&#65533;I&#65533;&#65533;&#65533;YP&#65533;&#65533;&#65533;Jhv&#65533;(-t&#65533;&#65533;&#65533;&#65533;&#65533;&#65533;$%&#65533;&#65533;&#65533;&#65533;&j&#65533;'&#65533;&#65533;&#65533;&#65533;+&#65533;[&#65533;f4&#65533;sf&#65533;]>&#65533;&#65533;&#65533;&#65533;&#65533;&#65533;&#1207;x&#65533;&#65533;>&#65533;&#65533;&#65533;&#65533;E&#65533;&#65533;D&#65533;&#65533;&#65533;&#65533;a&#65533;&#65533;kn&#65533;&#65533;!;&#65533;&&#65533;@&#65533; j(&#65533;&#65533;	Y&#65533; d&#65533;&#65533;^&#65533;4&#65533;`@&#1168;2&#65533;H&#65533;	&#65533;&#65533;&#65533;&#65533;.k&#65533;&#65533;i>&#65533;&#65533;2.&#65533;O&#65533;&#65533;&#65533;&#65533;u&#65533;)&#65533;?&#65533;u
&#65533;U&#2002;GIy=&#65533;&#65533;Y&#65533;&#65533;&#65533;&#65533;&#65533;&#65533;&#65533;&#65533;}&#65533;&#65533;8&#65533;M&#65533;1eC&#65533;&#65533;w>&#65533;Yc&#65533;eFi&#65533;v$&#65533;&#65533;&#65533;^&#65533;~&}&#65533;R&#65533;cw<&#65533;
V&#65533;w+&#1328;4&#65533;bH&#65533;z:9F&#65533;J[&#65533;9&#65533;&#65533;&#65533;&#65533;p.&#65533;&#65533;&#65533;&#65533;&#65533;Az;&#65533;&#65533;&#65533;~3&#65533;G&#65533;]&#65533;&#65533;R&#65533;&#65533;[c&#65533;&#283;2&#65533;&#65533;&#65533;&#65533;l^&#65533;&#44613;&#65533;<d&#65533;w&#65533;&#65533;&#65533;&#65533;&#65533;D&#65533;<&#65533;fT&#65533;&#65533;&#65533;&#65533;&#65533;&#65533;@y&#65533;&#65533;&#65533; &#65533;u&#65533;&#65533;]~&#65533;X&#65533;&#65533;E&#65533;&#65533;u&#65533;&#65533;`&#65533;$]~&#65533;;P&#65533;*I&#65533;&#65533;c
 5&&#65533;&#65533;F&#65533;: zJ&#65533;la&#65533;&#65533;&#65533;	&#65533;5&#65533;&#65533;&#65533;&#65533;y &#65533;&#65533;&#65533;3w&#65533;A&#1792;d&#65533;&#65533;&#65533;@&#65533;&#65533;@A'Le(|# I&#65533;3&#65533;&#65533;&#65533;&#65533;&#65533;4(uI&#65533;&#65533;8&#65533;d &#65533;@&#65533;!"zM&#65533;&#65533;a*l$&#65533;#(V&#65533;	A&#65533;&#65533;&#65533;6&#65533;&#65533;&#65533;&#65533;&#65533;&#65533;&#65533;6&#65533;&#65533;R&#65533;W	2&#65533;&&#65533;&#1281;#/x,&#65533;&#65533;&#65533;E&#65533;&#65533;IRBM&#65533;i&#65533;3&#65533;#(}I$	&#65533;&#65533;1&#65533;$&#65533;$)9Zm&#65533;:&#65533;i&#65533;&#65533;iiL@>!&#65533;XA&#65533;&#65533;&#65533;&#65533;&#1142;&#65533;&#65533;	M&#65533;(&#65533;e&#65533;({@Z&#65533;j&#65533;e&#65533;&&#65533;%&#65533;&#65533;i8&#1564;&#65533;	4FZ&#65533;&#65533;|]&#65533;X\*&#65533;&#65533;Y&#65533;KB&#65533;&#705;&#65533;H&#65533;&#65533;&#65533;&#65533;F&#65533;DwR&#65533;=d&#65533;&#65533;&#65533;&#65533;M&#65533;&#65533;&#65533;,&#65533;&#65533;&#65533;V&#65533;&#65533;[&#65533;2&#65533;K,&#65533;&#65533;3>v-&#65533;&#65533;&#65533;&#65533;&#65533;&#65533;&#65533;XoJ&#65533;&#65533;&#65533;&#65533;KTIq&#65533;h&#65533;&#65533;GcJ&#65533;{Ko&#65533;ej&#65533;&#65533;NY&#1080;&#65533;=&#503;&#65533;&#65533;*a&#65533;8+&#1306;&#65533;&#65533;U&#65533;&#65533;?H}&#65533;&#65533;=i&#984;&#65533;y&#65533;&#65533;6&#65533;+\&#65533;&#65533;a&#65533;&#65533;&#65533;v&#65533;&#65533;hwN&#1635;0&#65533;"&#65533;B&#65533;Q	&#65533;&#1042;hm&#65533;&#65533;&#65533;A&#1565;&#65533;6m&#65533;7 &#65533;&#65533;&#65533;&#65533;4&#65533;&#65533;@&#65533;j&#65533;&#65533;&#65533;u&#65533;,&#65533;&#65533;B&#65533;Z&#65533;Y&#65533;U&&#65533;B&#65533; &#809;&#65533;:&#65533;U&#65533;ST&#65533;VB&#65533;.Hp&#65533;&#65533;&#65533;&#65533;&#65533;&#65533;>&#65533;&#65533;&#65533;z&#65533;&#65533;&#65533;P[m:&#65533;&#1341;&#65533;t&#65533;&#65533;&#65533;q&#65533;C&#65533;fE&#65533;&#65533;&#65533;&#65533;p4b;|&#65533;|&#65533;&#1988;LbF&#65533;&#1409;Q&#65533;i&#65533;/
&#65533;38&#65533;G&#65533;&#65533;Im+Z&#65533;knl&#65533;&#65533;&#65533;P&#65533;1t&#516;&#65533;.4zP&&#65533;tx&#65533;&#65533;&#65533;G&#65533;&#65533;=Xa&#1571;&#65533;Ut&#65533;P&#65533;&#65533;h&#65533;&#65533;&#65533;&#65533;'&#65533;&#65533;&#65533;&#1551;&#142;&#65533;&#65533;&#65533;-&#65533;H&#65533;&#1379;&#65533;&#65533;&#65533;&#65533;&&#65533;V&#65533;4&#65533;&#65533;L`b&#65533;&#65533;O&#535;cZ&#65533;&#65533;G&#65533;&#65533;]2F6&#65533;|&#65533;w&#65533;&#65533;&#65533;v&#65533;.[&#65533;&#65533;&#65533;)&#65533;\&#65533;Dfj>&#65533;&#65533;&#65533;&#65533;tn&#65533;< +zJ&#65533;&#65533;DzK&#65533;&#65533;~&#65533;&#65533;p&#65533;X"&#65533;&#65533;&#65533;&#65533;Vc+&#65533;N&#65533;iCF&#65533;&#65533;&#65533;&#65533;I&#65533;*uJ,&#65533;&#65533;4G&#65533;&#65533;&&#65533;,&#65533;&#65533;&#65533;dI&#65533;;&#65533;#1&#1972;=&#65533;o&#65533;o&#65533;&#65533;e"yZ&#65533;r&&#65533;&#65533;B&#54831;&#65533;DH&#65533;I&#65533;&#65533;&#65533;r&#65533;&#65533;s9>&#65533;&#65533;Y&#65533;[&#65533;&#65533;O&#65533;&#65533;{$ Y&#65533;&#65533;>&#65533;|W&#65533;&#65533;:4 &#65533;?B&#65533;]>'(&#65533;)&#65533;E&#65533;2&#649;N&#65533;&#65533;&#566;fIj&#65533;[ld&#65533;&cZ&#65533;'v&#65533;&#65533;&#65533;X&#65533;E&#65533;_&#65533;&#65533;&#65533;Ij,&#65533;6&#65533;(2-&#65533;&#65533;A&#65533;'&#65533;dddy&#65533;dWB1%&#65533;&#65533;(u:=V?(&#65533;9&#65533;G&#65533;&#1756;
+&#65533;~&#65533;&#65533;&#65533;&#65533;&#65533;jzX&#65533;&#65533;LJ&#65533;&&#65533;&#65533;k&#65533;&#65533;	^m
32J&#65533;&#65533;ag&#65533;!]K">q&#65533;&#65533;.&#65533;}Wq&#65533;?&#65533;WtM&#65533;=&#65533; 5&#368;&#65533;0&#65533;&#65533;&#65533;&#65533;&#65533;]&#65533;"&#65533;SRyJ&#65533;OT&#65533;4v&#65533;&#65533;Y&#65533;v&#65533;&#1830;|N&#65533;"&#65533;&#65533;^9&#65533;&#65533;8&#65533;&#65533;tS&#65533;&#840;&#65533;{t&#65533;%h&#65533;&#65533;l&#65533;&#65533;&#65533;&#65533;[W&#65533;&#65533;&#65533;=&#65533;&#65533;&#582;&#65533;R&#65533;-2;&#65533;&#65533;&#65533;&#65533;&#65533;&#65533;_E&#65533;&#65533;}s-&#65533;&#65533;&#65533;X&#65533;&#65533;&#65533;sKk&#65533;X+SRN&#65533;+&#65533;&#65533;&#65533;&#65533;3&#65533;_&#65533;&#65533;L&#65533;me&#65533;FnFG&#65533;&#65533;6&#65533;1&#65533;)&#65533;&#65533;z&#65533;&#20318;&#65533;&#65533;^&#65533;&#65533;&#65533;cZ&#1114;&#65533;&#65533;Z&#65533;U&#65533;0r&#65533;&#65533;&#65533;u&#65533;Gkn&#65533;&#65533;&#65533;&#65533;)7&#65533;<&#65533;&#65533;&#65533;+&#65533;Pn<&#65533;M&#65533;&#65533;&#65533;&#65533;6F&&#65533;:&#65533;#c9&#65533;&#65533;&#65533;&#65533;&#65533;r&#65533;&#65533;&#65533;&#65533;&#65533;&#65533;4'&#65533;&#65533;&#65533;&#65533;:&#65533;&#65533;*&#65533;0&#65533;AB&#65533;tL&#65533;%+4&#65533;&#65533;$&#65533;\&#65533;&#65533;q=#U&#65533;q&#65533;J&#65533;&#65533;&#65533;?^&#65533;&#65533;&#65533;I!s+Yg&#65533;&#1163;&#65533;I&#65533;&#65533;&#65533;&#65533;)
&#65533;&#65533;&#65533;G&#65533;3L&#171;&#65533;&#65533;8&#65533;&#65533;/^`}&#65533;|'&#65533;&#65533;&#1072;&#65533;aU&#65533;&#65533;&#65533;T&#65533;&#65533;&#65533;&#65533;&#65533;&#65533;Z&#852;(&#65533;F{z&#65533;p"!&#65533;wJ&#65533;&#65533;&#65533;&#65533;&#65533;&#34322;;_H&#65533;&#65533;&#65533;&#65533;&#65533;=&#65533;.&#65533;f&#65533;1t5&#65533;&#65533;]&#65533;IL]jb,&#65533;&#65533;&#65533;p&#65533;}&#65533;&#65533;&#1968;&#65533;&G&#65533;&#65533;Z]i\&#65533;6&#65533;&#65533;}&#65533;[m&#65533;)&#65533;&#65533;&#65533;P&#65533;&#65533;&#65533;&#65533;&#65533;2&#65533;&#65533;LXsUS&#65533;/6]L&#362;2&#65533;&#65533;gI'~&#65533;&#65533;em9&#65533;&#65533;&#1325;s&#65533;&#65533;$&#65533;&#65533;&#65533;&#65533;cMa&#65533;y&#65533;b&#65533;&#65533;&#65533;&#65533;bQ&#65533;&#65533;\/e&#65533;&#65533;l&#65533;&#65533;&#65533;&#65533;&#65533;&#65533;x=&#65533;!n&#65533;&#65533;V&#65533;6&#65533;.-Q&#1399;&#65533;R4,&#65533;v&#65533;U&#65533;|&#65533;:&#65533;=A&#65533;&#65533;?&#65533;:&#65533;9G"&#65533;b}*&#65533;&#65533;&#65533;V&#65533;5&#65533;U&#65533;&#65533;&#65533;)&#65533;&#65533;}&#65533;&#65533;F^&#65533;I&#65533;&#65533;&#65533;&#65533;&#65533;u&#65533;&#65533;E&#65533;9&#949;&#65533;&#65533;&#65533;J&#65533;&#65533;&#65533;6&#65533;q&#65533;8&#65533;Z{&#65533;#&#65533;LB&#65533; &#65533;I&#65533;&#65533;nB&#65533;&#65533;d=&#65533;&#65533;&&#65533; %&#65533;&#65533;T&#65533;X&#65533;VVBo&#1276;&#65533;&#65533;<I&#65533;&#65533;&#65533;2&#65533;&#65533;&#65533;&#65533;K&#65533;i2&#65533;s/&&#65533;&#65533;;&#65533;@&#65533;;:Gn>&#65533;>&#65533;&#65533;&#65533;&#65533;c6&#65533;&#65533;n&#854;&#65533;F&#65533;&#65533;rC&#65533;&#65533;q&#65533;&#65533;c4zV&#154;&#781;T&#65533;`&#65533;&#65533; &#65533;&#65533;&#17355;i2&#65533;&#65533;F&#65533;&#65533;&#378;&#65533;& &#65533;&#65533;P&#65533;&#65533;&#65533;&#65533;a&#65533;RS9*QMm&#65533;&#65533;&#65533;&#65533;&#65533;&#65533;)&#65533;&#65533;&#65533;hQ&#65533;&#65533;&#65533;&#65533;:(&#65533;N&#65533;&#65533;/[&#65533;&#65533;&#65533;&#65533;l&#65533;&#65533;&#65533;&#65533;&#65533;&#65533;m&#65533;;FDdW&#65533;M&#1267;a&#65533;&#65533;K$&#65533;h-i&#65533;&#65533;&#65533;@&#1212;&#65533;&#65533;s&#65533;q&#65533;&#65533;Q&#65533;&#65533;&#65533;R&#65533;">&#65533;w&#65533;&#1386;L:&#65533;<&#65533;Fe&#65533;H$&#65533;&#65533; &#65533;w7O&#65533;h&#65533;&#65533;F1&#65533;&#65533;&#65533;&#65533;	&#65533;&#65533;>%&#361;&#65533; &#65533;*HTV&#65533;+-&#65533;&#65533;+&#1539;&#65533;&#65533;&#698;&#65533;&#65533;&#65533;&#65533;E&#65533;&#65533;U7&#65533;&#65533;Lf^&#65533;d&#65533;&#65533;&#65533;&#65533;&#65533;Qo&#65533;&#65533;&#65533;n24&#65533;&#65533;&#65533;&#65533;&#65533;&#65533;&#65533;m&#1653;oSU&#65533;&#65533;$&#65533;d#&#65533;S*%&#65533;&#65533;&#65533;r&#65533;&#65533;t	[&#65533;&#65533;.&#65533;&#65533;&#65533;z&#65533;&#65533;&#65533;}D&#65533;2%}&#65533;&#65533;&#65533;~&&#65533;q&#65533;&#65533;&#65533;&#65533;&#65533;*^&#65533;&#65533;j&#65533;&#1303;L&#65533;&#65533;dD&#65533;&#65533;{&#65533;&#65533;&#65533;&#65533;3!-&#65533;&#65533;?&#65533;}
&#65533;&#1128;&#212;&#65533;&#65533; &#65533;9X&#65533;&&#65533;&#65533;w~&#65533;.&#65533;&#65533;[&#65533;I+&#65533;&#65533;sGJ&#65533;V)&#65533;&#65533;&#65533;v&#65533;6<&#1427;&#838421;&#65533;#&#65533;&#65533;&#65533;&#65533;&#65533;&#65533;&#65533;&#65533;&#57396;&#65533;&#65533;npdv&#65533;))v&#65533;F QpjI$W(PmOI9A&#65533;XmOH&#65533;@X&#65533;&#65533;&#1321;&#65533;0&#1693;&#65533;0&#1682;+ `&#65533;$\mI'(B&#65533; -&#65533;&#65533;&#65533;@&#65533;&#65533;&#65533;&#65533;&#65533;&#65533;^&#65533;2&#65533;%J2&#65533;&#65533;K&#65533;&#65533;v&#65533;0 t%I&#65533;l&#65533;&#65533;!&#65533;@,&#65533;$&#65533;ep&#65533;H A@YAX&#65533;M) &#65533;&#65533;:&#65533;&#65533;M&#65533;\$&#65533;, A$&#65533; YB&#65533;I$&#65533;&#65533;&#65533;eRl &#65533;&#65533;&#65533;7&#65533;#(w(CR~W&#65533;=&#65533;&#65533;&#65533;&#1699;`d&#65533;&#65533;di&#65533;&#65533; &#65533;!&#65533;9CI&#65533;HNP&#65533;P&#65533;BdJ<5&#65533;-&#65533;&#65533;4&#65533;s&#65533;$&#65533;&#65533;&#65533;:F&#65533;&#65533;&#65533;)&#65533;&#65533;f&#65533;2}&#65533;&#65533;&#65533;i&#65533;Q&#65533;&#65533;:&#65533;y&#65533;&#65533;j&#65533;7R&#65533;iw&#65533;&#65533;&#65533;&#65533;-&#274;9%&#65533;Y&#65533;fF&#65533;&#65533;&#65533;Q&#65533;&#65533;&#65533;DC&#65533;&#65533;&#65533;9&#65533;&#1277;&#1933;&#65533;&#65533;#&#65533;&#1301;&#65533;&#65533;&#65533;&#65533;-&#65533;!&#65533;&#65533;R&#65533;&#65533;c&#65533;i&#65533; &#65533;&#65533;I.\&#65533;F&#65533;&#65533;9QV&#65533;&#65533;&#65533;]&#65533;&#65533;Iu&#65533;&#65533;t&#65533;Z&#19318;%	&#65533;=Wq#&#65533;&#65533;&#65533;&&#65533;&#65533;[&#65533;&#65533;_a&#65533;&#65533;&#65533;&#65533;&#65533;e&#65533;:&#65533;&#65533;L6&#1962;=&#65533;&#65533;&#65533;e8&#65533;&#65533;>&#65533;&#65533;&#65533;&#65533;&#65533;9&#65533;u6&#1248;a&#65533; &#65533;&#65533;&#65533;q&#65533;&#65533;tm&#65533;yC&#65533;&#65533;&#65533;&#65533;4O&#65533;&#65533;&#65533;z&#65533;%V0d&#65533;&#65533;&#65533;Jj&#65533;&#65533;smd&#1171;&#65533;&{&#65533;V&#65533;&#65533;l5Z&#65533;&#65533;J&#65533;o&#65533;&#65533;TO&#65533;*+&#65533;&#65533;&#65533;I$&#65533;y&#65533;d&#65533;&#65533;5&#65533;:?-&#309;Vi&#65533;&#65533;u2&#660;&#65533;&#65533; &#65533;&#65533;J"5/&#65533;&#65533;"&#65533;&#65533;i&#65533;&#65533;q&#65533;4&#65533;&#65533; &#1154;&#65533;U&#65533;)&#65533;*&#65533;&#65533;aK&#65533;!&#65533;&#65533;&#65533;wIE&#65533;I&#65533;&#65533;&#65533;&#65533;M &#65533;H&#65533;"c
eE&#65533;1&#65533;?.d&#65533;&#1679;V&#65533;t&#720;f&#65533;"3m&#65533;[I&#65533;&#65533;&#65533;&#65533;&#65533;}&#65533;&#65533;F!b&#65533;>&#65533;2M&#65533;&#65533;JK;/$&#65533;&#65533;3"35%[R&#65533;&#65533;&#65533;{&#65533;&#65533;Y&#232;&#65533;&#65533;l&#65533;v&#65533;?_&#65533;&#65533;pz-* &#65533;i&&#65533;&#65533;3XjV&#65533;&#65533;&#65533;S5F&#65533;	3>&#65533;
&#65533;?~&#65533;zS&#65533;"&#65533;S&#65533;&#65533;&#65533;IIL7&#65533;<&#65533;dJ3&#65533;E&#65533;cR<&#65533;	k&#65533;&#65533;&#65533;PF&#65533;J&#65533;&#65533;"&#65533;&#65533;q&#65533;C\&#65533;&#65533;OB~zD&#65533;&#65533;&#65533;&#65533;&#65533;"&#65533;(f&#1378;<W&#65533;$g&#312;&#65533;H&#65533;&#65533;s)Z&#65533;2&#65533;N&#65533;$&#65533;2&#65533;&#65533;&#65533;s&#65533;&#65533;@&#65533;R6&#65533;&#65533;&#65533;K&#65533;d&#65533;&#65533;S&#65533;z;&#65533;%&#65533;`&#65533;&#65533;e&#1398;&#65533;r&#65533;&#1365;&#65533;&#65533;&#65533;&#65533;&#65533;&#65533;>cy&#65533;&#65533;+&#65533;&#65533;&#65533;/3G&#65533;c&#65533;3N&#65533;c&#65533;&#65533;e&#65533;&#65533;[&#65533;&#65533;&#65533;s*S&#65533;V&#65533;f&#65533;&#65533;&#65533;"!&#65533;r?'&#65533;&#65533;w&#65533;5&#65533;n&#65533;&#65533;jB&#65533;&#65533;&#65533;&#65533;&#65533;&#65533;s&#65533;&#65533;&#65533;P9&#65533;&#65533;k&#65533;b&#65533;m&#65533;*&#65533;&#65533;&#65533;&#65533;)&#65533;&#65533;'"&#65533;iDL&#65533;$dn &#65533;&#65533;&#65533;&#65533;{&#65533;6&#65533;x&#65533;\&#1778;&#65533;T"&#65533;/&#65533;H&#65533;R&#65533;L&#65533;N&#65533;&#65533;E!(36&#65533;G&#65533;&#65533;l=&#65533;{&#65533;&#65533;&#65533;M&#65533;Xm&#65533;&#65533;&#65533;QIi
&#65533;&#65533;&#65533;&#65533;	}K&#65533;-ZIF<&#65533;&#65533;lu&#65533;z&#203;wQ&#65533;&#65533;b(&#65533;5
Nl&#65533;v&#65533;iQm&#65533;&#65533;Cd{x&#65533;sz&#65533;&#65533;mW4&#65533;t&#65533;&#65533;&#65533;Q&#65533;3&#65533;&#65533;]w&#65533;&#65533;KmiC	&#708;&#49467;U&#65533;&#65533;(5f&#65533;&#65533;&#136;&#65533;k&#15810;&#65533;&#65533;OI&#65533;&#65533;&#65533;q&#65533;tu&#65533;&#65533;u:m>&#65533; &#65533;)$&#65533;&#65533;&#65533;&#65533;*&#1699;&#65533;#>&#65533;&#65533;mh&#65533;L&#65533;&#65533;&#65533;&#65533;&#65533;T&#65533;N&#65533;#&#65533;,&#65533;&#65533;&#65533;&#65533;3&&#65533;&#65533;Y&#65533;&#65533;&#373;WIo!&&#65533;&#65533;&#65533;&#65533;1&#65533;&#65533;&#65533;&#65533;&#65533;R$&#65533;{&#65533;&#65533;b&#65533;QRQ&#65533;&#65533;|7&#65533;&#65533;_J&#65533;&#65533;&#65533;n&#65533;Rv&#65533;&#65533;R&#65533;&#65533;&#65533;&#65533;&#65533;6l&#65533;&#65533;ln&#65533;u
&#65533;t&#65533; *&#65533;&#65533;n&#65533;E&#65533;;`&#65533;iT]F&#65533;=s&#65533;&#65533;&#65533;&#65533;H&#65533;&#65533;&#65533;2e&#65533;&#65533;&#65533;k&#65533;=&#65533;G&#222;	&#65533;9&#65533;&#65533;&#65533;] T&#65533;Be
&#65533;&#65533;f&#65533;&#65533;6&#65533;+&#65533;[d&#65533;+{&#65533;|&#65533;g}&#65533;q&#65533;m&#65533;gh&#65533;&#65533;&#65533;(&#65533;&#65533;&#65533;y&#65533;Jky&#65533;&#65533;;&#65533;&#65533;'&#65533;i&#65533;-&#65533;&#65533;r&#65533;8&#65533;jH&#65533;4i&#65533;&#65533;&#65533;&#65533;s&#65533;d%^IL&#65533;)&#65533;nTs&#65533;&#65533;U&#65533;&#65533;im	&#65533;b&#65533;?:v&#65533;&#448;&#1418;&#65533;&#65533;@^&#65533;&#65533;&#65533;&#65533;&#65533;4&#65533;l&#65533;\,I&#65533;$b&#65533;&#65533;y&#65533;-&#65533;&
do&#65533;m&#65533;s""3BL&#65533;{&#65533;z6V&#65533;&#65533;xc&#65533;&#65533;]%&#65533;&#65533;&#546;&#65533;INk&#64201;&#65533;&#65533;{T&#65533;3W&#65533;&#65533;&&#65533;&#65533;4&#65533;A&#65533;&#65533;~&#65533;&#65533;&#65533;&#65533; &#65533;&#732;&#65533;k&#65533;&#65533;&#65533;&#65533;9&#65533;%I&#65533;.&#65533;4>rx}&#65533;:&#65533;&#65533;|&#65533;&#65533;&#65533;gi&#65533;ZSL&#523;&#65533;&#65533;&#65533;Tn&#65533;&#65533;&#65533;&#65533;So&#65533;&#65533;E&#65533;>&#65533;&#65533;&#65533;u,bY7&#65533;B&#65533;J&#65533;&#65533;6+&#65533;&#65533;&#65533;&#65533;&#65533;1&#65533;&#65533;4&#65533;&#65533;&#65533;&#130;&#65533;:b&#65533;&#65533;!&#65533;G&#65533;Wrbj{IS/(&#65533;T#&#65533;#C&#65533;;&#65533;VS%f.rM*-&#65533;&#65533;&#65533;O4&#65533;t&#65533;=?&#65533;7*&#65533;vA:&#65533;b'#&#65533;&#65533;.6&#65533;qO4&#65533;&#65533;&#65533;&#65533;p]&#65533;Wt&#65533;&#65533;&#65533;H&#65533;-&#65533;V8&#65533;2&#65533;&#65533;RJ&#65533;9&#65533;&#65533;Z&#65533;j2+&#65533;K:&#65533;G&#1107;m&#65533;&#65533;w&#65533;i!H&#65533;P&#65533;&#65533;&#65533;&#65533;1\v&#65533;&#65533;Msp&#65533;A&#65533;&#65533;&#65533;dgkX&#65533;&#65533;p&#65533;k&#65533;&#65533;A&#65533;X<&#65533;&#65533;&#65533;&#65533;w&#65533;&#65533;?M&#65533;&#65533;&#65533;&#65533;&#65533;&4&#65533;&#65533;p&#65533;&#65533;<&#65533;d&#65533;&#65533;J"&#65533;I&#65533;&#65533;&#65533;&#65533;&#65533;6&#65533;<&#65533;q&#65533;v&#65533;&#65533;&#65533;&#65533;j&#65533;EC&#65533;&#65533;&#65533;&#815;&#65533;&#65533;/&#65533;&#65533;&#65533;_&#65533;&#65533;&#65533;&#65533;&#65533;\&#65533;S&#65533;&#65533;&#65533;&#65533;b7-&#65533;&#65533;&#65533;k-;-&#65533;E&#65533;=
40r~&#65533;&#65533;&#65533;&#65533;&#65533;&#65533;&#65533;< <h&#65533;&#1386;<&#65533;&#65533;L&#65533;QP&#65533;Q&#65533;e&#65533;)&#65533;$Gu&#65533;M&#65533;&#65533;7&#65533;em&#65533;.&#65533;&#65533;&#65533;&#65533;YTy]v%Y3~u&#65533;&#65533;w&#65533;&#65533;&#65533;&#65533;&#65533;&#65533;&#65533; }\&#65533;<&#614;8&#65533;W%&#65533;&#65533;5:&#65533;&#65533;6&#65533;&#65533;lhY&#65533;&#65533;".w3OA&#65533;&#65533;I&#65533;;S&#65533;1&#65533;&#65533;C&#65533;P:&#1198;&#65533;&#65533;&#65533;p&#65533;&#35205;I&#65533;&#65533;&#65533;&#65533;&#65533;&#1481;[i%=O&#65533;&#65533;&#65533;&#65533;&#1268;&#65533;&#65533;S&#65533;&#1751;&#65533;xX&#65533;NcCx&#65533;&#65533;;&#65533;\D&#65533;==Z&#65533;&#65533;&#65533;&#470;"a'hu&#65533;&#65533;:S&#65533;S*&#65533;&#1373;&#65533;&#1364;&#65533;&#65533;&#65533;&#65533;%&#65533;&#65533;&#65533;l&#65533;&#65533;&#65533;&#1508;
'&#65533;!&#65533;&#65533;&#65533;i.P&#65533;;&#65533;t&#65533;&#65533;+&#1802;&#65533;&#65533;z&#65533;&#65533;n&#65533;&#65533;&#65533;&#65533;&#65533;%&#65533;&#65533;&#65533;y&#65533;T&#65533;\:&#65533;Q&#65533;&#65533;Ho%Cc
&#65533;&#65533;&|jM4}&#65533;$&#65533;&#65533;,)&#65533;
&#65533;&#65533;&#65533;5&#65533;&#65533;&#65533;S&#65533;&#65533;&#65533;'W$&#1020;&#65533;&#65533;|@f:&#65533;&#65533;&#65533;&#65533; m&#65533;&#65533;,&&#65533;&#65533;&#65533;&#65533;v&#65533;&#65533;&#65533;x7&#65533;BK&#65533;&#65533;&#65533;&#65533;&#65533; &#65533;&#65533;h+&#65533;xJx>&#65533;&#65533;&#65533;&#65533;&#65533;ZS_&#65533;t&#65533;&#65533;&#65533;&#65533;&#65533;&#65533;4&#65533;&#65533;fv.&#65533; &#65533;&#65533;]7Qq&#65533;&#65533;0$&#65533;b=B&#65533;&#65533;&#1322;&#65533;U&#65533;fTuF]G&#65533;&#65533;&#65533;&#65533;&#65533;}A&#65533;7&#65533;&#65533;8&#65533;#&#65533;&#65533;o&#65533;&#65533;&#1274;&#65533;u&#65533;z&#65533;&#65533;}&#65533;1&#65533;&#65533;s&#65533;&#65533;b&#65533;&#65533;COT&#65533;&#65533;&#65533;&#65533;OD*&#65533;M&#65533;&#65533;&#65533;Z&#1334;&#65533;%&#65533;&#65533;&#65533;u&#65533;w&#65533;z&#65533;&#65533;us;4H&#65533;>%&#65533;u&#65533;&#65533;&#65533;&#65533;&#952;k&#903;&#65533;&#65533;K"&#65533;iU&#65533;&#65533;&#65533;&#2031;&#65533;z6&#65533;1&#65533;&#65533;&#65533;&#65533;G1&#65533;&#65533;~&#648;&#65533;&#65533;&#65533;gH&#795;!&#65533;&#65533;%&#65533;&#65533;7&#1768;&#65533;N&#65533;WE'0&#65533;.I&#65533;&#65533;&#65533;m3-&#65533;mS2J&#65533;g&#65533;&#65533;F[I&#65533;0&#65533;,&#65533; z,l&#65533;&#2654;UX~R&#65533;&#65533;&#65533;A&#65533;UD&#65533;S&#65533;j]>&#65533;&#65533;R&#28269;qf]&#65533;;&#65533;l3&#65533;&#65533;&#65533;&#65533;olb&#65533;B&#1280;&#65533;&#65533;PyB@&#65533;*K &#65533;( %2,&#65533;e d&#65533;  I   $&#65533;  I   $T&#65533;  t   &#65533;   &#65533;   I"2&#65533;I"2&#65533;,&#65533;@&#65533;@B&#65533;>&#65533;&#65533;#	F&#65533;6&#65533;&#65533;A9&#65533;&#65533;l&#65533;!&#65533;2&&#65533;Zd&#65533;&#3207;&#65533;&#65533;&#65533;&#65533;c ,&#65533;&#65533;V &#65533;&#65533;&#65533;SaF&#65533;DA&#65533;jh&#65533;(jL&#65533;!9D&#65533;6&#65533;&#65533;&#65533;&#65533;9Br&#65533;&#65533;5a&#65533;&#65533;&#65533;G&#65533;:&#65533;&#65533;&#65533;I&#65533;&#65533;&#65533;&#65533;&#65533;2t&#65533;3&#65533;+Vi	.Qj&#65533;&#65533;5!&#1793;I@p&#65533;1&#65533;f&#65533;&#65533;8&#65533;&#65533;&#65533;G+&#65533;&#1171;.^RN&#65533;Z&#65533;&#65533;a^&#65533;&#65533;5yV0	"&#65533;v&#54646;=&#65533;r&.&#65533;&#65533;}?&#65533;B&#65533;&#65533;&#65533;)k?r&#65533;e&#65533;XT&#65533;&#65533;v&#65533;&#65533;H&#65533;&#270;&#65533;s1&#65533;$&#65533;$B&#65533;&#1284;&#65533;&#333;&#65533;&#65533;&#65533;Rc&#651;&#65533;&#65533;&#65533;T&#65533;mD.\&#65533;&#65533;&#65533;&#65533;[H&#65533;&#65533;&#65533;/&#65533;&#65533;dWd_&#65533;G&#65533;n\\r&#65533;|&#65533;r+zV&#65533;iy&#65533;&#65533;&#65533;&#65533;&#65533;&#65533;v[&#65533;Z&#270;s&#65533;7&#65533;\I$&#65533;	I\&#49329;&#65533;4&#65533;P&#65533;%AsQ	&#65533;Kq&#65533;&#665;!9m&#65533;"$&#65533;&#65533;L&#65533;#&#65533;&#65533;.&#65533;&#65533;f78;C&#1324;6&#65533;&#65533;&#65533;&#65533;5;&#1628;&#65533;&#65533;&#1764;&#65533;&#65533;&#239;h&#836712;&#65533;y5&#65533;&#65533;&#1231;&#65533;&#65533;&#65533;&#1514;&#65533;zF&#65533;;&#65533;*q>Z&#65533;T&#65533;{o$&#65533;&#65533;j+&#65533;]er"&#65533;L&#969;&#65533;&#65533;d&#65533;&#65533;&#65533;!a&#65533;j?&#65533;q&#65533; &#65533;&#65533;3p&#65533;0&#65533;u>&#65533;&#65533;&#65533;.&#65533;&#65533;&#65533;&#65533;L&#65533;&#65533;s&#65533;y	2>&#65533;=&#65533;2uM
&#65533;*&#65533;&#65533;&#65533;G&#65533;&#65533;&#65533;CuLo&#65533;2/&#65533;&#1562;A"&#272;E8&#65533; Q&#65533;&#65533;&#65533;&#65533;tX&#65533;$&#65533;&#65533;&#65533; g&#65533;M	~&#65533;m&#65533;&#65533;M&#65533;n+&#65533;&#65533;&#&#65533;&#65533;"&#65533;&#65533;&#65533;R&#65533;&#65533;b?'&#65533;a&#65533;&#65533;&#65533;&#65533;>&#65533;&#65533;}L&#65533;&#65533;&#65533;&#65533;&#65533;&#65533;Q!
&#1628;3=&#65533;-&#65533;{H&#65533;i&#1832;dc&#65533;b&#65533;f&#65533;mh&#65533;~Hx+&#65533;&#65533;
&#65533;&#65533;_+&#314;`&#65533;BiW&#65533;6&#65533;czA&#65533;&#65533;&#65533;K&#65533;&#65533;&#65533;&#65533;&#65533;_i&#65533;y+I&#65533;&#65533;&#65533;&#65533;&#65533;&#65533;j&#65533;&#65533;[&#65533;&#65533;$&#65533;R&#65533;&#65533;e&#65533;v&#65533;&#65533;&#65533;W&#65533;&#65533;xW&#472;&#65533;&#65533;U&#65533;&#65533;[&#65533;&#65533;&#65533;&#65533;I&#65533;gl&#65533;v&#654;6M&#65533;a&#65533;&#65533;:<&#65533;x&#65533;\&#65533;D&#65533;&#65533;"+&#337;l&#65533;#&#65533;&#65533;&#65533;TGr&#65533;&#65533;~&#910;>x&#65533;2&#65533;&#65533;&#65533;&#65533;$&#65533;&#65533;9&#65533;T&#65533;&#65533;&#65533;&#65533;&#65533;;&#65533;[&#65533;15
&#65533;IG)&#65533;{&#65533;<s"&#1380;&#65533;FDjQ&#65533;{&#65533;"&#65533;&#216;&#65533;<&#65533;$&#65533;&#65533;&#65533;N]&#65533;T%g&#65533;a&#65533;h &#1632;z&#65533;>&#65533;&#65533;;&#65533;&#65533;*&#65533;&#65533;S&#65533;C&#65533;&#872;K&#65533;Q&#65533;&#1461;v&#65533;K&#65533;&#65533; &#65533;s&#65533;&&#65533;b&#65533;&#65533;gSFGg,&#65533;&#65533;oi&#43232;&#65533;t&#65533;&#65533;&#65533;m&#65533;&&#65533;4&#65533;U&#65533;&#65533;+&#65533;&#65533;G&#65533;uKJ&#65533;uf&#65533;hI&#65533;&#65533;II&#65533;&#65533;&#65533;K&#65533;&#65533;&#65533;&#65533;&#65533;Z#&#65533;t&#65533;%>:&#65533;&#65533;&#65533;&#65533;&#65533;&#65533;{{V&#65533;gQ&#65533;I&#65533;&#65533;&#1007;iI&#65533;+&#65533;[6c&#65533;&#65533;QE&#65533;&#65533;&#65533;&#65533;&#65533;?&#65533;&#65533;s&#65533;*}5&#65533;5&#65533;OE&#65533;&#65533;W&#65533;*&#65533;J$v&#65533;Wa&v&#1433;&#65533;&#65533;&#65533;.&#65533;;&#65533;#?&#65533;d&#65533;&#65533;&#65533;&#65533;!:&#65533;
]*r%SP&#65533;&#65533;&#1305;&#65533;f&#65533;&#65533;&#65533;#S&#65533;&#65533;d}F]<{&#915;p&#65533;&#65533;&#65533;b:&#65533;&#65533;[&#65533;q5&#65533;&#65533;&#65533;*&#65533;&#65533;&#65533;&#65533;&#1623;j&#65533;e&#65533;&#65533;k&#65533;w8&#1062; D<i&#65533;&#65533;i9,&#65533;&#65533;Rr&#65533;9&#65533;&#1019;e&#65533;>v&#65533;&#65533;gB&#65533;x$&#65533;o&#65533;&#65533;&#65533;&#65533;B&#65533;m&#65533;NW&#65533;&#65533;d0&#65533;b&#65533;&#65533;&#65533;&#65533;&#65533;f9c&#65533;.&#65533;  -u&#65533;I1&#65533;&#65533;	1&#65533;&#65533;B&#65533;!'q$&#65533;&#65533;&#65533;&#65533;&#65533;i&#65533;&#65533;	&#65533;&#65533;&#65533;y&#65533;Y&#65533;&#65533;&#65533;&#65533;Fu&#65533;9&#65533;&#65533;Yp&#65533;&#65533;{Lbk&#65533;7	&#65533;|C&#65533;&#65533;F&#65533;G&#65533;&#65533;&#65533;`x&#65533;&#65533;&#65533;G1&#65533;&#65533;_&#65533;&#65533;&#65533;&#65533;WI,&#65533;&#65533;5R&#65533;&#46380;GO&#65533;&#65533;&#65533;&#65533;&#65533;F[I*&#1788;&#65533;&#65533;n&#65533;&)4&#65533;U&#65533;&#65533;&#65533;&#24283;&#65533;%&#65533;&#65533;&#65533;&#65533;g&#65533;&#65533;oa&#65533;&#65533;+h&#65533;y&#65533;lq&#65533;?v&#65533;&#65533;^y&#65533;&#65533;&#65533;,r>&#429;3&#65533;&#65533;&#65533;;.&#65533;Zn&#65533;m&#65533;&#65533;&#65533;*&#65533;&#65533;&#65533;&#527;/A&#65533;&#65533;&#1350;eM&#65533;R&#15275;	Q*|&#65533;&#65533;Di7b5$&#65533;v4&#65533;&#65533;.&#65533;&#65533;H&#65533;&#1201;e&#65533;}b#sb9&#65533;&#65533;'&#65533;gk(&#65533;[R{ilJv-&#1118;&#65533;&#65533;&#65533;&#65533;&#65533;y&#65533;&#65533;^Y&#65533;[	(Y&#65533;x&#65533;m&#65533;c2a&#65533;ew &#65533;$q&#65533;&#65533;&#1685;&#65533;&#65533;&#65533;R&#65533;&#65533;&#65533;ZA&#65533;b&#65533;&#65533;)&#65533;&#65533;&#65533;&#2013;&#65533;1&&#262;&#65533;&#65533;H&#65533;V&#65533;&#65533;&#835;P6#{%m&#65533;&#65533;&#65533;&#44152;&#65533;F8s6&#65533;&#743;&#43371;&#65533;&#65533;}&#65533;,&#65533;&#65533;&#65533;&#65533;~#&#390;e&#65533;&#65533;z&#65533;&#65533;V&#65533;Ws)*&#65533;Q&#65533;&#65533;-&Fv22&#65533;q&#65533;(I&#65533;&#65533;F,&#65533;&#65533;Kv&#65533;##&#65533;&#65533;n&#65533;F&#65533;$EZ&#65533;R P  B&#65533;  H&#65533;o&#65533;&#65533;&&#65533;o&#65533;&#65533;t &#1310;&#65533;V&#65533;&#65533;  &#65533;)-&#65533;&#65533;&#65533;&#65533;!hHs(HjMh  &@  	$   &#65533;&#65533;  &#65533;   &#65533;   6&#65533;H  mI   H  !&#65533;   &#65533;&&#65533; R&#65533;0 J&#65533;&#65533;&#65533;`:&#65533;&#65533;RY&#65533;@I&#1203;&#65533;&#65533;&#65533;e'$&#65533;&#65533;P&#65533;&#65533;DRC&#65533;M&#65533;4 t# I&#65533;$&#65533; &#1058;2&#65533;,&#65533;@&#65533;N`y&#65533;&#65533;&#65533;	5&#65533;Z R&#65533;&#65533;=&#65533;&#1299;&#65533;4&#65533;&#65533;$&#65533;&#1045;$:I&#65533;+&#65533;;&#65533;&#65533;$&#65533;YA)&#65533;_x@IRo!&#65533;&#65533;&#65533;&#65533;
&#65533;M&#65533;	Z&#65533;A&#65533;I0&#65533;&#65533;&#65533;.O&#65533;&#65533;&#65533;&#65533;C&W&#65533;D&#65533;&#65533;M&#65533;i&#65533;CBij!26D&#65533;0&E&#65533;V&#65533;&#65533;T4iS&#65533;&#65533;&#65533;U&#65533;"<F&#65533;&#65533;&#65533;&#65533;C:&#1377;&#65533;&#65533;,&#65533;&#65533;R&#65533;f&#65533;&#65533;&#65533;&#65533;FC&#65533;&#65533;033&#65533;"&#65533;C9;Zz&#65533;&#65533;&#65533;&#65533;&#65533;s&#65533;.&#65533;&#65533;&#65533;7&#65533;&#65533;&#65533;&#65533;BO2\&#65533;&#65533;D}d&#65533;}&#65533;&#65533;>Q&#65533;|&#65533;&#65533;&#65533;m&#65533;&#65533;&#65533;&#65533;&#65533;L&#65533;&#65533;>J&#65533;&#65533;&#65533;!T&#65533;v=&#65533;#&#65533;k&#65533;I&#65533;e*"R&#65533;&#1142;&#65533;"&#65533;&#65533;.a&#65533;&#65533;0&#65533;tx&#65533;[-:&#65533;6*n&#65533;&#65533;R["&#65533;&#2042;&#1892;2&#65533;Q&#65533;&#65533;&#65533;&#65533;C&#65533;>&#65533;&#65533;.=c&#65533;:&#65533;&#65533;-&#65533;&#65533;&#65533;-&#65533;&#65533;z&#65533;&#854;&#65533;Q&#1757;]&#65533;&#1696;s9&#65533;&#65533;&#65533;N&#65533;-&#65533;{M&#65533;]$T.&#65533;
n&#65533;&#65533;&#65533;&#65533;Z&#65533;pI&#65533;ggA[6&#65533;h&#65533;~C&#65533;&#65533;&#65533;&#65533;&#65533;H&#65533;EA&#65533;&#65533;&#65533;?A&#65533;&#65533;&#65533;&#1767;&#65533;&#65533;&#65533;&#65533;&&#65533;T&#65533;/O&#17704;&#65533;&#65533;&#65533;l&#65533;V&#65533;&#8906;&#65533;Q&#65533;Q&#65533;&#65533;&#65533;&#65533;|1&#65533; &#65533;y#&#65533;;&#65533;&#65533;}&#65533;&#65533;&#65533;J&#65533;&#65533;p9e?4&#65533;bf&#65533;&#65533;i4dJ&#65533;)B&#65533;0&#65533;(&#65533;&#65533;&#65533;&#65533;&#65533;&#59691;&#65533;&#65533;&#523;&#65533;w&#65533;&#65533;&#65533;&#65533;/&#65533;IC&#65533;&#65533; &#65533;&#65533;&#65533;W&#65533;4&#65533;O&#65533;d^&#65533;y&#65533;0&#65533;Xn&#65533;&#65533;v&#65533;&#65533;j&#65533;_y&#65533; /&#65533;&#13983;O&#65533;3&#65533;BG&#65533;&#65533;;&#65533;&#65533;&#65533;>&#65533;OZC&&#1050;&#65533;&#65533;Jlzxr&#65533;,]  &#65533;&#65533;I&#65533;&#65533;&#65533;&#65533;&#65533;&#65533;i&#65533;&#65533;&#65533;&#65533;7&#65533;w8&#65533;v&#65533;&#65533;ht &#65533;&#65533;!=&#65533;P &#65533;&#1170;&#65533;&#65533;2&#65533;&#65533;B*t&#65533;&#65533;&#65533;|&#65533;&#65533;&#65533;7k&#65533;K&#65533;&#65533;I&#65533;&#65533;1&#65533;j&#1951;&#65533;7&#65533;&#33935;!UXS"&#65533;+&#1385;&#65533;T&#65533;6&#65533;&#65533;$&#65533;$&#65533;	&#65533;&#65533;&#65533;.&#65533;V&#65533;@&#65533;W&#65533;5
&#65533;&#65533;1.0&#65533;&#65533;=A&#65533;&#165;&#65533;&#65533;U&#65533;"&#65533;z&#65533;&#249;&#65533;^&#65533;&#65533;&#65533;.&#65533;&#65533;&#65533;&#65533;8&#1358;{&#65533;&#1162;6?&#65533;2b(&#65533;8&#65533;0&#65533;mI&#792;s-&#65533;&#65533;&#65533;&#65533;&#65533;&#65533;p&#65533;tm&#65533;&#65533;krUmK&#65533;;&#65533;UW&#65533;i&#65533;HMMKj&#65533;0&#65533;$&#65533;&#65533;&#65533;&#65533;IU&#65533;~&#65533;&#65533;L&#65533;H&#65533;&#65533;&#113378;a&#65533;&#764;&#65533;!&#65533;&#65533;Jt&#65533;&#65533;&#1186;2&#65533;&#65533;A]&#65533;&#65533;&#65533;4&#65533;&#65533;&#65533;m&#65533;[>s&#65533;&#65533;_&#65533;JH^&#65533;&#65533;u&#65533;&#65533;q&#65533;m$O&#65533;r|Q[&#65533;&#65533;$mW&#65533;&#65533;	T&#65533;o&#65533;&#65533;i%&#65533;&#1971;1&#65533;0&#1439;q&#65533;&#303;;&#65533;&#65533;T&#65533;{&#65533;&#65533;c&#65533;&#65533;&#65533;&#65533;?k&#65533;uz&#65533;a&#65533;W&#65533;&#65533;I&#65533;],Wq&#65533;hB&#34615;&#1492;&#65533;M&#65533;&#65533;&#65533;E&#65533;&#65533;!&#65533;&#65533;&#65533;dY&#65533;&#65533;"&#65533;&#65533;!sv&#65533;&#65533;&#65533;4o&#65533;Q&#65533;&#394;d&#65533;&#65533;XI D	 &#65533;I   $V&#65533;@e jN&#65533;(A&#65533;&#65533;(PPOi9A&#65533;Pb&#65533;&#65533;  d   &#65533;   &#65533;&#65533;  &#65533;   I    &#1682;  &#65533;RH  &#65533;&#65533;   &#65533;I &#65533;&#65533;&#65533;RB$&#65533;YA$&#65533;  H  $&#65533; X#+&#65533;&#1124;&#65533;!&#65533;&#65533;&#1690;&#65533;&#65533;&#65533;&#65533;&#65533;HR2&#65533;@&#65533;h &#65533;$&#65533;&#65533;@2&#65533;H+0I&#65533;P3&#65533;!$&#65533;&#65533;$/0
iR &#65533;e&#65533;B&#65533;@&#65533;&#65533;&#65533;&#65533;&#65533;&#65533;&#65533;@i &#65533;SO$63&#65533;u&#65533;&#65533;&#65533;&#65533;$4&#65533;C)&#65533;MuS1&#65533;&#65533;&#65533;%&&#65533;ZQ&#1190; &#65533;m&#65533;&#65533;&#65533;L&#65533;&#65533;&#796;&#65533;&#65533;&#567;]&#65533;$&#65533;_&#65533;y&#65533;xDbY&#65533;&#65533;Y#&#1354;&#65533;4&#65533;&#65533;'`&#65533;2&#65533;G<&#65533;-&#65533;.&#1318;$4r&#65533;&#65533;&#65533;&#65533;&#65533;&#65533;5&#65533;:@&#65533;&#65533;&#65533;&#65533;*&#65533;T&#65533;&#65533;5&#65533;U?ZE&#265;&#65533;I&#65533;&#65533;V&#65533;=9&#65533;&#65533;3&#65533;ON&#65533;n\J&#65533;o&#846;&#65533;3"&#65533;&#65533;&#65533;%+&#65533;&#65533;]&#65533;nv"5&#65533;&#65533;&#65533;&#65533;&#65533;&#65533;&#65533;3&#65533;OA&#65533;&#65533;q#^v&#65533;]gchTz&#65533;&#65533;&#1678;&#65533;V&#65533;&#65533;&#65533;M.
MK&#65533;S&#65533;g&#65533;&#65533;&#65533;&#65533;f&#65533;&#65533;A&#65533;S&#65533;&#65533;9J&#65533;=W5&#65533;&#65533;&#65533;z&#65533;(&#65533;&#65533;&#65533;&#1693;e&#65533;8i=&#65533;$&#65533;u&&#65533;qLzf5&#65533;&#65533;&#65533;75&#1434;Tx&#65533;Zr\&#65533;
Q&#65533;&#65533;R&#65533;&#65533;&#65533;&#65533;p&#65533;&#65533;&#595959;f&#719;&#65533;&#65533;I\Q&#65533;&#65533;&#65533;"BEbUo&#65533;
RvVt&#65533;&#65533;&#65533;&#65533;JR&#65533;&#65533;3rk&#65533;]V~&#65533;&#65533;&#65533;&#65533;&#65533;&#65533;i&#65533;&#65533;}+&#65533;8:&#65533;&#65533;&#65533;Z&#65533;S&#65533;i&#65533;9&#65533;u&#65533;&#65533;{&#65533;3Q&#2046;&#65533;&#65533;&#65533;<&#65533;&#65533;&#65533;&#65533;<&#65533;&#65533;!&#65533;&#65533;&#65533;&#65533;T`&#65533;P8XPM&#65533;lJS!$&#1081;j&#65533;&#65533;4&#65533;
H&#65533;&#65533;&#65533;A&#65533;y&#65533;&#65533;&#65533;&#65533;&#65533;&#352; &#65533;,&#65533;&#65533;@g&#65533;U   $&#65533;  I (&#65533;&#65533;($$)c&#65533;zY&#65533;h&#65533;&#65533;+&#65533;&#65533;&#65533;6&#65533;&#65533;{&#65533;&#65533;&#65533;&#65533;&#65533;&#65533;&#65533;#{&#65533;&#65533;&#65533;K&#65533;U&#65533;&#65533;&#903;&#65533;&#65533;&#1854;&#65533;J&#65533;&#65533;&#65533;&#65533;|U&#65533;&#65533;&#65533;&#65533;&#65533;&#65533;*h&#65533;6&#65533;&#65533;).&#65533;&#65533;&#65533;$w&#65533;&#534;&#65533;~&#65533;Ht&#573;&#65533;^&#65533;J&#65533;I&#65533;\&#65533;&#551;&#65533;i+&#65533;)&#65533;B&#65533;WM&#65533;}>&#182;&#65533;&#65533;&#65533;U)}&#1059;&#65533;&#65533;&#65533;&#65533;.F_&#1466;&#65533;&#65533;&#65533;D:	&#65533;&#65533;pG&#65533;&#65533;_&#884;~HH&#1721;6
&#65533;52&#65533;7b&#65533;&#65533;&#65533;dS&#65533;&#65533;UNe/&#65533;-t&#59961;&#275;#&#65533;&#65533;&#65533;$ckGxR&#65533;&#28057;&#65533;&#65533;&#65533;&#65533;&#65533;&#65533;&#65533;&#65533;A&#65533;&#65533;#&#65533;xASdQ&#65533;,[L&#65533;R^&#65533;O6&#65533;H&#65533;&#65533;&#65533;&#999;f&#65533;&#65533;&#65533;:&#65533;
&#65533;q&#65533;&#65533;S&#65533;&#65533;&#65533;&#65533;&#65533;ynM&#65533;V%&#65533;&#65533;&#65533;&#65533;=&#65533;#+Q&#65533;n\&#65533;ZOv&#65533; &#65533;&#65533;&#65533;&#65533;&#1844;*&#65533;&#65533;C&#65533;k+&#65533;&#65533;C&#65533;)&#65533;`NB3 &#65533;'@&#65533; &#65533;&#65533;ghI,  &#65533;&#65533;&#65533;  iI   
+@  	:   I"&#65533; &#65533;$ &#65533;f&#65533;&#65533; &#65533;&#65533;-&#65533;*F Y@&#65533;&#65533; VP&#65533;I 2&#65533; &#65533;@%i
 $&#65533;@@	=&#65533;&#65533;&#1348;&#65533;   $&#65533;  Y&#65533;I$@&#65533;I4d&#65533;&#65533;/&#65533;	HI$&#65533;!!y&#65533;&#65533;iOI  jT&#65533;&#65533;@&#65533;&#65533;e&#65533;M&#65533;X&#65533; !%4 s(,&#65533;%&#65533;@yd	2HY &#65533;I  &#65533;&#65533;&#65533;FPdAY R&#65533;)$&#65533;&#65533;&#65533;/T&#65533;&#65533;A`I4A &#65533;	 &#65533;&#65533;:&#65533;QH.&#65533;S&#1385;&#65533;Le":&#65533; &#65533;*&#65533;)Ng&#65533;&#65533;&#65533;&#65533;0&#65533;q&#65533;&#65533;\5G&#65533;/&#1429;Oi&#65533;&#65533;&#65533;;E&#65533;N
&#65533;O&#65533;&#65533;&#65533;<?6&#65533;5y#&#65533;A&#65533;I&#65533;s=&#65533;I-&#65533;&#65533;d^&#65533;&#65533;&#65533;&#65533;&#65533;&#65533;j&#65533;<&#65533;&#65533;\&#65533;Hx&#65533;&#65533;X3S&#65533;&#1195;&#65533;&#65533;&#65533;&#65533;&#65533;_&;f&#65533;&#65533;I+^&#427;~&#65533;&#65533;&#65533;&#65533;1&#65533;&#65533;&#65533;&#65533;&#65533;'T&#65533;r&#65533;V&#65533;:&#65533;&#1701;&#65533;&#65533;&#65533;&#780;&#65533;&#65533;C&#65533;&#65533;&#65533;&#65533;&#65533;I&#65533;aS&#65533;d&#65533;&#65533;{b&#65533;&#530;&#65533;>&#65533;&#65533;&#65533;>&#1214;&#65533;&#65533;w>&#65533;&#13947;5&#129;4&#65533;&#65533; &#65533;&#65533;&#1697;'&#65533;&#65533;&#65533;&#65533;&#65533;^6i&#65533;{&#65533;&#65533;&#65533;-IA&#65533;d<{&#65533;&#65533;(&#65533;e>"Q&#65533;&#65533;	Oi&#65533;&#519;&#65533;t&#65533;Gv&#65533;&#65533;&#65533;G&#65533;TT&#65533;&#65533;&#65533;&#65533;&#65533;oi&#65533;{G&#65533;~&#65533;k&#65533;W<j&#65533;Y#&#65533;k:&#65533;&#65533;&#65533;&#65533;$&#65533;&#65533;&#2034;c&#65533;&#595;&#65533;;zR&#65533;&#65533;=&#65533;&#65533;&#65533;Q'&#65533; &#65533;zSx&#65533;&#65533;v)&#65533;&#65533;&W&#65533;&#65533;XCI&#65533;l7&#65533;I&#65533;`&#65533;FS&#65533;&#1654;$&#65533;!&&#65533;0}Teh&#65533;&#65533;!^K $&#65533;&#65533;@&#65533;   &#65533;%p	ep&#65533;&#65533;Q&#65533;&#65533;&#65533;X&#65533;&#65533;&#65533;N&#65533;&#65533;
Y/2Q&#65533;&#65533;&#65533;v&#65533;&#65533;&#65533;n &#65533;xY&#65533;&#65533;&#65533;&#65533;S&#65533;&#65533;m1;P&#65533;Dx&#65533;R#&#65533;&#65533;&#65533;&#65533;&#65533;&#65533;&&#65533;E&#65533;&#65533;&#65533; 1&#65533;&#65533;5"&#65533;Y&#65533;u&#65533;&#1101;0&#65533;B&#65533;&#65533;du&#65533;fe&#65533;Q&#1301;&#1198;&#65533;m&#65533;+A&#65533;&#65533;/&#65533;$a&#65533;&#65533;f&#65533;1f&#1177;W&#65533;&#65533;M&#520;&#65533;&#65533;&#65533;wM&#65533;&#65533;&#65533;zTq9h&#65533;&#1614;/&#65533;W+n&#660;&#65533;|&#65533;mg&#65533;m&#65533;eb&#65533;uX&#65533;r&#65533;&#65533;$&#65533;I&#65533;&#65533;-&#65533;&#65533;&#65533;&#65533;u&#65533;%wq2&#65533;<&#360;&#65533;NAyB&#65533;&#65533;&#65533;&#65533;&#65533;&#65533;V>&#65533;!&#65533;&#65533;:&#65533;fl&#65533;FZ&#65533;&#65533;4R&#65533;a&#65533;&#65533;	5&#65533;&#65533;( Z{Ai  Y@&#65533;&#65533;2&#65533;&#65533;&#65533;+C8&#65533;g&#65533;i&#65533;: aN&#65533;N&#65533;&#65533;&#65533; Y&#65533;I(   [h&#65533;   6&#65533;&#65533;	JB&#65533;X&#65533;&#65533;	&#65533;F  &#65533;&#65533;&#65533;&#65533;7&#65533;p*T&#65533;&#65533;&#65533;&#65533;@&#65533; -MI&#65533;FWG`y&#65533;&IXHY&#65533; i``&#65533;&#65533;	*&#65533;P &#65533;&#65533;&#65533;KHH<&#65533;&#65533;I4$&#65533;&#65533;$&#65533;L&#65533;&#65533;PH&#65533;&#65533;&#65533;&#65533;&#65533;&#65533;@S`&#65533;bI&#65533;&#65533;	Zd &#65533;&#65533;d	+H / J&#65533;&#65533;6&#65533;K&#65533;  &#65533;$&#386;@Hs!&#65533;&#65533;&#65533;&&#65533;68^C!&#65533;&#65533;&#65533;@ &#65533;9&#65533;2G&#65533;&#65533; &#65533;	9&#65533;&#65533;&#65533; a&#65533;S)H,&#65533;&#768;dn3o&#65533;	$&#65533;&#65533;&#65533;&#65533;&#65533;/Vr&#65533;&#65533; <&#65533;A%&#65533;&#65533;&#65533;&#1325;!&#65533;IH&#65533;w&#65533;&#65533;6]B&#65533;&#65533;&#822;&#65533;&#65533;[!-&#65533;&#65533;n&#65533;y4X&#65533;&#65533;&go&#65533;]$;~1&#65533;&#65533;&#65533;&#65533;UdwA)	&#65533;&#65533;w$$&#65533;L&#779;&#65533;r&#65533;8&#1413;&#65533;}.&#65533;X^5&#65533;R&#1445;&#65533;&#65533;&#65533;&#65533;&#65533;&#65533;8ffo&#65533;&#65533;>C&#65533;&#1439;.[&#65533;&#65533;&#65533;&#65533;&#65533;X&#65533;59<r&#65533;&#65533;&#65533;pw&#65533;>&#65533;	Y&#65533;k&#65533;&#65533;KJ&#65533;&#65533;i"&#65533;&#65533;&#65533;)&#65533;l&#1480;&#65533;X&#40049;&#1739;bo&#65533;&#65533;&#65533;&#65533;&#65533;&#65533;{ax&#65533;N&#65533;&#65533;/<w7P&#65533;&#65533;&#65533;Oi&#65533;&#65533;&#65533;&#65533;L`n&#65533;9$l&#65533;z]&#498;&#65533;&#65533;B[&#65533;&#65533;&#65533;&#65533;u&#65533;L&#65533;&#65533;A&#65533;l&#65533;%&#65533;aI(p &#65533;FBaM&#65533;&#277;I &#65533;&#65533;
&#65533;  &#65533;&#65533;&#65533;@ 
H&#65533; =&#65533;&#65533;00&#65533;&#65533;&#65533;(P%I60A`&#65533;jI2&#65533;D&#65533;kY&#65533;.&#65533;a&#65533;&#65533;Bm=
&#65533;&#65533;<&#65533;V&#65533;&#65533;e}&#65533;M&#65533;+i&#65533;&#1020;hr&#65533;&#65533;EM&#65533;m`&#65533;&#1467;&&&#65533;&#65533;" `Y&#308;&#65533;&#65533;<&#65533;fPF`&#1286;&#65533;{0
P&#65533;&#65533;j+Og&#65533;#0&#65533;R{C0&#65533;&#65533;(N&#65533;&#65533;c\&#65533;&#1380;&#65533; 1&#65533;&#65533;&#65533;$&#65533;&#65533;&#65533;7&#65533;y&#65533;5&#65533;&#65533;'&#65533;&#65533;V&#65533;G&#65533;`&#65533;)Y&#65533;&#65533;#&#65533; &#65533;&#65533;&#65533;#8&#65533;t&#65533;&#65533;-&#65533;&#65533;&#65533;&#65533;A&#65533;dW Z&#65533;&#65533;&#65533;W#&#65533;&#65533;&#65533;&#65533;&#65533;A&#65533;&#65533;&#65533;&#65533;&#65533;&#65533;&#65533; 
&#65533;D&#65533;r&#65533;&#65533;&#65533;[R&#65533;r&#65533; 0IQ (InC0&#65533; zj&#65533;y&#65533;&#65533;&#65533;&#65533;&#65533;&#65533;&#65533;$J4e pi$&#65533;&#65533;e'&#65533;@&#65533;6&#65533;   :H  $&#65533;I $&#65533;&#65533;, G&#65533;5&! &#65533;&#65533;&#65533;&#65533;&#1174;  I&#65533;j&#65533;&#65533;X &#65533;&#65533;&#65533;HV@&#65533;&#65533;~&#65533;	 &#65533;&#65533;&#65533;'&#1691; &#65533;JA&#65533;&#65533;
PR&#65533;j9&#65533;Sa <&#65533;{&#65533;&#65533;X&#65533;&#542;3&#65533;"$5&#65533;&#65533;&#65533;R&#65533;&#65533;&#65533;k%N&#65533;&#65533;&#65533;p&#65533;{[!?&#65533;=&#65533;&#65533;F&#65533;8&#65533;&#65533;&#65533;&#65533;&#65533;$&#65533;&#44824;B&#65533;&#65533;9&#65533;&#65533;&#65533;&#65533;R&#65533;`2B&#65533;&#65533;&#65533;&#65533;&#65533;H:&^P &#65533;,&#65533;&#233;BBl`z&#65533;&#65533;[&#65533;LBmI&#65533;K@j&#65533;&#65533;!&#65533;L&#65533;&#65533;"&#65533;1-&#65533;!M  Y&#65533;E:0  $&#65533; `a$&#65533;  H&#65533;&#65533;'&#65533; I&#65533;&#65533;  I 0,&#65533;9&#65533;ZR&#65533;L&#65533;&#65533;&#65533;~&#65533;&#65533;a
p*&#65533;$&#65533;T@eX&#65533;&#65533;&#65533;*(&#65533;/ J&#65533;	R&#65533;s&#65533;&#65533;&#65533;&#65533;`,&#65533;&#65533;L&#65533;p&#65533;{(,&#65533;&#65533;fA)&#65533;&#65533;*HFn&#65533;W!&#65533;&#65533;+&#65533;&#65533;+0l!&#65533;&#65533;Gpa
0&#65533;p[SZ0&#65533;&#65533;&#65533;J&#65533;&#65533;&#65533;&#65533;#&#65533;>&#65533;^s[I&#65533;9&#65533;P&#65533;Q&#65533;&#65533;W&#65533;
&#928;&#65533;`i1)-?&#65533;I&#65533;J&#65533;&#65533;&#65533;&#65533;:D+&#65533;&#65533;&#65533;R+O&#65533;&#65533; &#65533;&#65533;&#65533;&#65533;(l&#65533;f Z&#65533;&#65533; &#65533;()=&#65533;  "C7p  H  $&#65533;n&#65533;y&#65533; j	@&#65533;&#65533;&#65533;&#65533;&#65533;&#65533;&#65533;&#65533;&#1292; Y&#65533;J&#65533;  &#65533;&#65533;  I   $&#65533; + ,&#65533;'&#65533;,&#65533;5`&#65533;`&#65533;&#65533;&#65533;&#65533;&#65533;$(&#65533;&#65533;&#65533;V&#65533;&#65533;a&#310;p&#65533;&#65533;&#65533;r&#65533;&#65533;(&#65533;&#65533;%)
$&#65533;I R&#65533;&#65533; 2D&#65533;&#65533;&#65533;&#65533;&#65533;u&#65533;&#1208;&#65533;&#65533;&#65533;&#65533;&#65533;&#65533;&#65533;&#65533;&#65533;(&#65533;&#65533;&#65533;H&#65533;&#65533;&#65533;&#65533;&#1062;7&#65533;&#65533;&#65533;fw
&#65533;L&#65533;	(&#1808;&#65533;X &#65533;F&#65533;2&#65533; &#65533;&#1058;C&#65533;&#65533;b) :&#65533;B-&#65533;&#65533;&&#65533;
t  &#65533;@  	$  %J	$&#65533;y&#65533;JPHH&#65533;x%J&#65533;&#65533;A%IJPNp&#65533;&#65533;*L
XN&#65533;7&#65533;%N&#65533;d&#65533;&#65533;	N&#65533;&#65533;IZ&#1024;y&#65533;&#1682;3;&#65533;R&#65533;y@&#65533;%Ma85&#65533;&#65533;&#65533;:&#65533;3&#65533;&#65533;&#65533;&#65533;&#65533;,&#65533;&#65533;&#65533;@&#65533;-&#65533;&#65533;{9&#65533;f&#65533;J&#65533;m&#65533;H&#65533;7&#65533;
&#65533; Z%0Vp&#65533;:2T&#65533;&#65533;$&#65533;&#65533;&&#65533;&#65533;&#65533;g&#65533;pD&#65533;&#65533;I&#65533;&#65533;&#65533;t(&#65533;&#65533;
@A&#65533;&#65533;N&#65533;&#1700;&#65533;&#65533;p&#65533;&#65533;( 4&#65533;rX&#65533;&#65533;&#65533;&#65533;#gB;RS&#65533;&#65533;d)&#1350;&#65533;V&#65533;&#65533;I&#65533;&#65533;&#65533;&#65533;`2&#65533;R&#65533;&#65533;&#65533;R&#65533;&#65533;&#65533;#"&#65533;&#65533;&#65533; &#65533;&#65533;D&#65533;(A&#65533;&#65533;H&#65533;&#65533;  &#65533;&#65533;&#65533;&#65533;$YA&#65533;&#65533;5$ $&#65533;&#65533;$&#65533;6&#65533;,($[e00&#65533;Y&#65533;X&#128;	I&#65533;&&#65533;:h &#65533;&#65533;&#65533;R&#65533;&#65533;&#65533;iH&#65533;&#65533;&#65533;&#65533;N@aIHd&#65533;B[J&#65533;P&#65533;&#65533;I&#65533; &#65533;?h@&#65533;&#65533;`&#65533;!(&#65533;a&#65533;&#65533;&#65533;Ip&#228;VV&#65533;r   &#65533;@&#65533;  H  $&#65533;Hp I	$FV&#65533;&#65533;DE"Q&#65533; 0&#65533;&#65533;&#65533;<&#65533;&#65533;5&#65533;&#65533;&#65533;^&#65533;!j&#65533;&#65533;&#65533;;&#65533;&#65533;L&#65533;&#65533; &#65533;&#65533;O&#65533;pT&#65533;p(iP&#65533;xR&#65533;w&#65533;E&#65533;mJ&#65533;~&#65533;&#65533;&#65533;u&#65533;&#65533;&#65533;&#65533;&#65533;&#65533;<&#65533;	&#65533;&#65533;&#65533;&#33170;&#1312;&#65533;p&#65533;Y&#65533;&#65533;&#65533;$&#65533;&#65533;+&#65533;B&#65533;&#65533;%)`&#65533;&#65533;d= )F&#65533;Y&#65533;Jp#X{!O)`&#65533;&#65533;&#65533;&#65533;a&#65533;K3&#65533;6p&#1298;=h=hmD&#65533;&#65533;&#65533;&#65533;K&#1413;&#65533;&#65533;&#146;&#65533;&#65533;&#65533;R3&#65533;&#65533;2G`3&#65533;&#65533;2&#65533;&#65533;8jF&#65533;g*f&#65533;&#65533;&#65533;&#65533;#X&#65533;k;&#65533;%&#65533;8)&#65533;!Y&#65533;DX&#65533;N&#65533;RJKA&#51138;&#65533;"&#65533; &#65533;&#65533;%&#65533;%&#65533;=&#1184;&#65533;jgPV`&#65533;[=@	&#65533;OI$&#65533;Q,&#65533;&#65533;&#65533;Z&#65533;&#65533;'&#65533;DN M&#65533;&#65533;&#65533;&#65533;
&#65533;&#65533;*
&#65533;T(E#&#65533;V&#65533;X2h&#65533;HJ&#65533;$)&#65533;+Z4&#65533;g&#65533;&#65533;&#65533;&#65533;&#65533;q:&#65533;w0&#65533;U&#65533;&#65533;&#65533;a&#65533;&#65533;&#65533;&#65533;@<&#65533;&#65533;5&#65533;"N&#65533;&#65533;J&#65533;J&#1248;&#65533;&#65533; HB3;&#65533;"&#65533;H2+&#65533;&#65533;( &#65533;&#65533;&#556;M(&#65533;`&#1168;&#65533;&#65533;&#65533;R&#65533;F8H&#65533;&#65533;*&#65533;&#65533;&#65533;v&#65533;Ph:1@R$$&#65533;%% &#65533;&#65533;&#65533;&#668;i&#65533;,&#65533;&#65533;&#65533;5(&#65533;&#65533;B&#65533;R&#65533;kB}Q&#65533;u&#65533;&#1552;*&#65533;<&#65533;@ &#65533;B&#65533;R&#65533;P&#65533;&#65533;&#65533;&#65533;$&#65533; '7p<&#65533;
Q&#65533;3&#65533;F&#65533; kRkG&#65533;Np&#65533;J2&#65533; J&#65533;p&#65533;%3&#65533;3 &#65533;kT&#65533;&#1068;&#65533;x'8&#65533;&#65533;d'&#65533;3&#65533;&#65533;>&#1299;&#65533;&#278;&#65533;&#65533;&#65533;&#65533;`%&#65533;&#65533;&#65533;&#65533;&#1930;&#50668;	Q&#65533;tH[|&#65533;1&#65533;&#65533;$s&#65533;&#65533;&#65533;&#65533;Z&#65533;2Pz&#65533;w A&#65533;&#65533;
&#65533;Q&#65533; jma]$&#65533;&#65533;&#65533;&#65533; &#65533;	@$&#65533;	F%`&#65533;(&#65533;&#65533;V&#65533;!&#65533;$&#65533;&#65533; han}&#1025;i&#65533;(!JWa~-&#65533;P&#65533;w&#65533;&#65533;K&#65533;,&#65533;&#65533;&#65533;&#235;i&#65533;&#65533;&#65533;&#65533;c&#65533;JO Ng&#65533;&#65533;&#61956;&#65533;0h=&#65533;`35&#65533;&#65533;&#65533;&#65533;Hm?&#65533;&#65533;Y&#65533;#&#65533;;&#65533;&#65533;&#65533;&#65533;pS&#65533;&#65533;&#65533;&#65533;p;S&#65533;Ru&#65533;k|&#65533;gj}&#65533;Fp&#65533;&#65533;>pY&#65533;&#1679;z&#65533;&#65533;&#65533;O&#65533;&#65533;&#65533;ip5_DA&#65533;i:%&#65533;9&#65533;J&#65533;&#65533;&#65533;9*
&#65533;!&#65533;&#65533;&#65533;V &#65533;}&#65533;&#65533;&#65533;&#65533;	X"P N&#65533;%&#65533;d&#65533;N&#65533;&#65533;mr&#65533;J
J&#65533;|&#65533;k&#65533;&#65533;r&#65533;JK&#65533;"V&#65533;&#65533;&#65533;)W &#65533;&#65533;&#65533;&#65533;&#65533; O&#65533;M C&#65533;%&#65533;&#65533;Z7x&#65533;p i-&#65533;&#65533;z&#65533;&#65533;&#65533;t7	Zs0&#65533;`&#65533;&#65533;&#65533;&#65533;&#65533;&#65533;&#65533;8&#65533;
&#65533;&#65533;`&#65533;B&#65533;&#65533;&#65533;(&#65533; 0kK&#65533;&#65533;&#65533;&#65533;u&#65533;a&#65533;&#65533;<&#65533;&#65533;"&#65533;&#65533;&#65533;&#65533;J&#65533;J&#1341;xRT&#1349;)B4&#65533;&#65533;Ma@&#65533;&#65533;H&#65533;&#65533;&#65533;&#65533;&#65533;&#65533;&#65533;&#65533;r	h&#65533;&#65533;&#65533;&#65533;&#65533;JJ&#65533;&#65533;&#65533;&#65533;&#65533;@&#883;8c&#65533;k@&#65533;&#65533;fJ&#65533;s&#65533;&#65533;&#65533;Q&#65533;&#65533;OkC&#65533;&#65533;N&#65533;
&#1414;3&#65533;=%&#65533;w8-h&#65533;n&#65533;28Np&#65533;`&#65533;&#65533;&#65533;8Pg(AQMi&#65533;(-&'&#65533;tMi9&#225; &#65533;c&#65533;s0<&#65533;&#65533;w0&#65533;SR&#65533; &#1410;&#1421;&#65533;&#65533;&#65533;&#1601;&#65533;&#65533;pJ&#65533;&#65533;:{Z&#65533;G&#65533;G&#65533;s r)=&#65533;&#65533;H&#1040;&#65533;qm&#65533; &#65533;&#65533;&#65533;&#65533;iVF&#65533;&#65533;&#65533;&#65533;&#65533;E&#65533;T&#65533;&#65533;&#65533;BQ&#1793;!N$&#65533;tV&#65533;io^U&#65533; &#65533;V&#65533;c&#65533;&#276;Mi&#65533;X&#65533;&#65533;|8'2&#65533;&#65533;OPL&#65533;	a&#65533;H<'-Tf3&#65533;&#65533;1&#65533;LW&#65533;&#65533;mS{v&#65533;N%&#65533;&#65533;;&#65533;^PIf&#65533;&#65533;&#65533;&#65533;1&#65533;&#65533;HD&#65533;&&#65533;&#1344;&#65533;&#65533;\wi&#65533;&#65533;)&#65533;$&#65533; * &#65533;&#65533;&#65533;&#65533;&#65533;|&#1571;7E&#65533;&#65533;[&#65533;&#65533;&#65533;"&#65533;&#65533;&#65533;,&#65533;h&#65533;&#65533;&#65533;&#1323;nNf0o8N`&#65533;&#65533;{0wf&#65533; =%i&#65533;X,&#65533;&#65533;&#65533;f	+O&#65533;&#181;&#65533;&#65533;phIZ\Y&#65533;&#1411;S&#65533;&#65533; T&#65533;&#65533; &#65533;&#65533;J&#65533;rXRT"&#1694;&#1314;t/X"&#65533;&#65533;E&#65533;r&#65533;&#65533;&#65533;&#65533;&#65533;&#65533;I&#65533;r&#65533;&#65533;A&#65533;X&#65533;&#65533;&#65533;&#65533;T&#65533;&#65533;,`&#65533;&#65533;&#65533;&#65533;&#65533;v&#65533;K&#65533;&#65533;&#65533;&#65533;Vp&#65533;S&#65533;t&#65533; &#65533;&#65533;{&#65533;&#65533;Ps^#&#65533;0&#65533;&#65533;&#65533;&#65533;&#65533;kBu&#65533;&#65533;&#65533;Q&#65533;&#65533;'&#65533;&#65533;&#65533;&#65533;Zl&#65533;&#65533;H&#65533;&#65533;B&#65533;&#65533;U&#65533;&#65533;&#65533;I&#65533;&#65533;&#65533;&#65533;&#65533;&#65533;&#1668;&#65533;'&#65533;&#65533;g&#65533;!&#65533;&#65533;&#1895;&#65533;X0y&#65533;"	&#65533;(+\#&#65533;&#65533;&#65533;&#65533;XTZ^&#65533;&#65533;&#65533;a!PJ&#1274;&#1000;&#65533;PhPT&#65533;3'@A&#65533;(!:&#65533;K&#65533;&#65533;l(&#65533;&#65533;&#65533;&#65533;($8&#65533;s&#65533;9&#65533; &#65533;"&#65533;<&#65533;P&#65533;O&#65533;&#65533;&#1043;p0n&#65533;&#65533;&#65533;I&#65533;bS&#65533;(R&#65533;R&#65533;|&#65533;]Tr;&#65533;&#65533;`y&#65533;$&#65533;<&#65533;&#65533;&#65533;7's&#65533;8[R&#1821;3&#65533;,&#65533;`,&#65533;&#65533;&#65533;&#65533;&#65533;&#65533;f &#65533;$*F`3&#18476;&#65533;v&#65533;&#65533;}.&#65533;&#65533;s%))Z&#65533;b6`&#65533;&#65533;!&#65533;JV&#65533;(G&#65533;}@ &#65533;fs&#65533;F&#65533;	&#65533;&#65533;K&#65533;`)&#65533;y&#65533;&#65533;o|8&#65533;+S&#65533;H&#65533;J=c&#65533;&#65533;RD&#65533;=CW 4&#65533;&#65533;%I&#65533;&#65533;k]&#65533;&#65533;&#65533;&#65533;&#65533;3&#65533;&#875;n&#1273;&#65533;&#65533;&#65533;"&#65533;T&#65533;;&#65533;&#65533;%1&#65533;im&#65533;&#65533;B&#65533;&#65533;)&#65533;&#65533;~&#65533;&#65533;&#65533;&#65533;==&#65533;W&#65533;gF
 &#65533;&#141;&#65533;L&#65533;&#65533;&#65533;-g&#65533;
)^SxZ[&#65533;;&#65533;V&#65533;F&#65533;&#65533;Df&#65533;!&#65533;O'&#65533;&#65533;&#65533;DyS6&#65533;$&#65533;&#65533;&#65533;Kp=&#65533;&#65533;&#65533;n&#65533;.&#65533;G
0mN&#65533;&#65533;DzR#&#65533;24$"qU?&#65533;&#65533;&#65533;&#65533;4!T)&#1946; &#65533;at&#65533;&#1040;8*&#65533;D&#65533;X&#65533;&#65533;&#65533;E&#65533;j&#65533;m&#65533;*&#65533;&#65533;n&#65533;\&#65533;&#65533;&#65533;&#65533;H&#65533;&#65533;YC&#65533;q)&#65533;e&#65533;
g&#65533;&#65533;{&#65533;&#65533;&#65533;|&#400;&#57995;&#65533;i&#65533;&#65533; &#65533;PP-&#65533;&#65533;T&#65533;&#65533;&#65533;&#65533;&#65533;A&#65533;Q&#65533;&#65533;J &#1158;&#65533;&#65533;&#65533;&#65533;@+&#65533;{K%X+(&#65533;&#65533;
K&#65533;&#65533;&#65533;4&#65533;&#65533;&#65533;PQ:
O &#65533;>&#65533;&#65533;&#65533;&#65533;&#65533;&#65533;&#65533;)A&#65533;Pi&#65533;=&#65533;PS&#65533;&#65533;:&#65533;!&#65533; #O&#65533;J&#65533;%!IH&#65533;da&#65533;p&#65533;&#65533;&#65533;&#65533;&#1280;ZA4l&#65533;&#65533;&#65533;&#65533;&#65533; PZ"@R)&#65533;7&#65533;	&#65533;[&#65533;9&#65533;F&#65533;&#814;&#65533;i&#65533;&#65533;&&#65533;d-j%<Jd&#65533;&#65533;&#65533;xFo&#65533;&#65533;&#65533;n&#65533;(4&#65533;A&#65533;&#65533;&#65533; d&#65533;&#65533;iPa&#65533; S&#65533;&#65533;`&#65533;p@&#65533;&#65533;&#65533;?&#65533;J&#65533;,&#65533;&#6801;&#65533; HPI&#65533;&#1056;&#65533;&#65533;,&#65533;"&#65533;7\4j&#65533;&#65533;&#65533;S&#65533;&#65533;g&#65533;&#65533;Gi&#65533;&#65533;&#65533;!&#65533;&#65533;W&#65533;%&#65533;R&#65533;Y&#65533;$&#65533;&#65533;&#65533;&#65533;)B&#871;$&#65533;&#65533;m&#65533;+&#65533;&#65533;&#65533;&#65533;#&#65533;&#65533;"pH&#65533;&#65533;J&#65533;r&#65533;&#65533;&#65533;>&#65533;h:Q&#1681;&#65533;&#65533;>&#65533;&#65533;&#65533;*Kr&#65533;&#65533; &#65533;!fN&#65533;&#1686;&#65533;30<&#65533;*]'&#65533;&#65533;&#65533;#0&#65533;}p=gpE&#65533;H&#65533;%5&#65533;&#65533;a&#65533;O&#65533;?&#65533;&#65533;&#65533;X	XkO&#65533;>F&#65533;"&#65533;A&#45115;&#65533;&#65533;X&#65533;Fw&#65533;0&#65533;Ho&#905;&#65533;&#65533;0&#65533;|&#65533;&#683;1&#65533;&#1980;&#65533;&#65533;&#65533;R'&#65533;&#65533;0N&#65533;n&#65533;\9L&#65533;5&#169;bf&#65533;s#&#65533;1L&#1355;&#65533;MYZ&#65533;&#65533;`&#65533;&#65533;q&#1687;-&#65533;j&#65533;4&#65533;Q&#65533;w&#1843;[&#65533;&#65533;$&#65533;&#2045;S&#65533;+&#65533;O&#673;B&#65533;&#65533;k&#65533;D&#65533;&#65533;M&#65533;&#65533;&#65533;D&#65533; b;)&#65533;&#65533;
[&#65533;&#273;&#65533;j>&#65533;&#65533;x&#65533;bM&#65533;&#1040;&#65533;&#65533;&#65533;\V&#65533;p&#65533;&#65533;&#65533;Y&#65533;&#65533;&#65533;e&#65533;&#65533;
 F&#65533; S:&#65533;&#65533;<&#1490;Rv&#65533;&#65533;f+&#65533;&#65533;2?&#65533;E&#65533;&#65533;#&#65533;&#65533;, &#65533;j&#65533;f&#65533;4&#65533;&#65533;&#65533;Ipj&#65533;&#65533;&#65533;T&#65533;&#65533;&#65533;&#65533;&#65533;&#65533;,?O&#65533;;#&#65533;.&#65533;S&#65533;&#65533;*I+GZ&#65533;;&#65533;&#65533;TV&#65533;;bA&#65533;3&#65533;f&#65533;kT&#65533;&#65533;0jE&#65533;8	dK &#65533;)&#65533;&#65533;TO#&#65533;&#65533;v_&#65533;&#65533;-&#65533;&#65533; F&#65533;aE&#65533;e{&#65533;&#65533;pk&#65533;/&2&#65533;&#65533;B&#360;[Tr&#1064;&#65533;w&#1348;&#65533;E&#65533;eS&#65533;&#65533;&#65533;\:L&#65533;m&#65533;&#65533;&#65533;90 (CYJ&#65533;`,9&#65533;2&#65533;T&#65533;!$:Mj&#65533;&#65533;&#65533;&#65533;A&#65533;&#65533;&#65533;&#65533;4Ep&#65533; &#65533;!&#65533;&#65533; &#65533;JC&#65533;&#65533;&#65533;sP"'&#65533;a&#65533;&#65533;6I&#65533;P&#65533;=m&#65533;&#65533;C'R&#65533;&#65533;&#65533;&#65533; V&#65533;&#65533;a=&#65533;p:&#65533; &#65533;C&#65533;U&#65533;R?&#65533;&#65533;&#65533;&#65533;&#65533;&#65533;&#65533;_d-&#65533;/1&#65533;]_L&#65533;&#65533;o&#65533;tP-&#65533;g&#952;&#65533;&#65533;&#65533;AyV&#65533;&#65533;&#65533;
&#65533;uOQ&#65533;T&#65533;&#65533;&#65533;$&#65533;2Pm&#65533;/0&#65533;&#65533;Np3&#65533;&#432;&#65533;$6&#1335;'&#65533;A&#65533;2&#65533;&#65533;&#65533;5"&#65533;F0&#65533;K%&#65533;&#65533;rx&#65533;&#65533;&#65533;aIH&#65533;&#65533;&#65533;&#65533;&#65533;>&#65533;&#65533;&#65533;8Ei&#65533;&#65533;g&#65533;&#65533; &#1695;r^p&#65533;&#65533;&#65533;A&#65533;1&#65533;&#65533;&#65533;&#65533;2&#65533;&#65533;&#65533;&#65533;&#65533;&#65533;8G`&#65533;&#65533;&#65533;&#65533;b;F&#65533;7&#65533;&#1174;[&#65533;&#65533;&#65533;&#65533;\&#65533;&#65533;&#65533;&#65533;E&#65533;8G&#65533;
Z&#65533;W &#65533;&#65533;
V&#65533;&#65533;~&#519;)&#65533;n,@u&#65533;c&#65533;&#65533;&#65533;Tr:&#65533;R18&#65533;&#65533;s&#65533;&#65533;N
6&#65533;UA&#65533; &#65533;;&#65533;wr1&#65533;&#65533;5&#65533;&#65533;jT&#65533;&#1690;&#65533;&#65533;1<oInR&#65533;&#3491;R&#65533;f&#65533;&#65533;hf&#65533;&#65533;&#65533;&#65533;m&#65533;&#65533;&#65533;&#65533;o&#65533;Ws&#65533;&#65533;c&#65533;&#65533;&#65533;&#65533;&#65533;Q&#16811;(&#65533;P8&#65533;&#65533;&#65533;v;&#65533;&#65533;;H&#65533;!&#65533;&#65533;o&#65533;&#65533;&#65533;HH&#65533;&#1295;:$&#65533;O&#65533;&#65533;p&#65533;PV&#65533;%&#65533;Ux|&#65533;@&#65533;R&#65533;Vc&#65533;*y8&#65533;&#65533;D%&#65533;&#65533;&#65533;&#1301;&#65533;F&#65533;&#65533;2&#65533;Fu&#65533;*&#65533;x&#65533;;4 s&#182;&#65533;&#65533;k-&#65533;V5gK&#65533;&#65533;B&#65533;n_&#65533;&#1805;&#65533;&#65533;oE&#65533;&#1411;&#1416;Z&#65533;&#65533;&#65533;^&#1341;hA&#65533;"-&#1043;p-&#65533;&#65533;S&#65533;O(&#65533;&#65533;C&#65533;&#65533;&#65533;O&#65533;&#65533;aJ&#65533;&#65533;tt&#65533;&#65533;&#65533;&#65533;&#65533;&#414;=&#65533;%s&#65533;(&#65533;j&#65533;N $g- &#65533;I&#65533;   $&#65533;  $&#65533;&#1550;&#65533;&#65533;&#65533;Pi?:&#65533;sP&#65533;&#65533;&#65533;*;<&#65533;>&#65533;Z3/hU&#65533;&#65533;&#65533;q&#34196;&#65533;	&#65533; 2&#65533;4&#1493;tUV	&#65533;&#65533; L9&#65533;Q&#65533;q&#65533;G&#65533;5&#65533; k&#65533;&#65533;&#65533;&#65533;&#65533;&#65533;&#65533;&#65533;&#65533;  N&#65533;&#648;&#65533;&#65533;&#65533;2&#65533;,&#65533;&#65533;&#65533;C\&#65533;&#65533;)gE&#65533;5&#65533;&#65533;&#65533;y&#65533;&#65533;?&#65533;0m&#65533;&#65533;&#65533;7&#65533;g&#65533;Z&#65533;&#65533;&#65533;&#65533;qi&#65533;&#65533;&#65533;<&#65533;:&#65533;}&#65533;\&#65533;I&#65533;&#65533;&#65533;&#65533;&#65533;\P&#65533;&#65533;&#65533;&#65533;&#65533;^U~$#Tq&#65533;1&#65533;%&#65533;$~&#65533;&#65533;&#154;>1D<&#65533;&#65533;&#65533;&#65533;?&#65533;Vo&#65533;&#65533;&#65533;&#65533;&#65533; &#65533;&#669;&#65533;6&#65533;&#65533;Ak({&#65533;&#65533;&#1379;&#65533;&#65533;i&#65533;c&#65533;N &#65533;&#65533; &#65533;&#65533;&#65533;C;&#65533;&#65533;6&#65533;&#65533;&#65533;?&#65533;&#65533;fc&#65533;W&#65533;&#65533;%&#65533;&#65533;i5&#65533;J&#65533;r&#65533;o&#65533;H&#65533;&#65533;o1&#65533;`&#65533;v&#65533;&#65533;i&#65533;`&#65533;&#65533;&#65533;&#65533;^&#65533;E^&#65533;&#65533;5&#65533;&#65533;&#65533;&#65533;&#65533;[?&#65533;R<&#65533;&#1427;1C&#65533;s&#65533;&#65533;&#65533;&#65533;	&#65533;&#65533;v&#65533;&#2014;D9&#65533;B&#65533;&#65533;B6&#65533;&#65533;s&#65533;&#65533;&#65533;fO&#65533;,6;&#65533;&#65533;&#65533;&#65533;^&#65533;L&#65533;_&#65533;&#65533; &#65533;_&#65533;+&#65533;B&#65533; &#65533;&#65533;&#65533;&#65533;c&#880;t&#1087;&#65533;t&#65533;}&#65533;^&#65533;&#65533;&#65533;&#65533;Z^&#65533;&#65533;&#65533;&#65533;&#65533;&#65533;~&#65533;&#65533;e&#65533;&#65533;O&#65533;jC&#65533;&#65533;?&#65533;&#65533;<~k&#65533;&#65533;&#65533;5&#65533;!rc=G?&#65533;&#65533;&#65533;&#65533;&#65533;&#65533;g&#65533;j&#65533;&#65533;&#65533;&#65533;&#65533;&#65533;&#65533;<&#65533;Lo<u&#65533;B&#27221;$&#65533;&#65533;&#65533;&#65533;&#1201;&#65533;&#65533;f&#65533;[\&#65533;wd&#65533;&#65533;k&#65533;&#65533;&#65533;r&#65533;&#65533;&#65533;&#65533;&#65533;&#65533;U&#65533;&#65533; &#65533;?&#65533;_&#65533;b&#65533;&#65533;R&#65533;T?Lw&#65533;[&#1513;&#65533; J&#65533;e?&#65533;$&#65533;$O&#65533;i&#65533;w&#65533;&#65533;&#65533;TI&#65533;&#65533;;S&#65533;)&#65533;D&#65533;O&#65533;Q&#65533; &#65533;&#65533;&#65533;&#65533;$|&#65533;Ik&#65533;(&#65533;A&#65533;o)&#65533;&#65533;^s&#65533;u`&#65533;&#65533;=?&#65533;yH$&#65533;[&#65533;&#65533;&#65533;&#65533;b&#65533;#'&#65533;q<@&#65533;'&#65533;OR&#65533; &#155;Xi&&#65533;&#65533;&#65533;'&#65533;ai0&#65533;T"-RZ}&&#65533;&#65533;&#65533;&#146;&#65533;R T&#65533;&#65533;&#65533;&#65533;&#65533;&#65533;\<&#65533; }&#65533;'&#65533;&#65533;hh&#65533;X &#65533;&#65533;&#65533;&#65533;]&#65533;%@&#65533;,)&#65533;H&#65533;\'&#65533;	,&#65533;&#65533;&#65533;`Ki$&#65533;k&#65533;5&#65533;&#65533;h&#65533;*pS&#65533;`f&#65533;;&#179;&#65533;&#65533;&#65533;&#65533;&#65533;&#65533;BB&#65533;&#65533;&#65533;'&#65533;&#65533;&#201;PR&#65533;N&#65533;&#130;  Z&#65533;9&#65533;&#65533;a&#65533;XNsHK&#65533;&#65533;XiK	y&#65533;&#65533;&#65533;&#65533;P&#65533;&#65533;`&#65533;&#65533;n&#65533;&#65533;r^&#65533;<&#65533;	&#65533;m&#57702;e> 6&#65533;&#65533;&#65533;Bc&#65533;L&#1408;&#65533;{&#65533;&#65533;1|&#65533;&#65533;~&#65533;&#65533;;HPj&#65533;&#65533;OOw&#65533;J?&#65533;&#65533;&#65533;uf&#65533;&#65533;&#65533;&#65533;}&#65533;82pF7BI&#65533;n&#65533;8r&#65533;N&#65533;&#65533;&#41158;]&#65533;&#65533;dy&#65533;&#65533;o
&#65533;&#65533;g&#65533;&#65533;c&#342;Q}2&#65533;Gv&#65533;#&#65533;#&#65533;Sbr8&#65533;#&#65533;&#65533;7_&#65533;a&#65533;y&#65533;&#715;O&#65533;&#65533;8&#65533;6_&#65533;}&#65533;1u&#65533;
?r&#65533;&#65533;&#65533;&#65533;&#65533;>E&#65533;&#65533;Qf&#65533;{?Y&#65533;&#65533;&#65533;|&#65533;{w]V&#65533;&#65533;&#65533;K&#65533;&#65533;}{.&#65533;*&#65533;&#65533;&#65533;&#65533;&#65533;&#65533;P&#65533;G&#65533;&#65533;U&#65533;H&#65533;}&#65533;{O&#65533;F<&#65533; [&#65533;+&#65533;rx&#65533;&#65533;&#65533;C&#65533;*&#1899;;&#65533;{&#65533;=&#65533;T&#65533;&#65533;&#65533;&#65533;&#65533;u&#65533;Z_&#65533;&#65533;&#65533;s&#65533;>&#65533;;&#65533;>&#65533;P&#65533;r|`&#65533;|Q{&#65533;&#65533;&#65533;]&#65533;?&#65533;9&#659;o&#65533;&#65533;&#65533;&#65533;&#65533;&#65533;&#65533;
&#65533;&#19057;$T&#65533;&#65533;D&#65533;T&#1532;&#65533;&#65533;&#65533;1C&#65533;Z&#65533;&#65533;&#65533;ShiJ4&#65533;,&#65533;s+Q&#65533;&#65533;gp&#65533; &#65533;&#65533;&#65533;&#65533;4Jz&#65533;r>&#65533;Gw&#65533;(WQ<(+p&#65533;%)&#65533;&#65533;O&#857;L&#65533;	&#65533;&#65533;&#65533;I&#65533;Hc&#494;jn&#65533;|&#65533; = &#65533;nG&#65533;&#65533;&#65533;}I&#65533;}&#65533;W&#65533;b&#65533;&#65533; '[kw&#65533;&#65533;&#1588;w$&#65533;&#65533;&#65533;+&#65533;8o&#65533;&#65533;X&#65533;&#65533;x+LXkd&#65533;M&#65533;d&#65533;&#65533;&#65533;b#&#65533;W.&#65533;&#65533;Xu&#65533;V&#65533;&#65533;t&#65533;&#1033;hMB:&#65533;&#65533;&#65533;+x&#748;&#65533;W%i&#65533;v8^"i&#65533;q^&#65533;q&#65533;&#65533;&#65533;&#65533;z&#65533;&#65533;R5&#1820;i0&#65533;7&#65533;o&#65533;Q&#65533;>&#65533;\&#65533;&#65533;&#65533;/T&#65533;9&#52849;^&#899;&#65533;&#65533;&#65533;&#65533;;(&#65533;rb&#65533;&#65533;&#65533;W&#65533;)q&#65533;,&#65533;&#65533;R&#65533;I&#1344;&#65533;&#65533;&#65533;&#1125;AY&#65533;y&#65533;&#65533;&#65533;&#65533;0&#1266;<&#65533;&#65533;&#65533;j&#65533;?&#65533;	&#65533; &#65533;'s&#65533;U!cGEU3&#465;&#65533;!&#65533;&#65533;S&#65533;&#65533;&#65533;GI#&#65533;&#65533;L&#65533;&#65533;%&#65533; &#65533;&#65533;&#65533;(f&#65533;k&#65533;&#65533;&#781;&#65533;&#65533;&#65533;bu&#65533;&#65533;&#65533;&#65533;&#1037;E&#65533;&#1842;F&#65533; &#65533;lj&#65533;B&#65533;&#49762;&#65533;&#65533;&#65533;T&#65533;>&#65533;&#65533;M&#65533;Qjd}&#65533;%J&#65533;&#65533;g&#65533;&#65533;&#65533;&#65533;c&#65533;&#65533;z-V&#65533;r&#65533; &#65533;&#65533;0dI@&#65533;&#65533;&#65533;&#65533;&#65533;   $&#65533;  I!&#65533;9<q6~N&#65533;&#65533;&#65533;%&#65533;&#65533;&#65533;i&#65533; P&#65533;&#65533;&#65533;x&#65533;L &#65533;&#65533;D&#65533;  WVUt&#65533;&#65533;(&#65533;&#65533;&#65533;&#65533;)G&#1168;&#65533;&#1802;&#1294;z&#65533;}pUwFn&#1698;kB&#65533;&#65533;&#205;r9Q\&#65533;&#65533;!dv&#65533;*0&#65533;&#65533;&#65533;A &#65533;A&#65533;I&#65533;&#65533;&#65533;&#65533;&#65533;P&#65533;&#65533;&#65533;&#65533;&#47284;&#65533;&#65533;0[W&#65533;&#65533;&#65533;}q&#28455;?&#886;&#65533;&#65533;&#65533;&#65533;&#65533;P&#65533;&#65533; 3w&#65533;&#65533;&#65533;&#65533;O&#65533;&#65533;>o[&#65533;4o
&#65533;&#65533;j"&#65533;&#65533;&#65533;&#65533;c&#65533;&#65533;&#65533;&#65533;&#65533;h&#65533;&#65533;&#65533;`&#65533;T&#65533;`z&#65533;&#65533;2&#65533;&#65533;&#65533; "1&#65533;1&#65533;&#65533;s*&#65533;w&#65533;&#65533;G&#65533;&#65533;&#65533;&#65533;_&#65533;6&#65533;&#65533;+&#65533;&#65533;c	&#65533;&#65533;&#65533;&#65533;&#65533;G&#1463;&#65533;cP&#65533;&#597;&#65533;&#65533;&#1678;/&#65533;&#65533;Z&#65533;&#65533;j&#65533;&#65533;6/&#65533;&#65533;&#65533;&#65533;&#65533;&#65533;&#65533;]&#65533;+?&#65533;&#65533;a=&#65533;!&#65533;&#65533; &#65533;&#65533;&#65533;&#65533;&#65533;&#65533;&#65533;&#65533;&#65533;}&#65533;&#65533;
&#1776;&#65533;&#65533;&#65533;!]g&#65533;XO&#65533;&#65533;v&#65533;&#65533;&#65533;&#65533;&#65533;&#65533;&#65533;f&#65533;K&#65533; N&#65533;A&&#65533;&#65533;&#65533;&#65533;&#65533;_&#65533;&#65533;&#65533;c&#65533;F&#65533;
>v&#65533;&#65533;&#65533;o&#65533;2&#65533;&#65533;&#65533;&#65533;&#17899;_&#1364;&#65533;}&#65533;FA&#65533;&#65533;:&#65533;&#65533;&#65533;&#65533;LRpH&#65533;&#65533; U&#65533;&#65533;&#65533;&#65533;Cs[O&#65533;&#65533;K&#65533; &#1258;&#65533;&#65533;&#65533;&#65533;.&#65533;f&#65533;&#65533;U8&#65533;&#65533;&#65533;I&#65533;&#65533;}&#65533;&#65533;&#755;tt&#65533;&#65533;iU&#65533;&#65533;Z&#65533;-\&#811;&#1460;~&#65533;;&#65533;F&#65533;&#65533;Kmn&#520;&#65533;&#65533;&#65533; &#65533;G&#65533;&#1788;&#65533;&#65533;t&#65533;&#65533;2&#65533;[&#65533;&#65533;&#65533;&#65533;&#65533;DF&#65533;&#889;1&#65533;}z&#65533;t*+&#65533;bF&#65533;E-+_&#65533;&#1755;.&#65533;&#65533;&#65533;v&#65533;&#65533;&#65533;&#65533;<&#65533;c&#65533;&#65533;C&#65533;&#65533;&#65533;&#65533;Vd&#65533;*&#65533;&#65533;&#65533;&#65533;&#65533;F&#65533;&#65533;5m&#65533;[&#65533;&#65533;S))&#65533;_h&#65533;&#65533;&#65533;&#65533;&#65533;O&#65533;&#65533;&#806;OM>&#65533;&#65533;&#65533;&#65533;&#65533;&#65533;K&#65533;&#1233;&#65533;&#65533;{GV&#65533;&#65533; +&#65533;!A&#65533;&#65533;&#260;8&#65533;V&#65533;&#65533;&#65533;+x&#65533;&#65533;&#65533;e&#65533;FBBV;&#65533;&#65533;&#886;&#65533;*&#65533;&#65533;mr&#65533;&#65533;&#65533;&#65533;&#65533;&#65533;&#65533;&#65533;&#65533;j0T&#65533;Pp&#65533;&#65533;@&#65533;b2&#65533;RZ&#65533;K
'RXZV!!&#65533;,&#65533;
'DdyA! &#65533;i&#65533;$>&#65533;&#65533;(&#65533;j&#65533;R	`&#65533;&#19490;p)7'&#65533;&#65533;5&#65533;&#65533;")>&#65533;&#65533;(8&#65533;u&#65533;&#65533;&#65533;&#65533;&#33811;&#65533;'S&#65533;&#65533;&#65533;A&#65533;X=`&#65533;&#65533;=&#65533;Pc?&#65533;f&#65533;>&#65533;&#65533;`&#65533;i&#65533;&#65533;&#65533;&#65533;&#65533;*&#65533;&#65533;&#65533;R	AY&#65533;b0&#65533;&#65533;5)T&#65533;;&#65533;&#65533;H<&#65533;&#65533;O)&#65533;N-&#65533;F&#65533;&#65533;t6&#1180;&#65533;/(J&#65533;V&#65533;]{Xj&#65533;&#932;&#65533;0gX8TT6&#65533;$&#65533;#k&#65533;&#65533;b&#65533;&#65533;IQ&#65533;r&#65533;&#65533;&#12462;|&#65533;mm&#65533;Q&#65533;%5s&#65533;"&#37785;&#65533;&#65533;r.N&#65533;V&#65533;&#65533;&#65533;E&#65533;&#65533;A &#65533;i&#65533;w$&#65533;a&#65533;tyM&#65533;&#488;#&#65533;a(k&#65533;&#65533;y-&#65533;Q<E&#65533;d&#65533;E&#65533;&#65533;&#65533;^&#65533;O&#65533;&#65533;3&#65533;&#65533;&#65533;N;&#65533;YH&#65533;&#65533;&#65533;I(&#65533;*I&#1804;&#65533;[H&#65533;&#65533;967&#65533;]+&#65533;&#65533;.&#65533;Lz\&#65533;&#65533;&#65533;9*&#65533;i&#65533;fDfj&#65533;n&#65533;&#16007;&#65533;uS&#65533;&<$44&#65533;T?&#65533;&#65533;-+&#250;K&#65533;c&#65533;V9&#65533;&#65533;&#65533;&#65533;&#65533; &#65533;&#65533;&#65533;1e&#65533;X&#65533;&#65533;"&#65533;&#65533;H&#795;,&#65533;&#65533;&#65533;e}&#65533;J#-&#65533;F&#65533;ne&#65533;&#65533;&#65533;&#65533; &#65533;&#477;&#65533;1&#65533;&#1587;Br&#65533;P&#65533;&#65533;iu&#65533;M:&#65533;8et&#65533;AQ&#65533;QvX&#65533;g&#408;&#917;&#65533;&#1678;&#1342;W!*&#820;&#65533;&#65533;&#65533;O7&#65533;&#496;z[51&#65533;&#65533;.@&#65533;&#65533;&#65533;&#65533;&#65533;#M&#65533;L&#65533;q&#65533;X]F&#65533;&#65533;-p&#65533;&#65533;&#65533;?,&#65533;!m&#462;&#65533;&#65533;<&#65533;&#65533;D^&#65533;&#65533;9&#65533;W.F&#65533;D&?&#65533;&#65533;&#65533;&#65533;)Z&#65533;&#65533;&#65533;&#1333;&#65533;f&#65533;&#65533;5[&#65533;%&#65533;&#65533;&#65533;&#65533;&#65533;&#65533;&#65533;&#65533;&#65533;&#65533;&#65533;?_&#65533;ni&#65533;&#65533;yf&#65533;0zu?&#65533;&#65533;&#65533;_L&#65533;~&#65533;&#65533;&#65533;B&#65533;o&#1102;&#65533;&#65533;&#65533;&#65533;tv&#65533;&#65533;V&#65533;&#840;&#46800;&#65533;&#65533;cJ&#65533;&#65533;&#65533;&#65533;&#65533;&#65533;(&#65533;&#65533;&#65533;&#65533;U&#65533;4a&#65533;v&#65533;f&#65533;&#65533;O&#65533;&#65533;m&#65533;&#65533;&#65533;&#65533;VC&#65533;b9b:&#65533;v&#65533;e&#65533;&#65533;W&#65533;&#65533;.&#65533;"&#65533;&#65533;&#65533;<&#65533;+Y&#65533;&#1044251;&#65533;:&#65533;&#65533;&#65533;&#65533;8&#65533;&5l&#65533;y&#65533;=|&#65533;T&#65533;&#65533;&#749;&#65533;&#65533;B&#65533;&#65533;T&#65533;&#65533;oy&#1807;&#65533;Xs&#65533;&#65533;&#65533;p&#65533;:)&#65533;&#1834;&#65533;&#65533;&#65533;&#65533;&#65533;&#65533;&#65533;&#65533;&#65533;w/&#65533;&#65533;&#65533;6C&#65533;&#65533;E&#65533;w3JE&#65533;0&#1785;>&#65533;l.&#65533;&#65533;&#65533;j1&#65533;qF$mm!&#65533;&#65533;b+&#65533;Y&#65533;&#65533;">&#65533;[&#65533;&#65533;T&#65533;&#65533;u&#65533;&#65533;&#65533;(&#65533;}&#65533;Oav&#65533;&#65533;&#65533;b &#65533;vMp&#65533;; kzD&#65533;3&#65533;	N&#65533;&#65533;&#65533;&#65533;&#65533;!X&#65533;&#65533;8m&#65533;&#65533;&#773;&#65533;y*N&#65533;.&#65533;&#65533;&#65533;&#65533;<Q&#65533;&#65533;5&#65533;UBm&#65533;&#65533;6&#65533;&#65533;&#65533;&#65533;&#65533;&#65533;&#65533;)&#65533;2&#65533;&#65533;Ve&#65533;C&;d&#65533;k&#65533;;MxkdjB&#65533;O5_6&#65533;&#65533;}&#65533;%&#65533;C&#65533;P&#65533;&#65533;V&#65533;&#65533;2:&#65533;&#65533;%n&#65533;2&#65533;De&#1301;&#65533;&#65533;&#65533;W &#65533;i&#65533;qs&#65533;R&#65533;\J;&#65533;&#787;.&#65533;&#65533;}&#65533;8&#65533;&#65533;&#65533;v&#65533;H>&#65533;+Id&#65533;&#65533;&#65533;&#65533;}tz&#65533;.<&#65533;&#65533;&#459;6&#65533;;&#65533;Y&#65533;&#65533;&&#65533;&#65533;i&#65533;L}$`yruD&#65533;B&#65533;y&#65533;F&#65533;QV&#65533;&#65533;&#65533;&#1779;&#65533;&#65533;y+&#65533;&#65533;&#65533;&#1490;eA&#65533;y&#65533;F&#65533;KF&#65533;Gv8&#65533; &#65533;t&#65533;j&#65533;&#65533;"&#65533;&#65533;d&#65533;&#65533; &#65533;b,f&#65533;&#65533;&#65533;&#65533;"IK&#65533;D 5&#65533;&#65533;&#65533;&#65533;&#65533; ,&#65533;&#65533;&#65533;t1 %I&#65533;&#65533;0&#65533;d8&#65533;=%&#65533;{W&#65533;&#2019;
NcY&#65533;B&#65533; c&#65533;#&#65533;&#65533;&#65533;&#65533;&#1740;&#65533;uz&#65533;&#1124;/&#65533;&#65533;u|D&#65533;&#65533;&#65533;B&#65533;&#65533;*&#65533;Ey&#65533;5Os>&#65533;X&#65533;&#65533;RBC&#65533;i&#65533;^p3&#65533; &#65533;'@ &#65533;L&#65533;?6_z&#65533;B8&#65533;&#65533;|&#65533;&#65533;&#65533;*#/&#65533; &#65533;	&#65533;Q;&#65533;&#65533;&9&#575;J&#65533;&#65533; &#65533;&#65533;&#65533;/&#65533;`=&#65533;1&#65533;&#65533;)<A:&#65533; '&#65533;&#65533; &#65533;C9&#65533;&#65533;S&#65533;X&#65533;plo&#65533;$T1&#65533;&#271;&#65533;7&#65533;&#65533;&#65533;vwW&#65533;w\&#65533;_U6&#65533;&#65533;&#65533;&#65533;&#65533;&#65533;&#65533;NZ&#65533;ug&#65533;E&#65533;Y&#65533;Z&#65533;&#342;}Y'&#65533;<&#65533;?Bt&#65533;&#65533;&#65533;&#65533;&#718;&#65533;_&#65533;&#65533;j&#65533;c&#65533;&#65533;\&#65533;&#65533;&#65533;5&#65533;W&#65533;VQ&#65533;&#65533;y&#65533;73&#65533;5#&#65533;&#65533;&#65533;&#65533;&#65533;&#65533;&#65533;&#65533;-&#65533;o&#65533;Hs&#65533;~&#65533;&#65533;&#65533;&#65533;&#65533;&#733;&#65533;lE.&#65533;&#65533;&#65533;w&#65533;&#65533;&#65533;K&#65533;5(&#65533;&#65533;&#65533;&#65533;!&#65533;&#65533;w&#65533;&#65533;&#65533;o&#65533;&#65533;&#65533;&#65533;&#65533;!&#65533;R&#65533;&#65533;PR&#65533;KTG&#65533;&#65533;T&#65533;&#65533; &#65533;&#65533;?&#65533;G&#65533;ICn,&#65533;&#65533;{&#65533;&#65533;U&#65533;&#65533;/&#65533;_U&#1209;&#65533;&#65533;&#65533;
&#65533;&#65533;&#65533;R&#65533;&#65533;U>&#65533;s&#65533;&#65533;&#65533;&#65533;<yP&#65533;&#65533;P&#1796;}d&#65533;W&#65533;&#65533;|R&#65533;7]o&#827;_&#65533;&#65533;'&#65533;2&#65533;&#65533;P&#65533;&#65533;U&#65533;?&#65533;&#65533;2S(O&#65533;%9&#65533;&#65533;E&#65533;(dC&#65533;&#65533;&#65533;&#65533;&#65533;&#65533;&#65533;(&#65533;&#65533;&#65533;&#65533;&#1057;w:n=&#65533;&#65533;&#65533;&#65533;].&#65533;&#65533;X&#65533;&#65533;&#65533;^&#65533;&#65533;&#65533;mA&#65533;K&#65533;&#65533;&#65533;J&#65533;iX&#65533;/+&#65533;W6D{}&#1521;&#65533;&#65533;&#65533;&#65533;&#65533;&#65533;@&#65533;&#65533;V&#1862;&#65533;xR&#1278;&#65533;z&#65533;&#65533;&#65533;3&#65533;	&#65533;&#65533;#v&#65533;.&#65533;&#65533; &#65533;&#59375;&#65533;&#65533;^&#65533;&#65533;s&#65533;s&#65533;7&#65533;&#65533;&#65533;&#65533;&#65533;*&#65533;>&#65533;&#65533;\&#65533;&#65533;Lw&#65533;G&#65533;&#65533;&#65533;&#65533;&#65533;&#65533;_&#65533;&#65533;\&#65533;;&#65533;&&#65533;&#65533;&#65533;Jgy&#65533;&#65533; TD&#250;D\w&#65533;&#65533;&#65533;L&#65533;0&#65533;&#736;&#65533;&#65533;&#65533;1|J&#65533;>ISCyO;a&#65533;&#65533;?&#65533;w&#65533; &#65533;t]K@&#65533;&#65533;a&#65533;&#65533;&#559;L&#65533;|c@.#&#65533;&#65533;r&#65533;3&#65533;&#65533;&#65533;9&#65533;s;OR&#65533;&#65533;Wjo&#65533;&#65533;[&#65533;&#65533;&#1706;GD&#65533;&#65533;K&#65533;9&#65533;R~&#65533;&#65533;>&#65533;&#65533;&#65533;:>&#65533;{k&#65533;	*v&#65533;&#1718;&#65533;&#65533;&#65533;&#65533;4&#65533;&#65533;&#65533;&#65533;#	&#65533;&#1020;&#65533;'&#65533;&#65533;&#65533;]J&#65533;&#65533;&#65533;w^&#65533;F&#65533;|&#65533;&#65533;&#65533;J&#65533;&#65533;|9&#65533;&#65533;Dsp &#65533;htw&#65533;]&#65533;.	b&#65533;A&#65533;&#65533;&#65533;!&#65533;&#65533;c&#65533;&#65533;&#65533;R&#65533;"Z]&#65533;&#65533;&#65533;&#1071;x|o1&#65533;(&#65533;=mL%&#65533;%b!:$6&#65533;\jp&#65533;&#65533;$6&#65533;i&K&#65533;&#65533;JK&#65533;d&#65533;&#65533;K
%&#65533;&#65533;&#65533;7)Ip,&#65533;"&#65533;&#146;&#65533;&#65533;OjY:<DbX}&#65533;&#65533;&#65533;756&#65533;O&#65533;N&#65533;4&#65533;&#65533;&#65533;&#65533;&#65533;V&#65533;x&#65533;s&#65533;&#65533;&#65533;&#65533;&#1841;&#65533;W&#65533;C{&#65533;&#65533;E&#65533;XFERf&#65533;&#1123;.d&#65533;&#65533;&#65533;&#65533;&#65533;;&#961;&#601;J&#65533;&#65533;&#65533;i&#65533;K&#65533;&#65533;&#65533;xMj&#65533;&#65533;3&#65533; &#65533;i&#65533;&#65533;&#65533;&#65533;rl&#65533;t@D&#65533;&#65533; Sn&#65533;&#65533;%;*&#65533;~u&#65533;%&#65533;&#65533;'&#65533;&#65533;F&#65533;&#65533;&#65533;&#65533;&#65533;&#667319;M&#65533;(G1&#987;&#65533;W&#65533;1&#65533;&#65533;&#65533;&#65533;R&#65533;&#65533;E9&#65533;%&#65533;&#65533;&#65533;$&#65533;&#65533;&#65533;`d&#65533;&#65533;V8&#65533;R'&#65533;wS&#65533;&#65533;PB&#65533;&#65533;}&#65533;&#65533;&#65533;&#65533;&#65533;/;&#65533;&#65533;6&#65533;&#65533;&#1183;&#65533;&#65533;Drx<6&#65533;&#65533;=&#65533;-J&#65533;-&#65533;&#65533;S&#65533;N&#65533;&#65533;&#65533;&#65533;x&#65533;&#65533;&#65533;D`"&#65533;	n&#65533;(&#65533;J&#65533;H&#65533;H&#1398;*y&#65533;&#65533;&#65533;Y&#65533;&#65533;&#65533;&#65533;.&#65533;D[&#65533;&#65533;aE&#65533;&#65533;&#65533;dq&#65533;9*&#65533;&#65533;H&#65533;y$&#65533;k&#65533;&#65533;D&#65533;&#1670;$&#65533;Q$S"r&#65533;^&#65533;&#65533;]RlV$,&#788;&#65533;3&#65533;y&#65533;&#65533;&#65533;x0G&#65533;6&#65533;&#65533;:&#65533;&#65533;&#65533;(&#65533;P&#65533;&#65533;#;m&#65533;&#65533;&#65533;&#65533;+}&#65533;&#65533;b}$a&#65533;<&#65533;]&#65533;PL&#65533;|&#65533;]&#65533;&#633;&#65533;&#65533;&#1136;&#65533;r&#65533;M&#65533;6D&#65533;&#482;ALD'w\&#65533;&#65533;&#65533;&#65533;iG&#858;&#65533;S&#65533;&#65533;&#65533;&#579;&#65533;&#65533;&#65533;_I&#65533;&#1550;&#65533;&#65533;&#65533;O&#65533;&#65533;r&#65533;>&#65533;&#65533;-P&#65533;
&#65533;&#65533;%2B&#65533;&#48733;Q&#65533;X&#65533;&#65533;&#65533;f&#65533;&#65533;&#65533;&#65533;+&#65533;&#65533;Y&#65533;X29B&#65533;&#65533;O&#887;&#65533;oq&#65533;&#65533;(&#65533;u\AX&#65533;n&#65533;sf&#65533;&#60636;&#65533;&#65533;)}&#65533;&#65533;&#65533;&#65533;$zo&#65533;&#65533;'t&#65533;/>&#65533;t-&#65533;&#65533;4{~&#65533;&#65533;&#65533;t&#65533;[&#65533;gj&#65533;4&#65533;&#65533;&#65533;m#&#65533;&#65533;&#65533;&#65533;Q&#65533;&#65533;&#65533;*&#65533;&#65533;&#1936;&#65533;oe&#65533;d&#65533;&#65533;e&#310;i&#65533;&#1600;#vCZ(+,&#65533;h6&#65533;&#1573;	&#65533;&#65533;E&#65533; &#65533;M&#65533;_&#65533;&#65533;&#65533;Cp&#65533;&#65533;&#65533;dB"(&#65533;&#65533;&#1314;5V&#65533;BBa&#65533;4F&#65533;^&#65533;&#65533;&#65533;RQ&#65533;7`&#65533;S:&#65533;>b[a&#65533;)&#65533;nl&#65533;&#65533;&#65533;!"[U;&#65533;&#65533;ShqR%2&#65533;R&#65533;&#65533;Y4&#65533;-&#65533;qG&#65533;&#65533;]'~&#65533;;&#65533;Jaz&#65533;4&#65533;)&#65533;sF&#65533;I&#65533;&#65533;gb&#65533;&#65533;;&#65533;&#65533;C&#65533;~:kGt&#65533;V#&#65533;x&#65533;b7&#65533;m&#65533;&#65533;T&#65533;&#65533;W&#65533;&#65533;b&#65533;&#487;&#65533;t&#65533;uI&#65533;7&#65533;&#65533;I&#65533;X:&#65533;&#65533;&#65533;&#65533;&#719; {&#65533;f&#65533;&#65533;Z&#1417;&#65533;<J:L&#65533;jR&#65533;M&#65533;&#65533;yG&#65533;b2#&#65533;$D&#65533;&#65533;&#1780;ts0&#65533;G&#65533;&#65533;1&#65533;lL &#65533;&#65533;sJ&#65533;t&#65533;6I&#65533;  2&#65533;U&#65533;DI%&#65533;&#65533;&#65533;&#65533;&#350;&#65533;h&#65533;&#65533;&#65533;2&#65533;E&#65533;&#65533;}&#65533;%&#65533;"(6&#65533;&#65533;&#65533;5]J&#65533;R&#65533;&wu9&#65533;&#65533;?&#65533;Q	C&#65533;c&#65533;&#65533;&#65533; -&#1031;?&#65533;&#65533;5&#65533;&#65533;&#65533;&#65533;A&#65533;&#65533;
<IL&#65533;)j&#65533;~7xZ&#65533;&#65533;&#927;&#65533;*&#65533;&#65533;&#65533;&#65533;&#65533;&#65533;&#65533;&#65533;&#65533;&#65533;J&#65533;&#65533;dR z&#65533;'&#65533;CA /&#65533;1&#65533;5a&#65533;&#65533;J:&#65533; R!
S:&&#65533;&#65533;&#65533;&#65533;&#65533;)&#65533;&#65533;V&#65533;&#65533;&#65533;HZ!&#65533;&#65533;XPw;rf&#65533;&#65533;   #IZ5&#65533;0&#65533;!&#65533;BF(d=&#65533;&#65533;E&#65533;0  	>&#65533;9&#65533;%  H&#65533;&#65533;%f0H&#65533;6&#65533;&#65533;&#65533;&#949;&#65533;[&#65533; HCK&#65533;bEU?&#65533;q+:(O&#65533;&#16028;&#65533;#&#65533;&#65533;,&#65533;&#65533;&#65533;&#65533;&#65533;&#466;~P&#65533;&#65533;&#940;&#65533;&#65533;&#65533;&#1517;/&#65533;jE,r&#65533;&#65533;c&#65533;&#65533;&#65533;&k&#65533;/&#65533;&#65533;s&#65533;&#65533;&#65533;&#65533;+Y&#299;&#65533;}&#65533;&#65533;&#65533;k
rv&#65533;DO&#65533;&#65533;h&#65533;\oq
lO&#65533;o&#65533;&#65533;\|&#791;w&#65533;&#65533;O!&#65533;&#65533;T!)&#65533;c&#65533;&#65533;B2R&#65533;&#65533;mwE-P&#65533;F&#65533;\&#65533;&#65533;`&#65533;&#65533;&#65533;"w]&#65533;&#65533;&#65533;&#65533;&#65533;&#65533;&#65533;&#65533;&#65533;T&#65533;V&#65533;&#65533;&#65533;X&#65533;&#65533;&#65533;&#65533;&#65533;&#65533;	C:l8&#65533;&#65533;9&#65533;V&#65533;&#65533;&#65533;&#65533;A&#65533;%&#65533;&#65533;&#65533;&#65533;&#65533; e&#65533;].B&#65533;&#65533;i&#413;O9.$&#65533;H&#65533;&#65533;&#65533;&#65533;7i~iz&#65533;&#65533;&#65533;*V&#65533;gQ&#65533; F:&#65533;wS&#65533;$}T&#1459;&#65533;&#65533;8&#65533;&#65533;&#65533;&#65533;]&#65533;&#65533;&#65533;&#65533;^&#65533;a79B>Q&#1104;&#65533;&#65533;&#65533;Qto&#65533;3&#65533;a1&#65533;|&#393;"?x[Be&#65533;f%A&#65533;&#65533;>&#65533;&#65533;&#65533;&#65533;We&#65533;X&#65533;&#65533;&#1029;-K&#65533;&#65533;RU&#65533;`&#65533;&#65533;&#65533;&#65533;&#65533;&#65533;&#65533;k&#65533;S&#1045;&#65533;Rs<&#65533;x6^&#65533;m&#65533;&#65533;&#65533;w#H&#65533;.&#65533;H&#65533;&#65533;&#65533;&#65533;&#65533;&#65533;&#65533;&#65533;IY&#1635;&#65533;t&#65533;&#65533;&#65533;&#65533;7&#27509;m&#65533;(&#65533;&#65533;&#65533;&#65533;&#65533;oxU&#65533;K&#65533;&#65533;&#65533;&#65533;&#65533;\~&#65533;&#65533;W[&#65533;&#65533;d`&#65533;}4m&#65533;&#65533;s&#1039;P&#65533;&#65533;[/&#65533;&#65533;&#65533;&#1502;&#65533;&#65533;&#1953;&#65533;&#65533;&#65533;w&#65533;&#730;&#1009;&#65533;n7&#65533;&#65533;'&#65533;&#65533;&#65533;&#65533;lI&#65533;K|W&#65533;&#65533;|K&#65533;,&#65533;4*&#65533;'&#65533;Sc&#65533;;~e]i&#65533;}&#65533;&#65533;&#65533;v&#65533;&#65533;&#65533;1'&#65533;	[3&#65533;&#65533;&#776;j&#65533;[&#65533;&#65533;&#65533;=_&#65533;k[V&#65533;>&#65533;Ea)m&#65533;&#65533;&#65533;&#65533;=P&#65533;&#65533;^,&#65533;O%&#65533;&#65533;b\%&#65533;&#65533;S)d&#65533;Y,D&#65533;w&#65533;&#65533;#-F&#65533;&#65533;&#65533;&#65533;&#65533;(&4HlF&#65533;:)[&#65533;y&#65533;z&#65533;JV#%aIX&#65533;[jp@RA&#65533;f&#65533;&#65533;FA&#65533;;&#65533;&#65533;IK&#65533;&#65533;:&#65533; L&#65533;%d&#65533;&#65533;&#65533;&#65533;k&#65533;eH&#65533;&#65533;"/&#65533;2&#65533;&#65533;&#65533;[&#65533;a&#65533;6&#65533;e$&#65533;wTDb&#65533;&#65533;&#65533;M&#65533;&#1065;&#65533;&#65533;y &#259;&#65533;f3&#65533;k&#65533;J&#65533;-&#65533;(&#65533;?F&#65533;&#65533;&#65533;&#65533;&#65533;&#65533;&#65533;[&#65533;&#65533;&#65533;&#65533;&#65533;&#65533;I&#65533;&#65533;f9&#65533;&#65533;
Z&#65533;x&#65533;o&#65533;faY&#65533;R0&#65533;P&#65533;-(&#65533;pz&#65533;&#65533;`F&#65533;%&#65533;&#65533;&#65533;'&#65533;&#147;bTaz&#65533;&#65533;G(u6CL&#65533;"&#65533;v"&#65533;&#65533;a&#65533;D&#65533;b4&#65533;_&#65533;~&#65533;#&#65533;f&#65533;&#149;&#65533;c/&#65533;&#65533;bkY&#65533;&#65533;&#65533;&#65533;C&#65533;&#65533;&#65533;G&#65533;i&#65533;p&#65533;+6(&#65533;&#65533;ed&#65533;?&#65533;&#65533;K&#65533;D&#65533;&#65533;iJ&#619;M&#65533;h&#65533;##&#65533;&#65533; z&#65533;C&#65533;w&#65533;!&#65533;c&#65533;'&#65533;&#65533;u&#1586;&#65533;&#65533; &#65533;5V&#65533;&#65533;I&#65533;<^&#65533;&#65533;ZB&#65533;&#1974;&#65533;&#65533;E~&#65533;&#1855;t&#426;6&#65533;8&#1963;&#65533;&#65533;k&#65533;9&#65533;4&#1544;&#65533;&#65533;.fw+p&#65533;1&#65533;?&#65533;V&#205;&#65533;|&#65533;&#65533;w=&#65533;m&#65533;i&#65533;&#65533;&#65533;&#65533;&#65533;&#65533;&#65533;y&#65533;&#65533;?%&#65533;&#65533;&#25930;<&#65533;E&#65533;%9&#65533;&#65533;&#65533;&#65533;[le&#65533;4d&#65533;_&#65533;&#65533;3&#65533;wp&#65533;&#65533;Ui&#65533;&#65533;!&#65533;wT&#65533;&#65533;H&#65533;X&#65533;&#65533;=&#65533;&#65533;&#65533;&#65533;&#1576;&#65533;?R&#65533;K&#65533;\&#65533;&#65533;//U&#527;&#65533;&#65533;&#65533;&#65533; &#65533;08J)&#65533;&#65533;B&#65533;&#65533;h&#65533;&#65533;&#65533;&&#65533;q1&#65533;&#65533;pU&#65533;&#65533;&#65533;8u&#65533;[]&#65533;&#65533;&#65533;"&#65533;'&#65533;a&#65533;&#65533;&#65533;&#65533;&#65533;`&#65533;P&#65533;@&#65533;M{X&#65533;&#65533;&#65533;&#65533;2&#65533;.&#65533;&#65533;&#65533;k&#65533;&#65533;-&#65533;L4&#65533;Q&#65533;&#65533;5p&#65533;m"3"/y&#65533;&#65533;&#65533;&#65533;&#65533;&#65533;_&#65533;/&#65533;&#65533;&#65533;&#65533;)&#65533;i=9&#65533;2t&#65533;&#65533;y&#65533;&#65533;&#65533;&#65533;&#65533;h&#65533;&#1332;&#65533;JM"vG&#65533;A#&#65533;&#65533;Z&#65533;<&#65533;e&#65533;&#65533; &#65533;=c&#65533;&#65533;c&#65533;&#65533;&#65533;&#65533;{&#65533;&#65533;&#65533;&#65533;&#65533; ao
(&#65533;Rg&#65533;d&#65533;&#65533;&#65533;&#65533;&#325;<b&#65533;`&#65533;19&#65533;&#65533;&I&#65533;&#65533;&#65533;n &#65533;&#65533;1`&#65533;&#65533;&#65533;F)*Q&#65533;&#65533;`&#65533;c	&#65533;&#65533;%&#65533;z&#65533;1W&#65533;0u1&#65533;&#65533;l&#65533;&#65533;&#65533;4&#65533;R&%&#65533;y@&#65533;D&#65533;A&#65533;5\j0&#65533;&#65533;&#1569;&#65533;B3&#65533;c&#65533;&#65533;@Z^$&#65533;D&#65533;&#65533;&#65533; &#1612;&#65533;&#65533;+&#65533;&#65533;T[IFG&#65533;$&#65533;&#65533;n&#65533;&#1783;&#65533;i&#65533;&#65533;yE&#65533;&#65533;&#65533;&#65533;&#65533;&#65533;&#65533;&#65533;&#65533;f&#65533;&#65533;:&#65533;&#65533;-O&#65533;n&#65533;<^&#65533;8&#65533;&#65533;&#65533;&&#65533;&#1582;'&#65533;&#65533;&#65533;Q&#65533;d{/&#65533;&#65533;&#65533;&#65533;&#1943;&#65533;&#65533;&#65533;>&#65533;&#65533;t&#65533;t&#65533;q]&#65533;&#65533;R&#65533;;>MFs4&#65533;`&#65533;&#65533;&#65533; &#65533;&#65533;&#65533;  I@&#65533;8O&#65533;&&#65533;U&#65533;&#65533;&#65533;I&#65533;U&#65533;&#65533;A&#65533; 
Gy&#65533;<y&#65533;1)x&#65533;BZ&#65533;HMBN&#65533;i&#65533;&#65533;/&#65533;&#65533;&#65533;&#65533;s&#65533;dp&#65533;vw&#65533;&#65533;d,m&#65533;&#65533;4&#65533;&#65533;&#1158;%&#65533;&#65533;&#65533;}&#65533; &#65533;&#65533;&#65533;&#65533;&#65533;&#65533;&#65533;&#65533;&#65533;&#65533;/8&#65533;&#65533;7&#1825;&#65533;t&#65533;W&#65533;&#65533;&#1157;M&#65533;&#65533;&#65533;&#65533;&#65533;&#65533;&#65533;&#65533;&#65533;&#65533;&#65533;&#65533;&#65533;&#65533;&#65533;&#65533;&#65533;!u&#65533;/&#1045;9&#65533;5&#65533;D&#65533; &#827;.&#65533;&#65533;&#65533;&#65533;&#1627;&#65533;LH&#65533;&#65533;&#65533;&#65533;O&#65533; T&#65533;t&#65533;+&#65533;C&#400;&#65533;&#65533;=u]&#65533;	p&#65533;&#65533;&#65533;&#65533;l&#65533;&#65533;&#65533;&#65533;G|(&#65533;Ab&#65533;&#65533;TH&#398;&#65533;&#65533;&#65533;t&#65533;p&#65533;l&#65533;&#65533;&#65533;5&#65533;n^Ly^&#65533;&#65533;]&#65533;&#65533;&#65533;&#65533;yA&#65533;W~|&#65533;&#65533;&#65533;%&#65533;&#65533; &#65533;8_j&#65533;3&#65533;&#65533;&#65533;&#65533;|&#65533;&#65533;&#65533;&#65533;Q!uvK2 (&#65533;$v*&#65533;   I&#65533;  I &#237;&#65533;!"&#65533;` , [
&#65533;&#65533;&#65533;d&#65533;<%&#65533;[D&#1403;&#65533;D&#65533;&#65533;&#1605;
&#65533;&#1360;&#65533;j&#65533;V&#1968;GK &#65533;&#65533;TNi&#65533;&#65533;&#65533; &#65533;V&#65533;&#65533;&#65533;E&#65533;Lgb}&#65533;,&#65533;&#65533;|&#65533;&#65533;&#65533;7&#65533;q&#65533;A\&#65533;<P&#65533;(&#65533;&#65533;G&#65533;ts&#65533;Ti&#65533;&#65533;&#65533;&#65533;&#65533;&#65533;&#65533;&#65533;&#65533;q&#65533;&#65533;S&#65533;&#65533;&#65533;&#65533;['&#614;&#65533;&#65533;d&#65533;c	~"z.Jk2&#65533;&#65533;&#65533;'W&#65533;R&#65533;&#1168;&#65533;&#65533;&#65533;U&#1586;
&#65533;&#65533;y7&#65533;0&#65533;pu7&#65533;&#65533;*&#1420;&#65533;&#545;&#65533;&#65533;&#65533;$GmkkX41rX&#65533;&#65533;q&#65533;&#65533;1&#65533;q&#65533;&#65533;&#65533;&#65533;t:&#65533;&#65533;7Z\w2-&#65533;F&#65533;n&#65533;d&#65533;&#65533;)&#65533;&#65533;m&#65533;D&#65533;&#1413;&#65533;.&#65533;I&#676;&#65533;&#65533;FG&#65533;e&#65533;mB&#1667;JUB&#65533;&#65533;dVOHA#&#65533;%&#65533;x&#65533;&#65533;&#65533;&#65533;&#65533;_A&#65533;dH&#65533;}g"W9&#65533;qh&#65533;&#65533;#C&#65533;4_6&#65533;PC&#65533;&#516;&#65533;)&#65533;&#65533;#&#65533;&#65533;&#65533;i@&#65533;W&#65533;&#65533;/&#65533;&#65533;k&#65533;w?&#65533;&#65533;&#65533;u*i&#65533;|`&#65533;&#65533;=&#65533;5&#65533;&#65533;b&#65533;&#65533;&#65533;gGw&#65533;-&#65533;Bn&#65533;&#572;&#65533;2&#65533;N&#65533;&#65533;&#65533;&#65533;&#65533;1U&#65533;&#65533;&#65533;&#65533;+9&#65533;&#65533;
j=W&#65533;&#65533;&#65533;&#65533;s&#65533;&#65533;&#65533;&#65533;&#65533;&#1183;&#65533;&#65533;&#65533;&#65533; &#65533;&#65533;c&#65533;&#65533;p&#65533;&#65533;(0&#65533;S&#65533;!unY}&#65533;/Q&#65533;`&#65533;tj&#1690;&#65533;%&#65533;&#29491;o&#65533;\&#65533;b&#65533;.&#65533;&#65533;9&#65533;&#65533;&#65533;&#65533;&#65533; &#65533;&#65533;O&#65533;&#741;&#65533;&#65533;#&#65533;&#65533;&#65533;fG&#65533;&#65533;	<&#65533;&#65533;&#949;&#65533;&#65533;e&#65533;&#65533;E)mI&#65533;&#65533;^&#65533;R&#65533;&#65533;&#65533;8&#1771;&#65533;b&#65533;z&#65533;&#65533;&#65533;Y%bS-&#65533;&#65533;'&#65533;&#65533;&#314;*&#65533;z+L&#65533;R&#65533;a&#65533;&#65533;!,-
&#65533;&#65533;r&#65533;K
%&#65533;&#65533;&#65533;&#65533;pFA&#65533;))PZT"&#65533;&#65533;&#65533;&#65533;&#65533;V&#65533;&#65533;&#65533;Tur9&#65533;&#65533;&#65533;@&#65533;|&#65533;p@&#65533;jf&#65533;<&#65533;t*&#65533;U&#65533;$s&#65533; &#65533;&#65533;?&#65533;x&#65533;~&#65533;"D&#378;&#65533;nzdR&#138;B&#65533;&#65533;-H&#65533;*P&#65533; -&#65533;&#65533;&#65533;&#65533;)&#65533;&#1439;P&#65533;<|&#65533;&#65533;d&#65533;&#65533;+&#65533;/&#65533;aKR&#65533;=Ps&#65533;C|&#65533;&#65533;&#65533;&#65533;&#65533;+&#65533;&#65533;D&#65533;&#65533;&#65533;&#65533;@&#65533;&#65533;P&#19490;P&#65533;&#65533;(&#65533;&!E&#65533;=&#65533;&#65533;5	T&#65533;z&#65533;2#&#65533;4&#65533;&#65533;+&#65533;&#65533;&#65533;&#65533;&&#65533;&#65533;&#65533;&#65533;A!&#65533;1&#65533;Rqn&#65533;{&#65533;V&&#65533;<A&#65533;&#65533;t&#65533;&#65533;P&#65533;&#65533;|&#65533;eo&#65533;Q-&#65533;&#65533;[H&#65533;zLhS&#65533;&#65533;&#65533;&#65533;&#65533;z&#65533;t&#65533;&#65533;&#65533;&#65533;!C/&#65533;$n2&#65533;&#65533;&#517;&#1649;:>&#1716;&#65533;&#65533;V&#891;&#65533;ip&#65533;-&#65533;&#597;	&#65533;&#65533;vB#&#65533;&#65533;\&#65533;2J&#65533;&#65533;&#65533;&#65533;&#65533;(&#65533;^&#65533;{;&#537;1&#65533;&#65533;&#65533;&#65533;&#65533;&#65533;Y&#65533;&#683;&#65533;3##&#65533;&#1264;&#65533;G&#65533;.!&#65533;l&#65533;P&#65533;&#65533;c&#65533;&#14496;&#65533;)&#65533;&#65533;	&#65533;25(&#65533;&#65533;&#65533;{t)G&#1523;&#65533;&#65533;P&#65533;&#65533;&#65533;&#65533;&#65533;&#65533;H^b%J&#65533;&#65533;nj&#65533;k&#65533;_&#65533;&#65533;&#65533;&#65533;U&#65533;r&#65533;&#65533;Z\P&#65533;&#65533;x&#65533;W&#65533;&#65533;&#65533;&#65533;3+&#65533;&#1486;&#65533; wE&#65533;&#344;&#65533;&#65533;&#65533;&#65533; E&#65533;N&#65533;JJb&#65533;&#65533;7&#65533;+&#65533;W&#65533;}&#65533;&#65533;&#65533;&#65533;&#65533;I&#65533;&#65533;&#65533;&#65533;&#65533;&#65533;^&#65533;&#65533;&#65533;&#65533; &#65533;&#65533;
'R&#65533;sRv&#65533;&#65533;z&#65533;c!&#65533;&#65533;&#65533;&#65533;&#65533;r*LB&#65533;&#65533;&#534;&#65533;&#996;&#65533;2&#65533;c23&#65533;&#65533;&#65533;&#65533;&#268;&#65533;&#65533;N&#65533;B&#218;&#65533;&#65533;A&#65533;P&#65533;&#65533;&#42332;&#65533;&#65533;&#65533;&#65533;&#65533;&#65533;&#65533;}&#65533;}&#65533;&#65533;g&#65533;&#65533;3+Z&#65533;&#65533;21&#65533;-&#65533;B&#65533;&#65533;+yv0&#65533; &#65533;sC&#65533;&#65533;,&#65533;Ka&#65533;1cX&#150;&#65533;&#65533;I&#619;&#65533;\|&#65533;SJ&#65533;&#721;&#65533;=cDK&#65533;Cq&#65533;&#65533; lT&#65533;&#1178;&#65533;)d&#65533;&#65533;V&#65533;;)Gr.&#65533;#"&#65533;x&#65533;&#65533;/&#65533;y&#1213;qg&#65533;&#65533;>&#65533;&#65533;m&#65533;:&#1594;T&#65533;&#65533;|3d&#65533;k&#65533;9&#65533;aC&#65533;&#65533;SA&#65533;m&#65533;&#65533;&#65533;&#65533;gD&#65533;&#65533;&#65533;]&#65533;?l<&#65533;Ek&#65533;k&#65533;:v&#65533;rr&#65533;&#65533;&#65533;&#65533;I&#65533;&#65533;&#65533;G&#65533;&#2018;e&#65533;&#65533;&#65533;)m&#65533;5&#65533;H&#65533;2&#65533;>&#65533;&#65533;&#44954;&#65533;&#65533;/:#&#65533;&#65533;&#65533;(&#65533;}&#65533;&#65533;&#1208;&#65533;&#65533;&#65533;00&#65533;&#65533; Q(&#65533;&#65533;&#1838;aiZ&#65533;qF&#65533;&#65533;&#1983;&#65533;E&#65533;k&#65533;&#65533;&#65533;x&#65533;]	&#65533;)&#65533;Q&#65533;&#903;Q&#65533;&#65533;&#65533;&#65533;L&#65533;&#65533;&#65533;i@&#65533;&#65533;&#65533;XB&#65533;H&#65533;Y&#65533;&#65533;&#65533;&#65533;#AwV&#65533;)&#65533;J&#2000;&#65533;&#65533;Y&#65533;&#65533;&#65533;r&#65533;"&#65533;&#65533;&#65533;W&#65533;&#65533;H&#304;&#65533;&#65533;]W&#65533;Q&#65533;&#65533;&#65533;$&#65533;&#65533;{&#65533;w&#65533;26&#65533;&#65533;8&#65533;Yn&#65533;&#65533;&#65533;#&#65533;&#65533;&#65533;I&#65533;&#647;&#65533;&#65533;c&#65533; @&#65533;k&#65533;5MD/&#65533;<&#65533;W&#65533;&#65533;&#65533;&#65533;&#65533;H&#65533;&#65533;&#65533;&#65533;&#65533;&#65533;&#65533;R&#65533;Z&#65533;&#65533;&#760;c&#65533;T&#65533;<&#29719;=&#65533;}$&#65533;&#65533;&#65533;&#65533;&#65533;&#65533;dD}&#65533;E1&#65533;{o3&#65533;&#65533;[&#65533;0o&#65533;&#65533;^&#65533;S:&#65533;~&#65533;&#65533;&#65533;&#65533;+9%?&#65533;BZRkTxvy&#65533;I&#65533;&#1171;3"&#65533;&#65533;&#65533;&#65533;&#65533;&#65533;t&#65533;&#65533;$<&#65533;&#65533;&#65533;b&#65533;&#65533;&#65533;8&#65533;&#65533;&#65533;YL&#312;vG"&#65533;&#65533;]'ZRo&#65533;e&#65533;M&#65533;&#65533;&#65533;&#65533;Et&#65533;&#65533;H&#65533;|/&#65533;s&#65533;&#65533;&#65533;&#65533;v&#65533;.&#65533;Q&#65533;&#65533;&#65533;^&#57955;l[#&#65533;a&#65533;&#65533;&#65533; &#65533;Y}&#65533;-c&#65533;O&#65533;&#65533;a&#65533;_&#65533;)&#65533;&#65533;*QY&#65533;&#65533;B&#65533;f&#65533;b&#65533;g&#65533;Uh&#65533;&#65533;BT&#65533;&#65533;fe&#65533;&#65533;&#65533;&#65533;&#65533;fI&#65533;&#65533;&#65533;J&#65533;O&#65533;&#65533;&#65533;&#65533;&#65533;&#65533;<9(&#65533;\~&#65533;&#65533;dx&#65533;*"G&#65533;&#65533;_?&#65533;y%&#65533;Lz&#65533;>&#65533;&#65533;O&#65533;Kk&#65533; j&#65533;XG&#65533;_&#65533;r9&#65533;&#65533;b&#65533;&#65533;B&#65533;&#65533; &#65533;C&#65533;&#65533;Nt!&#65533;&#65533;&#65533;&#427;<&#65533;&#65533;r\~g&#65533;,W&#65533;&#65533;Py&#65533;!&#65533;W&#65533;&#65533;&#65533;\&#65533;&#65533;&#65533;&#65533;MG&#65533;&#65533;&#65533;&#65533;&#65533;&#65533;&#65533;0H&#65533;&#65533;q&#65533;~&#65533;
&#65533;&#65533;7}7]&#65533;Hi&#65533;&#65533;f:#&#65533;&#65533;k&#65533;-&#65533;h&#1025;&#65533;"&#65533;&#65533;?&#65533;&#65533;<[&#65533;NId&#65533;&#65533;&#65533;?E&#65533;w&#65533;u>D&#65533;b	&#2034;&#65533;e&#65533;&#65533;&#65533;&#65533;&#65533;
W&#65533;e&#65533;$}&#65533;&#65533;&#65533;-&#65533;&#65533;;&#65533;&#65533;|9&#65533;3&#65533;9&#65533;&#65533;G&#65533;&#65533;r&#65533;^&#65533;}&#65533;&#65533;nB%&#65533;&#65533;&#65533;	i&#65533;&#65533;&#65533;&#65533;&#65533;&#65533;&#65533;I3&#65533;{&#65533;&#65533;&#65533;5G&#65533;&#65533;&#65533;y&#65533;&#65533;gq!&#65533;F&#65533;&#65533;Xx&#65533;&#65533;;A&#65533;&#65533;&#65533;&#735;(y&#65533;<&#65533;&#65533;R&#65533;&#65533;s&#32883;Ych&#65533;&#321;&#65533;&#65533;wkN&#65533;&#65533;&#65533;H&#65533;()&#65533;&#65533;&#65533;\
27i&#65533;&#65533;&#65533;&#65533;&#1680; i/&#65533;z&#65533;
&#65533;&#65533;q&#65533;Js&#65533;&#65533;&#65533;&#65533;2&#65533;+&#65533;&#65533;`&#65533;&#65533;4&#65533;+n&#65533;&#65533;&#65533;I&#23717;),&#65533;!&#65533;G&&#65533;&#65533;[&#65533;k&#65533;^&#690;o&#65533;&#65533;X&#65533;&#65533;&#65533;r&#65533;?&#65533;&#65533;&#65533;G&#995;&#410;&#65533;&#65533;7!&#65533;x&#65533;&#1706;&#65533;&#65533;&#65533;&#65533;&#65533;&#65533;&#65533;1&#65533;&#65533;T&#65533;j]&#65533;&#65533;VNU&#65533;J&#65533;;&#65533;P&#65533;&#65533;3A&#65533;#I&#65533;&#65533;D&#65533;&#65533;&#65533;Q&#65533;&#1072;&#65533;.=*&#65533;0&#65533;&#65533;&#65533;M4&#65533;<&#65533;&#65533;E&#65533;}&#65533;&#65533;&#65533;&#65533;e&%Q&#65533;T&#65533;&#65533;u&#65533;&#65533;&#65533;&#65533;&#65533;&#65533;&#65533;&#65533;&#65533;G&#65533;11&#65533;|&#65533;n#&#65533;&#65533;&#65533;&#65533;&#65533;7&#65533;<wr&&#418;x$uNCk&#65533;&#1002;&#65533;P2X&#65533;q&#65533;&#65533;M&#65533;z&#65533;w&#65533;$&#65533;qH(s&#65533;&#65533; -F&#65533;7&#65533;&#65533;&#65533;s&#65533;&#65533;&#65533;-W!&#1455;&#65533;^&&#65533;&#65533;&#65533;&#65533;&#65533;%&#65533;22&#65533;&#65533;-&#65533;&#65533;&#65533;Z&#65533;$&#65533;&#65533;&#65533;&[z&#65533;b&#418;_&#65533;&#65533;&#65533;&#191;&#65533;c&#65533;&#65533;E&#65533;&#65533;&#65533;`&#65533;dx&#65533;s:&#65533;&#65533;&#65533;%&#65533;&#65533;b&#65533;&#65533;&#829;&#247;A&#65533;"&#65533;&#65533;&#65533;
BU&#65533;&#65533;&#65533;jn6q5X3&#65533;8^@o&#65533;7hI /Q&#65533;Hn&#65533;&#65533;&#65533;&#65533;%&#65533;`&#65533;&#65533;&#65533;&#65533;&#33711;&#65533;&#65533;&&#65533;BLx&#1213;&#65533;,aO&#65533;&#65533;&#65533;(&#65533;&#65533;&#65533;r\&#65533;&#1258;(D&#65533;&#65533;&#65533;&#65533;&#65533;#oX&#65533;&#65533;&#65533;&#65533;&#65533;[a&#65533;&#65533;&#65533;>)t&#65533;&#65533;&#65533;&#65533;&#65533;v&#65533;&#65533;&#65533;$&#65533;9&#65533;i&#65533;bd&#65533;&#65533;&#65533;g&#65533;2H&#65533;&#65533;&#65533;&#65533;&#65533;Q<#&#65533;C,XH&#65533;&#65533;z&#65533;uZ&#65533;&#65533;&#65533; &#65533;J$S@R&#65533;Y<iR&#65533;&#65533;en&#65533;&#218;&#65533;us&#65533;&#608;&&#65533;)&#65533;h&#65533;f0kX\&#65533;&#65533;i&#65533;&#65533;&#65533;&#65533;%!M&#65533;&#65533;&#65533;&#65533;KO &#65533;8"6&#65533;u&!-V&#65533;&#65533;K F&#65533;K&#65533;2&#65533;0p)&#65533;  49&#65533;&#65533;	&#65533;&#65533;	&#65533;&#65533;B&#65533;aP&#65533;!&#65533;&#65533;ts&#65533;M&#65533;&#65533;F&#65533;<5&#65533;&#65533;>&#65533;&#65533;&#65533;&#65533;|&#1247;6+*
&#65533;&#65533;|&#65533;&#65533;&#65533;46&#65533;VFDSHg&#65533;&#65533;)n&#65533;$}A&#65533;&#65533;&#65533;#&#65533;&#65533;&#65533;&#65533;:&#65533;&#65533;&#65533;&#65533;&#65533;&#753;&#65533;&#65533;&#65533;L&#65533;&#65533;&#65533;R&#65533;D,&#65533;)&#65533;%&#65533;&#65533;	[	s&#65533;!&#65533;xU&#65533;Ej&#65533;/&#65533;6j&#65533;&#65533;":2:&#65533;&#356;6&#65533;r&#1276;&#65533;M&#65533;'X&#20023;
"&#65533;XD&#65533;&#65533;m&#65533;&#65533;i&#1637;&#65533;&#65533;&#65533;&#65533;jx!&#65533;|C&#65533;W&#65533;&#65533;&#65533;&#65533;U&#65533;&#65533;&#65533;&#65533;&#65533;&#65533;&#65533;&#65533;&#65533;&#65533;&#65533;B&#65533;&#65533;O&#65533;&#65533;&#65533;kq"y(W&#605;&#1278;&#65533;+&#65533;&#53374;&#65533;NaK-H&#65533;&#65533;N&#65533;&#65533;p]&#65533;L&#65533;&#65533;zca&#65533;}R&#65533;&#65533;&#65533;4&#65533;&#65533;Z&#1670;;&#65533;&#65533;&&#65533;&#65533;jnHw&#65533;&#65533;&#1461;&#65533;+*R~&#65533;&#1200;&#65533;j&#65533;&#65533;&#65533;Q/&&#65533; &#65533;-&#65533;&#65533;H&#472;y&#65533;&#65533;Gmp%&#65533;&#65533;&#65533;&#65533;&#65533;&#65533;*<&#65533;&#65533;&#65533;_$&#65533;&#65533;&#65533;=U&#65533;&#65533;hjG&#65533;u&#65533;&#65533;	CTa&#65533;&#65533;$<&#65533;N4&#1227;VN&#65533;6|&#65533;@&#65533;A&#65533;!&#65533;&#65533;&#65533;&#65533;&&#65533;3R=&#65533;C9&#65533;p&#65533;mr#&#65533;T&#65533;&#65533;J&#206;y&#65533;ZQ&#65533;&#65533;?&#65533;&#65533;$&#65533;&#65533;ar&&#65533;&#65533;&#65533;&#65533;&#1365;rz&#262;&#65533;&#65533;&#21395;i-&#65533;&#65533;&#65533;&#65533;&#65533;&#65533;]&#65533;&#65533;&#65533;&#65533;&#65533;P&#65533;&#65533;L&#65533;&#65533;&#65533;&#65533;pFJ&#205;yA	muR&#65533;Z&#65533;&#2004;&#65533;-X&#65533;&#2003;&#65533;w&#65533;T&#65533;&#65533;J' &#65533;#&#65533;8&#65533;&#65533;&#65533;&#65533;&#65533;
5&#65533;&#65533;&#65533;&#65533; &#65533;#82pF'&#65533;&#65533;&#65533;O&#65533;J&#65533;&#65533;q0#s&#65533; ,&#65533;O&#65533;I7&#65533;&#1212;GO&#65533;&#65533;<&#65533;k&#65533;&#65533;&#65533;&#65533;&#65533;&#65533;&#65533;G&#65533;C_H&#65533;&#65533;&#65533;.q&&#65533;"d&#65533;5&#65533;&#65533;5]"&#65533;&#65533;&#65533;&#65533;&#171;&#65533;&#65533;&#65533;&#158;2&#65533;&#65533;sB&#65533;&#65533;R&#65533;&#65533;5	n-&#65533;&#65533;UJ&#65533;&#65533;QY4&#65533;&#65533;&#65533;&#65533;#&#65533;&#1134;w*&#65533;W&#65533;&#65533;&#65533;oKi[&#65533;&#65533;D6&#65533;&#65533;&#65533;&#65533;O=&#50912;S&#65533;&#65533;&#65533;&#65533;#&#65533;q&#65533;&#65533;&#65533;woh&#65533;&#65533;y&#65533;5&#65533;UF&#65533;S	&#65533;=&#65533;)U,	> &#65533;&#65533;&#65533;-&#65533;*B&#65533;&#65533;&#65533;&#65533;'x&#65533;&#522;&#496;&#65533;v+q&#65533;&#65533;7&#65533;tHs&#65533;4&#65533;&#65533;&#473;S&#65533;U&#65533;O&#65533;&#1060;&#65533;2&#65533;&#65533;56i&#65533;&#65533;H&#65533;&#65533;&#65533;&#65533;&#65533;&#65533;x}&#419;&#65533;i&#65533;&#407;&#65533;D[&#65533;&#65533;!&#65533;&#65533;%&#65533;<&#65533;Mu&#65533;&#65533;&#65533;d&#65533;&#65533;{]&#65533;&#65533;&#65533;&#65533;&#65533;.U&#65533;V&#65533;&#65533;&#65533;&#65533;&#65533;&#65533;&#65533;r&#65533;&#65533;Fj&#65533;&#65533;n&#65533;&#65533;p&#65533;A&#65533;&#65533;sM&#65533;D&#65533;&#65533;6&#65533;3&#65533;&#65533;&#65533;&#65533;&#65533;z#&#65533;}$&#65533;j&#65533;.&#65533;t&#979;&#65533;&#65533;:&#65533;$&#65533;V##&#65533;&#65533;.&#65533;L&#65533;&#65533;&#65533;/#&#65533;#&#65533;&#65533;t&#65533;E&#65533;&#65533;?&#65533;Z&#65533;Dp&#65533;&#65533;zD&#65533;?3&#65533;&#65533;&#65533;IR|&#1623;&#65533;&#65533;B&#65533;U~$~|&#65533;&#65533;N&#65533;&#1904;S&#65533;&#273;&#65533;&#65533;&#65533;vk&#65533;&#65533;.H&#65533;F&#65533;S&#65533;D&#65533;&#65533;&#65533;&#65533;c/X&#65533;rw&#65533;*<&#65533;n&#65533;&#65533;&#65533;&#65533;E,qR&#65533;&#65533;B.'u|Fl&#65533;,&#65533;{?&#65533;&#65533;&#65533;&#65533;h|&#65533;s&#65533;O&#65533;&#65533;U&#65533;s&#65533;x&#65533; $&#65533;&#65533;j&#65533;N&#65533;&#65533;$bj&#65533;&#65533;APo~Z&#65533;&#65533;&#65533;&#65533;1&#65533;3&#65533;c&#65533;&#65533;&#65533;#&#65533;t&#65533;P&#1192;Q&#10346;{&#300;&#65533;4fN&#65533;&#65533;&#65533;&#65533;^&#65533;+o&#65533;9&#65533;2&#65533;&#65533;&#65533; b	&#65533;Z&#65533;&#65533;!r&#65533;kTx&#65533;K(&#65533; &#65533;&#65533;&#65533;su}C,; &#65533;&#65533;&#65533;&#65533;&#65533;`xw&#65533;&#65533;v&#65533;&#65533;y7&#65533;&#65533;&#65533;Y&#65533;a&#65533;{&#65533;]B&#65533;&#1778;=$&#379;&#65533;>&#65533;=&#65533;~&#65533;&#65533;&#65533;&#65533;J&#65533;O&#65533;&#65533;&#65533;TW%&#65533;<&#65533;',&#65533;s&#65533;"&#65533;^&#65533;&#65533;f&#65533;&#65533;O&#65533;y4#&#65533;&#65533;&#65533;&#65533;&#65533;i&#65533;;&#65533;~&#65533;&#1398;"&#1143;&#65533;&#65533;B&#65533;i&#65533;&#65533;"St&#65533;&#65533; C&#65533;{&#65533;&#65533;G&#65533;a&#65533;&#65533;Mz&#65533;#[-&#65533;$;&#65533;,&#1327;y&#65533;&#65533;"&#65533;j&#65533;&#65533;&#65533;&#65533;tR},:h?P>&#65533;?&#65533;&#65533;4&#65533;*R=A&#65533;(&#65533;8Xo&#65533;@GD&#65533;@&#1821;6&#65533;&#65533;I&#65533;4&#65533;&#65533;t!z&#65533;&#65533;&#65533;|r&#65533;0^%&#65533;&#65533;&#65533;Kx&#65533;3t2&#65533;&#356;&#65533;	&#282;&#65533;&#65533;&#65533;t&#65533;@&#65533;&#448;&#65533;&#65533;&#65533;&#65533;]&#65533;&#65533;+&#65533;&#65533;G[&#65533;cR&#65533;h&#527;&#65533;&#879;&#1904;{^&#65533;&#65533;&#65533;&#65533;&#65533;&#65533;&#65533;3a&#65533;&#65533;&#65533;&#65533;>$&#65533;&#65533;&#65533;Y&#2003;&#65533;PLvG&#65533;z&#65533;.?&#65533;p3&#65533;&#65533;&#65533;+&#65533;&#65533;3k&#65533;&#65533;&#65533;&#65533;w&#65533;k~hhM&#65533;&#65533; &#65533;&#65533;&#65533;*&#65533;M1&#65533;&#65533;&#65533;h-w&#65533;V&#65533;&#65533;&#65533;>?&#65533;&#65533;&#65533;k&#65533;&#65533;$&#65533;&#65533;=&#65533;[&#65533;&#1709;4=&#65533;U&#65533;&#65533;&#65533;w&#65533;g2&#1288;&#65533;&#65533;FzF;&#65533;&#65533;&#65533; &#65533;h&#65533;[&#65533;s&#65533;8X&#65533;Ts&#65533;&#490;&#65533;&#44981;&#65533;&#500;&#65533;B&#65533;&#65533;&#65533;&#65533;%m&#65533;XS;r&#65533;Lf&#65533;F&#65533;&#65533;Qc&#65533;&#65533;-&#65533;.w>i"b&#579;&#65533;&#65533;&#65533;&#65533;&#65533;T&#65533;&#65533;R&#65533;f&#65533;&#65533;$&&#65533;~&#65533;(B&&#65533;&#65533;M`g@&#65533;&#65533;$&#65533;&#65533;&#775;&#65533;&#65533;&#65533;Z&#65533;!&#65533;&#65533;kS&#65533;"$&#65533;&#65533;3&#65533;"&#65533;B8&#65533;&#65533;YC&#65533;&#65533;d/"$V[M&#65533;\&#397;-&#65533;O&#65533;&#65533;&#2000;&#65533;L&#65533;{&#65533;&#65533;V&#65533;&#65533;rD&#65533;I&#65533;&#65533;&#65533;'&#65533;&#65533;&#65533;&#65533;&#65533;)[x>&#65533;&#65533;&#65533;&#65533;&#65533;$&#65533;&#1752;(&#65533;&#65533;}2D%k=&#65533;&#65533;&#65533;Q&#65533;/&#1361;&#65533;&#1939;&#65533;Co&#65533;*&#65533;&#65533;)&#65533;-HZ&#65533;&#65533;&#65533;&#65533;&#65533;|&#65533;&#65533;r&#460;0&#65533;&#65533;]&#65533;&#65533;&#65533;&#65533;&#65533;&#65533;78RG&#65533;&#2021;&#65533;&#65533;&#65533; &#65533;&#65533;&#65533;&#65533;@&#65533;&#65533;&#65533;)wZ&#1004;&#65533;J%mK&#65533;a&#65533;dDV&#65533;i&#64101;I&#65533;l&#65533;&#65533;&#65533;&#65533;&#65533;&#65533;JG&#65533;U&#65533;&#65533;&#65533;HF&#65533;rtML&#65533;&#65533;&#65533;&#65533;&#65533;&#65533;&#65533;&#65533;&#65533;h&#1559;&#65533;?D7q|E&#65533;i&#65533;Jv&#65533;4N&#65533;}&#65533;.&#65533;B&#65533;sN&#65533;&#65533;V&#65533;&#65533;dN&#65533;2&#65533;E&#65533;*&#65533;&#65533;&#65533;&#65533;x&#65533;&#65533;&#65533;|u&#65533;&#65533; &#65533;(f&#65533;~&#65533;&#65533;&#65533;&#65533;TF?E&#1364;&#65533;&#65533;&#65533;(&#65533;0&#1073;&#65533;&#65533; &#65533;&#65533;&#65533;&#65533;f&#65533;&#65533;&#65533;,G&#65533;&#65533;{"&#65533;W&#65533;&#65533;a&#65533;z6&#65533;&#65533;&#65533;F&#65533;&#65533;;&#65533;&#65533;~&#65533;&#65533;&#65533;&#65533;;&#65533;	&#65533;.&#65533;w&#65533; &#65533;Bp&#65533;).&#65533;Ibp&#65533;&#65533;1b&#65533;=HRZpF~6&#65533;&#65533;&#65533;B&#65533;&#65533;&#65533;!;&#65533;&#65533;DK&#65533;i&#65533;&#65533;O -&#65533;#&#65533;D&#65533;&#65533;&#65533;&#65533;\'&#65533;&#65533;8&#65533;&#65533;&#65533;&#65533;&#65533;FT&#65533;&#65533;I&#65533;&#65533;Pt&#65533;&#65533;0r&#65533;K&#65533;\%B2&#65533;0z&#65533;"2&#65533;kDR&#65533;w&#65533;A&#65533;V1#&#65533;&#65533;&#65533;1.&#65533;>&#65533;P&#65533;&#65533;&#272;&#774;Y&#65533;;&#65533;aHh&#65533;(&#65533;)Q&#65533;EvG&#65533;&#65533;L&#65533;&#65533;&#65533;#&#65533;+&#65533;&#1051;&#65533;D&#65533;g&#65533;-
&#65533;&#65533;_4&#65533;&#65533;&#65533;&#65533;2)r<&#65533;^I\&#65533;=&#1160;&#65533;Yfdw&#65533;u&#65533;kB&#65533;Y&#65533;&#65533;&#687;63dpW0H&#65533;&#65533;S$T9&#65533;k&#65533;&#65533;A&#65533;A\z&#65533;$k&#65533;+y*&#65533;&#65533;o;P&#65533;&#65533;\&#65533;&#388;&#65533;&#65533;&#65533;>r&#65533;&#65533;vL&#1257;H&#65533;&#65533;&#65533;&#65533;&#65533;pM&#65533;&#65533; c&#65533;I&#65533;&#65533;&#65533;&#65533;&#65533;&#65533;	 $&#65533;&#65533;6&#1295;$&#65533;&#65533;&#65533;T&#65533;&#65533;&#65533;&#65533;&#65533;&#65533;&#65533;&#65533;&#65533;$Gw&#65533;y'&#65533;Z&#65533;A&#296;&#65533;F&#65533;&#65533;&#65533;&#65533;U.&#65533;;&#65533;&#65533;z&#65533;&#65533;&#65533;	&#65533;&#65533;&#65533;&#65533;&#65533;&#40505;&#65533;&#65533;&#65533;&#65533;3<&#65533;D5&#65533;&#65533;&#65533;@&#65533;a&#790;Zu&#65533;Zl(&#65533;&#65533;&#1714;&#65533;+Nrq-&#65533;&#65533;<&#65533;\:&#65533;&#1087;XL&#65533;&#65533;g&#65533;=&#65533;&#65533;&#25971;'&#65533;Rz&#65533;&#65533;&#65533;P&#65533;&#65533;&#65533;&#65533;4&#65533;&#65533;&#65533;Y&#65533;bt)
&#65533;&#65533;&#65533;&#65533;p+8&#65533;&#65533;&#65533;+Y&#65533;j-&#65533;&#65533;&#65533;&#65533;-!&#65533;H&#65533;50&#65533;&#65533;&#65533;.uu&#65533;#&#65533;B&#65533;&#65533;F&#65533;&#65533;&#65533;&#65533;7&#65533;&#65533;&#65533;e&#208;&#65533;]F&#65533;o&#65533;&#1885;B&#65533;&#65533;m&#1169;&#65533;&#65533;&#65533;:Vu&#65533;|&#65533;$&#65533;W)&#957;&#65533;A&#65533;u&#65533;n&#65533;PK&#65533;!&#65533;N&#65533;Q&#65533;&#65533;&#65533;5>i&#65533;&#65533;/&#65533;&#883;&#65533; &#65533;&#312;&#65533;&#1915;&#65533;&#65533;`k&#65533;&#65533;&#65533;N&#65533;%a&#65533;yS&#1799;#&#65533;&#65533;&#420;d&#65533;)O&#65533;+&#65533;=&#65533;&#65533;I~"&#65533;&#65533;&#65533;#&#65533;V< }U&#65533;&#1359;&#65533;&#65533;&#65533;&#65533;;1&#65533;:&#65533;k&#65533;%&#65533;Sd&#65533;YK&#65533;!&#65533;l)H&#65533;&#65533;&#65533;&#65533;&#65533;&#65533;&#65533;r\A&#65533;Xq&#65533;&#65533;.&#65533;&#65533; &#65533;o&#65533;z&#65533;&#65533;Q&#65533;&#65533;_!&#65533;o3&#65533;&#65533;{&#65533;&#65533;&#65533;&#65533;R&#65533;&#65533;%&#65533;&#65533;&#1237;w(y&#65533;+&#65533;&#65533;L8&#65533;&#65533;\9&#65533;;&#65533;w&#65533;&#65533;&#65533;&#65533;&#65533;B]b&#65533;"<&#65533;e&#65533;9&#65533;m5{&#65533;65&#65533;&#65533;#&#65533;s&#65533;&#65533;g3w7&#65533;_&#65533;&#65533;&#212;9|H&#65533;:&#65533;6&#1170;&#65533;&#65533;*&#65533;L&#65533;&#65533;&#65533;&#65533;+&#65533;-&#65533;c&#65533;&#65533;&#65533;V_&#65533;&#65533;H&#65533;&#65533;&#65533;&#65533;&#65533;.&&#65533;&#65533;&#65533;&#65533;&#1131;&#65533;K}./&#65533;&#65533;&#65533;&#996;&#65533;&#65533;G&#481;&#65533;&#746;&#65533;&#65533;[&#65533;'2Y&#1012;&#65533; &#65533;u[&#65533;b&#65533;&#65533;GV&#65533;&#65533; fS&#65533;y&#65533;&#47670;&#65533;&#51151;H&#65533;$&#65533;+&#277;&#367;>&#9594;&#65533;&#65533;OG&#65533;[;y>~&#65533;r'.&#65533;kMr&#65533;oM&#65533;DP&#65533;TH&#65533;&#65533;z"&#65533;&#65533;&#65533;&#65533;CumS&#65533;&#65533;&#65533;qG&#65533;&#65533;&#65533;/&#65533;W&#65533;&#65533;&#65533;&#65533;&#65533;J%k&#65533;M&#65533;*<&#65533;s`&#65533;<&#65533;8&#65533;&#65533;C9N&#65533;h&#65533;&#65533;gr>&#65533;&#65533;X,&#65533;;n&#730;&#65533;&#486;2&#1134;D&#65533;8!&#65533;&#65533;f&#65533;p&#65533;&#25649;&#65533;@&#405;
&#65533;&#1060;4&#8808;&#65533;&#65533;&#65533;&#65533;AY&#65533;&#65533;&#65533;&#65533;i&#65533;gfg&#65533;&#65533;&#65533;&#65533;OOe&#65533;&#65533;&#65533;&#65533;&#65533;&#65533;&#65533;&#65533;V
&#65533;/i&#65533;b%N&#65533;J&#65533;&#65533;\Vc(&#65533;f#I&#65533;&#65533;&#65533;&#65533;&#65533;&#65533;\&#65533;zw&#65533;&&#65533;&#65533;0<&#65533;=1&#65533;.&#65533;&#65533;,&#65533;&#65533;d&#65533;y&#65533;&#65533;p&#65533;&#65533;>&#841;><9&#65533;|&#65533;&#65533;lyU&#1148;&#65533;QLi&#65533;&#65533;h&#1062;&#65533;h&#65533;&#65533;&#65533;&#65533;>&#65533;&#65533; &#65533;&#65533;b&#65533;&#65533;U3&#65533;&#65533;4&#65533;yB&#65533;&#65533;&#65533;j&#65533;m-&#65533;?at&#65533;jC&#65533;wQ&#65533;&#65533;r%&#65533;&#65533;=&#65533;>&#65533;&#65533;&#65533;&#65533;&#65533;&#65533;&#65533;&#65533;ON&#65533;&#65533;&#1332;&#65533;&#65533;n&#65533;^&#65533;v&#65533;&#65533;&#65533;r&#1265;&#65533;&#1261;&#65533;&#1206;&#1307;q#.&#65533;&#65533;a&#65533;&#65533;Z)&#337;&#44710;&#65533;&#65533;&#65533;&#65533;&#65533;R&#65533;>&#65533;|&#65533;N&#65533;&#65533;&#65533;&#65533;&#65533;&#65533;&#65533;\&#65533;H&#65533;&#65533;^yn&#65533;&#65533;&#65533;&#65533;&#65533;&#65533;iZ&#65533;G&#65533;_?%&#65533;.6+mq&#65533;Y&#65533;ib3&#65533;5&#65533;&#65533;w}&#65533;&#65533;6i&#65533;&#65533;mk&#65533;R+&#65533;O&#65533;&#549;u&#65533;Y&#65533;S&#65533;SF&#65533;&#65533;h&#65533;&#65533;h&#65533;&#65533;6&#1371;*xYS&#409;4&#1000;!T&#65533;S(&#65533;!	m&#65533;&#65533;&#65533;\&#65533;&#65533;v"3&#65533;h&#65533;|&#65533;&#65533;$&#65533;!qU'&#65533;GI&#1118;&#65533;&#65533;&#65533;&#65533;&#65533;a4*>oE&#65533;=!&#65533;.9Eb#&#65533;^&#65533;!&#65533;&#65533;c=&#208;&#757;
&#65533;&#65533;&#1196;&#65533;&#676;%GoD&#65533;J+u_&#65533;&#65533;m&#65533;xRh&#65533;y#&#65533;S&#65533;Jr&#65533;)&#65533;&#65533;[&#65533;"Ub89-!&#65533;`>&#482;&#602;0&#65533;c&#65533;u^&#65533;&#65533;X&#65533;G&#65533;/&#65533;&#65533;&#65533;&#65533;&#65533;&#65533;C&#65533;&#952;&#65533;&#65533;&#65533;&#65533;kfZ&#65533;df&#65533;&#65533;&#65533;&#65533;&#65533;
&#65533;z<&#65533;&#65533;&#65533;&#1319;&#65533;%&#65533;&#65533;&#65533;&#65533;&#978;a&#65533;&#65533;T&#65533;&#65533;_&#65533;+dx\-&#65533;&#816;&#65533;tz&#65533;&#65533;&#65533;&#1313;&#65533;OU&#65533;&#65533;8&#65533;&#65533;&#65533;:t,Y\d{&#65533;{&#65533;&#65533;&#65533;&#65533;&#65533;*&#65533;&#65533;dv&#65533;X&#65533;&#65533;e&#65533;&#65533; &#65533;&#65533;&#65533;&#65533;g&#65533;&#65533;&#65533; &#65533;&#65533;I&#65533;$~i,O&#65533;&#65533;&#65533;&#1810;0&#65533;&#65533;w&#437;&#65533;&#65533;-~&#65533;9&#65533;&#65533;jz&#65533;&#65533;&#65533;&#65533;&#65533;[&#65533;A&#65533;o&#1345;&#65533;j&#65533;&#65533;&#65533;&#65533;L&#65533;&#65533;)&#65533;)G&#275;q^&#65533;WH&#65533;&#65533;+w&#65533;&&#65533;&#65533;y=8&#65533;T?8&#65533;&#65533;_&#65533;&#65533;&#278;'T&#65533;y&#1668;&#65533;&#65533;&#65533;&#65533;ou&#65533;&#65533;&#65533;&#65533;&#65533;&#65533;&#65533;&#65533;&#65533;&#65533;&#65533;zK&#65533;X&#65533;&#65533;&#65533;&#65533;rU&#65533;.&#65533;&#65533;&#65533;&#65533;&#65533;&#65533;z;[&#65533;&#65533;&#1127;o&#65533;[G	n&#65533;&#65533;9&#65533;&#65533;&#65533;&#65533;&#65533;&#65533;+&#65533;Y}/&#65533;J&#65533;n&#65533;&#65533;&#65533;fc&#65533;4&#65533;&#65533;f&#65533;&#65533;&#65533;'&#65533;&#65533;&#65533;&#65533;&#65533;&#65533;&#65533;rc&#65533;"&#65533;&#65533;&#65533;"&#65533;O(k)_&#65533;q&#65533;&#65533;&#1895;&#65533;x&#65533;@&#65533;&#1928;&#65533;&#65533;&#65533;7&#65533;&#65533;-&#65533;&#65533;&#65533;&#65533;G&#65533;&#65533;^&#65533;&#65533;\&#65533;#&#65533;d~&#65533;{=&#230;&#155;&#65533;#&#65533;.&#65533;\&#65533;$xsiRF&#65533;O&#65533;&#65533;%&#65533;8%&#65533;&#65533;[W&#65533;3&#65533;]&#65533;&#65533;&#65533;b&#65533;&#65533;&#65533;M&#65533;HL&#65533;Oon&#65533;u&#65533;U&#65533;p&#65533;&#65533;&#65533;&#65533;sCm&#65533;&#65533;^o&#65533;&#65533;n&#65533;&#65533;N&#65533;&#65533;t rI&#65533;t&#65533;C&#65533;4&#65533;V&#65533;S&#65533;V&#65533;&#65533;n&#65533;&#65533;&#65533;I&#65533;]&&#65533;&#65533;&#65533;J&#65533;&#65533;"V)&#65533;M&#65533;-&#65533;I-2&#65533;R\#&#65533;&#65533;a&#65533;&#65533;&#65533;.v>]&#65533;.&#65533;&#12014;&#65533;&#65533;&#359;&#65533;;.&#65533;&#65533;Q&#65533;7&#65533;&#65533;DB&#65533;K&#65533;)1Q&#65533;8&#65533;}&#65533;K/&#65533;z&#65533;.&#65533;&#65533;:VtdvVyjJ&#65533;	j3/&#65533;$&#65533;&#65533;&#65533;Y&#65533;&#65533;4&#65533;J&#145;&#65533;rxm%O)<%-&#65533;_a&#65533;&#1361;Y&#65533;&#65533;&#65533;Dv&#65533;%&#65533;A%)O"M&#65533;&#65533;&#65533;J&#65533;N]&#65533;&#65533;&#720;~&#65533;F&#65533;&#65533;&#65533;&#65533;6&#65533;|&#65533;D&#65533;>)&#1680;~&#65533;&#65533;G&#65533;&#65533;U&#65533;&#65533;?6&#65533;&#65533;?&#65533;&#65533;&#65533;&#65533;t&#65533;&#65533;&#65533;&#641;h&#65533;&#65533;y&#65533;&#65533;6y&#65533;&#65533;iHk&#65533;&#65533;&#65533;&#65533;-&#65533;W&#65533;&#65533;  &#65533;n&#65533;x,%&#65533;&#65533;V&#65533;V'.=vE&#65533;^T)*&#65533;;&#65533;_&#65533; &#65533;<X&#65533;&#65533;$&#65533;&#644;_<&#65533;&#65533;=&#65533;&#65533;.&#65533;&#65533;&#65533;&#65533;&#65533;G&#65533;&#65533;&#65533;d&#65533;p&#65533;&#65533;X&#65533;&#855;!&#65533;&#65533;8hO%oZiK&#65533;8v.q&#65533;&#65533;8&#65533;&#65533;&#65533;&#65533;6q1Ft&#65533;&#1243;&#689;&#65533;&#65533;&#65533;d,"&#65533;k&#65533;&#65533;t&#65533;n&#65533;&#65533;&#628;&#65533;k&#65533;#S&#65533;yUc,&#65533;&#65533;m&#65533;&#65533;W]{i&#65533;Ba&#65533;&#65533;&#65533;?Ke&#65533;]Rq&#65533;&#65533;.&#65533;",&#65533;g&#65533;t&#65533;gc&#1623;&#65533;8L&#65533;&#65533;(W&#65533;%&#65533;&#65533;)Z&#65533;%&#1370;[qDVJL&#526;&#65533;v"&#65533;&#65533;&#1140;&#65533;&#65533;m&#65533;&#65533;&#65533;k&#65533;I&#65533;Z&#65533;&#65533;zC2&#65533;&#65533;!&#65533;33M&#65533;r&#65533;t&#65533;&#65533;k&#65533;U&#65533;&#65533;#&#65533;&#257;&#65533;1&#65533;t`&#65533;&#65533;&#44895;'&#65533;&#65533;y&#65533;	%&#65533;3&#65533;&#65533;&#65533;&#65533;&#65533;U&#65533;&#65533;&#65533;&#65533;T&#65533;&#65533;Z&#10546;&#65533;*&#65533;&#65533;&#65533;Dw2&#65533;&#65533;tf&#65533;Du&#65533;&#65533;[S&#65533;&#65533;&#65533;&#65533;P&#65533;u^&#65533;J&#65533;j;&#65533;i{&#65533;t&#65533;&#65533;&#930;&#65533;&#65533;&#1467;/1&#65533;t&#65533;&#65533;9&#65533;&#65533;e&#65533;k&#65533;&#65533;Y&#65533;&#65533;&#65533;H&#65533;x<&#65533;&#65533;Y&#1346;^L&#65533;&#65533;.&#65533;&#65533;rb"DFy
&#891;&#65533;-p&#65533;&#65533;Gi&#65533;<&#65533;&#1791;&#65533;&#717;&#65533;7v&#65533; DsC&#65533;6C&#65533;&#65533;&#65533;&#65533;4&#65533; IR&#65533;&#65533;&#65533;]-&#65533;&#65533;>&#65533;&#65533;+&#65533;&#65533;n&#65533;&#65533;&#65533;q&#65533;&#65533;&#65533;i&#65533;&#65533;b&#65533;&#65533;&#65533;&#65533;K&#65533;G&#65533;"F&#65533;]l&#65533;+&#65533;&#65533;&#65533;&#65533;&#65533;&#65533;&#65533;&#65533;w&#65533;&#65533;&#65533;&#65533;	&#65533;&#65533;&#65533;&#65533;,&#65533;&#65533;&#65533;)&#65533;&#244;&#65533;l&sA&#44708;	&#65533;&7&#65533;mn&#65533;9&#1054;&#65533;&#65533;h&#65533;&#65533;&#65533;&#65533;!&#65533;\h&#34366;]=&#65533;*&#65533;P&#65533;&#65533;&#65533;&#65533;&#65533;C&#65533;?&#65533;Rle&#65533;&#65533;C&#65533;&#65533;&#65533;@Y&#1175;Fz>&#65533;4n
&#65533;&#65533;HU&#65533;&#65533;Z&#65533;&#65533;&#65533;&#65533;N&#65533;&#65533;=CQ&#65533;&#65533;i|W&#65533;&#65533;&#65533; &#65533;&#65533;&#65533;&#65533;&#65533;pH&#65533;&#65533;&#65533;&#65533;&#65533;V&#65533;&#452;D&#65533;&#65533;&#65533;&#65533;u&#65533;&#65533;pZ0k&#65533;&#65533;&#65533;H&#65533;&#65533;&#65533;&#65533;&#65533;&#65533;H&#65533;O&#65533;Aip0N
&#65533;E&#65533;&#65533;&#65533;&#65533;&#65533; &#732447;&#65533;I&#65533;&#65533;&#65533;/&#65533;&#65533;L&#65533;&#65533;b&#65533;&#65533;&#65533;J&#65533;$&#65533;Y&#65533;&#65533;Zr:&#1498;q	Z=&#65533;q%+&#65533;	&#65533;&#65533;E(r&#65533;	&#65533;Z&#65533;&#65533;&#65533;&#65533;&#65533; &#65533;C&#65533;&#65533; a&#65533;D$R&#65533;&#65533;J&#65533;&#65533;#&#65533;,2b&#65533;&#65533;&#65533;6&#65533;&#65533;0&#1226;Z&#65533;q&#65533;&#65533;5&#65533;5&#65533;< JQ&#65533;&#65533;&#65533;$&#65533;`&#65533;&#65533;RIy&#65533;&#65533;&#65533;2&#65533;!=&#65533;Ia&#65533;P&#65533;JH&#65533;Ux&#65533;&#65533;&#783;&#65533;&#65533;q&#65533;&#65533;&#65533;xO&#65533;&#65533;VG&#65533;&#65533;v&#65533;&#65533;P&#65533;&#65533;&#65533;&#65533;
&#65533;&#65533;k&#65533;\&#65533;&#65533;&#65533;c&#65533;%&#65533;RHB&#65533;&#65533; &#65533;g&#65533;+&#65533;&#65533;E&#65533;"&#65533;s&#65533;&#65533;&#65533;r9B&#65533;&#65533;2d&#65533;w#&#65533;*H&#65533;U&#65533;&#65533;&#65533;&#65533;&#65533;&#65533;&#65533;&#65533;&#65533;&#11950;R&#399;&#308;&#65533;OD&#65533;R&#65533;&#65533;IR&#65533;&#65533;KjP&#65533;s/&#65533;&#65533;V&#65533;p(&#65533; !&#65533;&#65533;]&#65533;c&#65533;&#65533;=JJ&#65533;&#65533;&#65533;t&#65533;&#65533;&#65533;F&#65533;%b&#65533;&#65533;&#65533;S&#65533;_9
^TeD&#65533;&#65533;&#65533;&#65533;&#65533;&#65533;&#65533;&#496;f&#65533;&#65533;d&#65533;&#65533;k&#65533;r&#65533;&#65533;&#65533;&#65533;wZba&#65533;&#65533;&#65533;&#65533;vu#"&#65533;s*TI&#65533;&#65533;E&#65533;&#65533;(&#65533;&#65533;&#432;6&#65533;dA&#65533;;&#65533;|&#65533;&#65533;}&#65533;&#303;Y&#65533;s&#1399;&#65533;&#65533;hd&#65533;!&#65533;&#65533; Wx1\&#65533;&#559;&#65533;9T&#65533;&#65533;&#65533;&#285;&#1201;X&#65533;l&#65533;&#65533;&#65533;+&#65533;&#65533;hi&#65533;&#1132;Xa&#65533;&#65533;*H&#65533;&#65533;$&#65533;&#65533;&#661;q&#65533;I&#65533;&#65533;J&#65533;&#65533;!&#65533;&#65533;><&#65533;D&#65533;&#65533;yQ!&#1313;J&#65533;&#65533;o&#65533;&#65533;N&#65533;&#65533;0&#65533;b=B&#65533;&#65533;&#65533;&#65533;&#65533;K&#65533;&#65533;:&#65533;&#371;&#65533;r-&#65533;oO3%&#65533;&#65533; 	&#65533;B&#65533;&#65533;&#65533;&#65533;&#65533;nT}V&#65533;&#65533;&#65533;O&#1005;&#1380;&#65533;&#65533;&#65533;&#65533;[&#65533;*&#65533;&#65533;&#483;&#65533;&#65533;&#65533; &#65533;H&#65533;J&#65533;&#65533;e.&#65533;	o=&#65533;&#65533;&#65533;]&#65533;M7&#65533;&#65533;=D&#65533;&#65533;&#65533;&#65533;&#65533;7*&#65533;&#65533;z<H&#65533;&#65533;&#65533;iY&#65533;&#65533;nR&#65533;&#65533;&#65533;&#65533;&#65533;.&#65533;3&#65533;&#65533;o&#65533;;&#65533;&#65533;&#65533;z&#1943;&#65533;&#65533;&#65533;f&#65533;j&#65533;H8~l&#65533;h&#65533;&#65533;[&#65533;&#65533;&#65533;&#65533;v&#65533;R}&#65533;z&#65533;N&&#65533;h&#65533;&#65533;bZ&#65533;t&#65533;&#65533;}-&#65533;Vg&#65533;&#65533;[e&#65533;~&#65533;&#561;>&#65533;&#65533;mbb&#65533;&#65533;ARi
VwR&#823;E~	&#65533;{J&#65533;x&#65533;&#65533;MS&#65533;-&#1389;KuJ&#807;&#65533;5&#65533;&#65533;&#65533;&#65533;>&#65533;&#65533;jB6&#65533;&#751;u&#65533;`&#65533;&#65533;&#65533;&#65533;-&#65533;?&#65533;+&#65533;&#65533;&#65533;S)&#65533;*&#65533;BmD&#65533;&#65533;&#65533;kd(&#65533;)&#65533;#&#65533; &#65533;i&#65533;&#65533;8&#65533;&#65533;i&#65533;-&#1575;&#65533;rl&#65533;L&#65533;&#65533;+f(&#65533;v&#65533;p&#65533;&#65533;&#65533;&#65533;V&#65533;]d&#65533;o&#65533;&#65533;J&#65533;~&#65533;[=&#65533;\|&#65533;&#65533;&#65533;&#65533;mE&#65533;&#65533;&#65533;\&#65533;wLM&#65533;.&#65533;&#65533;sd9-&#65533;&#1237;.<&#65533;R&#65533;&#65533;&#65533;&#65533;\&#65533;gi&#65533;&#65533;n &#65533;LA!&#65533;b&#65533;&#65533;'&#65533;T&#65533; p&#65533;&#65533;&#65533;&#65533;&#65533;&#65533;!&#65533;v&#65533;mc&#65533;dIb&#850;bMu&#65533;&#65533;eS7L&#65533;%&#65533;&#65533;&#65533;-&#1669;Vk0!3&#65533;~B&#65533;).&#65533;&#65533;&#65533;>&#65533;FN&#65533;&#65533;&#65533;w&#65533;&#65533;[&#65533;&T&#65533;d&#65533;&#65533;&#1616;&#65533;&#65533;&#65533;&#65533;eN%9nFI3Iq0q.0&#65533;zH&#65533;&#65533;
&#65533;A&#622;&#65533;&#65533;|&#65533;&#65533;#&#65533;&#65533;BbJ&#65533;&#1270;&#65533;&#65533;i~&#65533;&#65533;l&#65533;&#65533;?&#65533;&#65533;&#65533;L&#65533;&#65533;&#65533;<s&#65533;&#239;&#65533;]&#65533;H&#65533;&#65533;&#65533;&#65533;&#65533;M*+&#1258;IG&#65533;Q~&#65533;&#65533;.&#65533;m&#7180;r&#65533;&#65533;&#65533;&#65533;!&#65533;$HqY&#65533;&#65533;&#65533;5&#65533;f}&g&#65533;&#65533;DH&#65533;W&#65533;h&#65533;G&#65533;&#65533;&#65533;&#65533;&#65533;&#65533;k&#65533;?2&#65533;IM&#65533;&#65533;&#65533;&#65533;X&#65533;&#65533;&#65533;[F&#65533;*&#65533;*&#65533;&#1445;&#65533;`^B&#65533;&#65533;]&#200;1'&#65533;XkT&#65533;1&#65533;&#65533;aq{	&#65533;&#65533;4&#65533;&#65533;VP&#65533;&#65533;&#65533;L&#65533;&#65533;&#65533;."&#65533;a&#65533;&#65533;)mZ0&#1045;&#65533;&#65533;pI'Fy&#65533;6R&#65533;IZ&#65533;~8&#65533;&#65533;&#65533;&#1953;&#65533;&#65533;|&#65533;z&#65533;JW&#65533;&#65533;&#65533;]&#65533;G&#65533;q&#65533;B&#65533;E&#65533;e|.a&#65533;F&#1627;&#65533;&#65533;&#65533;&#65533;5&#65533;i#&#65533;R&#65533;&#65533;g&#65533;&#65533;&#65533;]i2&#65533;!&#65533;&#65533;N&#65533;&#65533;&#65533;^&#65533;"&#65533;J&#65533;&#65533;&#65533;&#65533;^&#65533;Q&#65533;&#1739;&#65533;j&#65533;&#872;&#65533;&#65533;K&#65533;2A&#65533;&#65533;i>&#65533;_J&#65533;M&#65533;u&#708;&#65533;u>&#65533;&#65533;?&#65533;k*z7&#65533;&#65533;&#65533;&#65533;&#65533;{b&#65533;&#65533;&#65533;YEs3&#65533;&#65533;&#65533;&#1586;-&#65533;&#65533;&#65533;+x&#65533;F&#1306;rX&#65533; &#65533;&#65533;&#1071;(&#65533;&#65533;&#65533;&#65533;cs]~K&#65533;)&#65533;&#65533;*&#65533;&#65533;;&#65533;r*&#65533;92&#65533;&#65533;&#65533;8hI&#1879;4&#65533;&#65533;#&#65533;&#65533;&#65533;EL}&#65533;&#65533;&#46119;V&#65533;&#65533;q\\Vc&#65533;&#65533;&#65533;&#65533;&#65533;&#65533;&#65533;&#65533;e&#65533;&#65533;&#65533;C&#65533;K&#65533;X]\&#65533;&#65533;JjuCb&#65533;&#65533;&#65533;&#65533;Bz&#65533;t&#65533;#ao*&#65533;[fDne&#65533;&#65533;S&#65533;I&#65533;y&#65533;we&#65533;q2$h&#65533;%H&#65533;&#65533;-&#65533;rwU&#65533;&#65533;&#65533;V&#65533;&#65533;F]&#65533;&#65533;&#65533;&#65533;&#65533;>[-I\&#65533;
&#65533;;&#65533;&#65533;&#65533;$&#65533;&#65533;&#65533;&#65533;&#65533;!a&#65533;&#65533;c`&#65533;&#65533;"&#65533;5R&#65533;[-k&#65533;-F&#65533;h&#65533;J&#1299;&#65533;&#65533;&#65533;~&#65533;&#65533;x&#65533;&#65533;t&#65533;O&#65533;W#)k&#65533;9&#65533;u]v&#65533;.&#1020;&#65533;&#65533;#W&#65533;&#1006;&#65533;@w&#65533;	'&#65533;&#65533;&#65533;&#65533;]77&#65533;9#&#65533;r&#65533;&#65533;&#65533; p&#65533;J&#65533;$&#65533;$&#65533;J&#65533;qB&#65533;&#65533;&#65533;R&#65533;&#65533;~&#65533;&#65533;I#&#65533;v&#65533;%KeLm&#65533;&#945;f&#65533;W&#65533;1cU&#65533;|&#65533;4&#65533;&#65533;D&#65533;&#65533;&#1805;j.j&#65533;dw-&#65533;F}&#65533;&#65533;7o&#65533;dr&#65533;!z&#65533;&#65533;M&#65533;&#65533;&#65533;&#65533;=dau^[O&#65533;"&#65533;ZP&#65533;&#65533;N&#593;&#65533;<&#65533;|&#65533;s&#65533;&#65533;\&#65533;&#1399;X&#65533;&#65533;&#65533;LY<&#65533;&#65533;&#65533;b&#65533;4&#65533;N&#65533;4&#65533;/<&#65533;*-u&#65533;&#65533;MD&#65533;={&#65533;[&#65533;JMV22&#65533;&#65533;&#65533;&#65533;o&#65533;)&#65533;&#65533;&#65533;&#65533;	G&#65533;US&#65533;,a9&#65533;'^2I&#65533;n&#65533;i&#65533;&#557;&#1710;&#65533;=e&#65533;2&#65533;PJ&#65533;&#65533;O?y&#827;v&#65533;&#65533;|L&#65533;&#65533;8U#&#65533;&#65533;&#65533;e&#65533;6Z&#65533;&#65533;&#65533;iZ&#65533;c+&#65533;&#65533;&#65533;&#65533;&&#65533;&#65533;&#65533;&#65533;^&#65533;<_&#65533;&#65533;F&#780;&#65533;&#65533;&#65533;<z&#65533;M&#65533;&#65533;K
<&#65533;|&#65533;N&#65533;&#65533;f&#1321;6&#65533;p&#65533;:4&#65533;&#65533;&#65533;C&#65533;&#65533;L}c&#65533;&#65533;&#65533;&#65533;W;&#1595;&#65533;Z&#65533;C&#65533;C&#65533;&#65533;F&#65533;G&#65533;p&#65533;&#65533;&#65533;-&#65533;&#65533;&#65533;&#65533;&#65533;&#65533;&#65533;&#65533;&#65533;&#65533;s&#1274;&#65533;j&#65533;jy&#65533;LW\u&#65533;&#65533;X&#65533;&#65533;u&#65533;&#65533;j&#65533;B&#65533;U&#65533;&#65533;E&#65533;w&#65533;PLjZ&#65533;e&#65533;&#1555;&#65533;ob6_iA&#65533;&#65533;&#65533;]&#65533;_J&#52773;gG&#65533;-&#65533;r*$r~J&#65533;&#939;5&#65533;&#65533;&#65533;&#65533;&#65533;&#65533;&#36366;&#65533;M&#65533;&#65533;&#65533;U&#65533;&#65533;&#65533;&#65533;&#65533;&#65533;&#65533;&#65533;&#65533;&#65533;e&#65533;&#65533;b&#65533; &#65533;&#65533;&#1217;&#65533;&&#1463;&#752;G&#65533;tV&#65533;_&#65533;.f&#65533;&#65533;/;&#65533;&#65533;J&#65533;D&#65533;&#65533;&#65533;&#65533;b&#65533;&#65533;&#65533;&#65533;&#65533;&#65533;E&#65533;&#65533;T&#65533;e&#65533;&#65533;c&#65533;P&#65533;&#65533;&#65533;o&#65533;S&#65533;q
&#65533;.P&#65533;b%-&#65533;&#65533;&#1736;Z&#65533;iVd&#65533;J&#65533;&#1342;X&#65533;yZ&#65533;&#65533;&#65533;&#65533;&#65533;&#65533;&#65533;&#65533;&#65533;&#65533;`&#65533;m&#65533;l~bqo=&#65533;'&#65533;&#65533;&#65533;<e!&#785;&#65533;3I&#65533;&#65533;&#65533;&#65533;&#65533;6Q&#65533;r6&#65533;&#65533;&#65533;'7o&#65533;q&#1340;$&#65533;&#65533;-&#65533;n&#65533;w&#65533;&#65533;K&#65533;&#65533;n|&#65533;&#65533;&#65533;&#65533;&#65533;&#65533;&#65533;&#65533;[&#65533;]Q&#65533;&#65533;&#65533;&#65533;&#65533;&#1398;&#65533;&#65533;&#65533;E&#65533;-&#65533;r9C&#65533;&#65533;O&#65533;J&#65533;&#65533;&#65533;~&#65533;&#65533;>&#65533;iG&#65533;&#65533;&#65533;&#65533;&#65533;&#65533;W&#65533;&#65533;w&#65533;t&#65533;&#65533;&#65533;s&#65533;&#65533;&#65533;U|n&#65533;j&#65533;J&#65533;T8J&#65533;l&#65533;&#1527;sT&#65533;&#65533;#&#65533;iZ&#65533;&#65533; )&#65533;>j=<&#65533;&#65533;KZ&#65533;&#65533;&#65533;u&#65533;;&#65533;=&#65533;ng'&#1188;&#65533;&#65533; &#65533;O&#65533;&#65533;&#65533;c&#65533;&#65533;-1&#65533;&#1792;&#65533;&#65533;v}&#65533;|i&#65533;&#65533;&#65533;,u&#65533;&#65533;&#65533;r&#65533;Q&#65533;)&#65533;=S&#65533;R&#65533;&#65533;&#65533;Sn&#65533;&#65533;L&#65533;&#65533; &#65533;:&#65533;&#65533;&#65533;&3&#65533;<&#65533;W&#65533;&#149;&#65533;&#65533;i&#300;-*&#65533;&#65533;&#65533;&#65533;o&#65533;&#65533;N6&#65533;&#65533;&#65533;&#65533;v&#1259;
&#65533;"-&#65533;a&#65533;&#65533;&#65533;| &#65533;,+8&#65533;&&#65533;&#1822;&#65533;&#65533;}&#65533;&#65533;&#65533;&#65533;(&#65533;0y&#65533;s F	5&#65533;f0p&#65533;
&#65533;&#1254;&#146;&#65533;u &#65533;&#65533;&#65533;MA@i&#1284;
DR@Q&#65533;A`&#65533;&#65533;&#65533;aiXkX&#65533; Ec&#65533;&#65533;&#65533;8&#65533;&#65533;L&#65533;!&#65533;i)&#65533;&#65533;^&#65533;dP&#65533;^K[&#65533;&#65533;cmn[\&#65533;S&#65533;&#65533;&#65533;|&#65533;b[z,&#65533;&#65533;(f>c&#65533;&#65533;&#65533;2&#65533;J&#65533;o&#65533;&#65533;&#65533;u&#65533;w&#65533;&#65533;}A&#65533;&#65533;&#1101;&#65533;&#65533;#&#65533;&#65533;&#65533;^&#65533;&#65533;&#65533;&#65533;&#65533;&#65533;&#65533;O&#65533;&#65533;&#65533;e&#65533;9\&#65533;&#65533;I<#&#65533;p&#65533;&#65533;>&#65533;&#65533;&#65533;&#65533;m&#65533;-	F&#65533;r,wFi&#138;&#65533;K&#65533;I&#65533;+ 8&#65533; i&#257;Y&#65533;*xW&#65533;&#65533;&#65533;&#65533;!&#65533;&#65533;4&#65533;&#65533;!&#65533;&#65533;2&#65533;I&#65533;&#65533;*&#65533;&#65533;D&#65533;Z&#65533;3&#65533;+&#65533;&#65533;&#65533;&#65533;&#65533;T`&#65533;&#452;&#65533;&#65533;kE&#65533;&#65533;@&#65533;/Y&#65533;4&#65533;gF&#65533;\QO&#65533;q&#65533;1&#65533;&#65533;!G&#65533;:.DD{/&#65533;v&#65533;n&#65533;0&#65533;6&#65533;D&#65533;&#65533;M_&#65533;&#65533;&#937;?&#65533;[&#65533;&#65533;c{L&#65533;&#65533;<H&#65533;&#65533;&#65533;&#65533;R&#65533;&#65533;&#65533;&#65533;?&#65533;&#65533; &#65533;&#65533;&#65533;&#65533;,M&#65533;v&#65533;&#480;&#65533;\66&#65533;&#65533;/,ui1&#65533;*&#65533;&#65533;&#65533;&#65533;M&#65533;&#65533;&#65533;&#566;&#65533;>&#65533;&#65533;&#490;q&#65533;U&#65533;;&#1179;ZT&#1270;U&#65533;&#65533;&#65533;l2&#65533;c2&#65533;,V&#65533;&#65533;8&#475;1&#65533;\HwN&#65533;&#65533;<&#65533;&#65533;d&#65533;&#65533;Q&#65533;&#65533;&#65533;&#65533;&#65533; &#65533;H$/&#65533;&#65533;v&#65533;&#65533;&#65533;}c&#65533;&#65533;W&#65533;&#65533;g&#65533;&#65533;^x&#65533;o&#65533;/^>?&#65533;&#65533;z&#65533;&#65533;&#65533;&#65533;&#65533;&#65533;&#65533;uJ\}&#65533;yR#&#631;&#65533;&#65533;r&#65533;E&#455;&#47995;&#65533;&#65533;R&#65533;&#65533;R&#65533;&#65533;6&#65533;l&#65533;p&#65533;&#65533;&#65533;&#65533;&#65533;&#65533;7&#65533;&#65533;,Ct&#65533;C&#65533;/Z&#65533;&#65533;&#65533;X&#65533;V&#65533;T&#65533;)~S:&#65533;&#65533;&#65533;P&#65533;&#167;&#65533;Fp&#65533;&#65533;&#65533;R&#65533;&#65533;&#65533;&#65533;&#65533;&#65533;"&#65533;m&#65533;&#65533;&#65533; ]&#65533;1,&#65533;&#65533;5&#65533;>&#65533;w&#65533;i1&#65533;42(&#65533;K&#65533;\&#65533;&#65533;&#65533;KqE&#65533;*&#65533;.&#65533;1!Gr\&#65533;s[m9&#65533;&#65533;&#65533;&#65533;n&#65533;&#65533;&#65533;I&#65533;|&#65533;&#65533;w!e[&#65533;&#65533;&#65533;&#65533;&#65533;&#65533;&#65533;v&#65533;=;I&#65533;&#65533;_&#65533;&#65533;z&#65533;&#65533;77Q&#65533;&#1243;s;&#65533;&#65533;u\w&#65533;&#44109;$|&#65533;>H&#65533;&#65533;&#65533;=t&#65533;&#65533;&#65533;&#65533;&#65533;&#65533;a|z+&#65533;z&#65533;&#65533;&#65533;Hu3&#65533;&#65533;&#65533;&#201;&#1539;&#65533;&#65533;&#65533;&#65533;&#65533;&#65533;`5O&#65533;&#65533;&#65533;&#65533;&#65533;&#65533;m9R&#65533;i$&#65533;&#65533;DE&#65533;&#65533;&#65533;&#65533;&#65533;c&#1148;%&#65533;&#65533;&#1330;&#65533;rz&#65533;&#65533;&#65533;&#65533;z&#65533;&#65533;&#65533;&#65533;&#65533;8&#65533;z&#65533;&#1706;1&#65533;x&#65533;&#65533;
:9&#65533;*|&#65533;&#65533;Oj&#65533;Y~#&#65533;&#65533;,,&#65533;&#65533;]iM<&#65533;&#65533;&#65533;RL&#65533;
-&#65533;FG&#65533;&#65533;&#65533;d>&#65533;&#65533;&#65533;1&#65533;}1&#65533;&#65533;c
&#65533; &#65533;&#65533;8&#65533;&#65533;\&#65533;&#65533;"&#65533;)
J&#65533;&#1444;-{fj&#727;&#65533;&#65533;&#65533;&#65533;b&#65533;&#65533;!&#65533;&#1141;&#65533;#&#65533;V|9&#65533;A&#65533;&#65533;&#466;v&#65533;s~&#65533;&#65533;[&#65533;&#65533;-&#65533;&#65533;&#65533;&#65533;~X&#65533;&#65533;&#65533;&#65533;&#1870;&#65533;@&#1796;&#65533;<X.&#65533;&#65533;\k&#65533;Fj2;&#65533;3&#65533;&#65533;&#65533;2&#65533;&#65533;.d&#65533;R&#65533;yq&#65533;S/Gqi%6&#65533;Q&#65533;&#65533;&#65533;&#65533;H&#65533;&#65533;&#65533;&#65533;r&#65533;&#65533;&#495;5&#65533;Z&#65533;&#65533;\&#65533;\&#65533;&#65533;^K&#65533;X1I&#65533;&#65533;&#65533;&#65533;&#65533;Z)&#65533;Pb?0&#65533;&#65533;OhY&#65533;)&#65533;&#65533;c&#65533;L&#65533;#
o&#65533;&#65533;mQ&#65533;dZ0A&#65533;6$ &#65533;'&#65533;&#1216;&#65533;&#65533;pX&#65533;&#65533;B&#262;&#65533;&#65533;&#65533;&#65533;	H|Q5$Kj@&#65533;Z&#65533;&#65533;J&#65533;&#1185;&#65533;&#65533;&#65533;8&#65533;R,A
d:&#65533;@&#65533;f&#65533;&#65533;TU&#65533;&#65533;&#65533;&#65533;]T+&#65533;XB&#65533;O&#65533;&#65533;O;+&#65533;8&#65533;#&#65533;D|&#65533;&#65533;{p.;l6&#65533;/&#65533;~&#65533;X&#65533;T1*&#65533;&#65533;&#65533;~&#1340;&#65533;}s&#65533;&#65533;&#65533;n&#1827;&#65533;0&#65533;&#65533;)p&#1679;	&#65533;&#65533;&#65533;m9Q&#65533;&#65533;R&#65533;.$D[&#486;&#65533;w&#65533;&#65533;&#65533;&#65533;&#65533;&#65533;&#1411;`w?&#65533;y&#959;&#65533;xcc&#65533;qHs&#65533;&#65533;{&#65533;/&#65533;&#65533;}w&#65533;&#65533;m&#65533;&#65533;&#65533;&#65533;%;/&#65533;q&#65533;-&#65533;L&#65533;!&#65533;&#65533;v&#65533;&#65533;.&#65533;&#65533;M&#65533;&#65533;#&#65533;&#65533;^y&#65533;G&#65533;f&#65533;&#500;&#65533;&#65533;|&#65533;&#65533;&#65533;&#65533;&#65533;~G&#65533;&#65533;&#65533;&#65533;&#65533;4&#65533;&#65533;5P&#360;&#65533;.&#65533;&#65533;&#65533;*,8&#65533;M&#65533;&#65533;&#65533;F&#65533;Y&#65533;"&#1977;&#65533;&#65533;&#65533;&#65533;&#65533;V&#65533;&#1836;;}&#65533;L&#65533;t&#65533;&#65533;&#65533;<(&#65533;&#65533;dt&#65533;j,V&#65533;&#65533;]v"&#65533;&#65533;}|G&#65533;I&#65533;&#65533;&#410;&#65533;U&#65533;&#65533;&#65533;&#65533;&#65533;&#65533;&#65533;=G&#65533;B&#65533;t8&#65533;N&#65533;c&#65533;&#65533;Vn&#65533;2U&#65533;&]
#&#65533;&#748;&#65533;]!C&#65533;h&#65533;b&#65533;	&#65533;&#65533;k&#65533;&#343;&#65533;j^UimFKD&#65533;&#65533;&#65533;DFV#&#65533;X&#65533;r;I&#65533;&#65533;&#65533;8&#65533;m&#65533;&#65533;&#65533;<&#65533;&#65533;&#65533;?$l$&#65533;&#546;&#65533;!bTYk&#65533;&#65533;$GZ&#65533;&#65533;&#65533;T&#65533;X&#760;*&#65533;
&#65533;c&#65533;jFd&#65533;"&#65533;&#65533;I3+&#65533;l&#65533;&#65533;Oo&#398;-&#1503;*&#65533;&#65533;^&#65533;&#65533;mG&#65533;&#65533;&#65533;&#65533;o&#65533;&#65533;&#65533;&#65533;I4~&#65533;&#65533;dj&#65533;M&#65533;&#65533;K&#65533;&#65533;&#65533;&#65533;&#65533;&#65533;&#65533;&#294;&#65533; h&#573;&#65533;&#65533;&#65533;/&#65533;&#65533;k&#65533;!^U&#32657;&#65533;&#65533;}&#1985;&#65533;&#65533;&#65533;&#65533;&#527;B&#65533;#$wI&#52982;Y&#65533;&#65533;&#65533;&[o&#65533;&#65533;l(p&#65533;H&#65533;&#65533;$&#65533;n&#65533;&#65533;<;EQ&#65533;&#524;K&#65533;+&#65533;&#65533;@&#707;&#65533;&#65533;&#65533;&#65533;T &#65533; &#65533;&#65533;y+&#65533;&#65533;&#65533;Yu&#65533;)&#65533;1>&#65533;&#65533;F&#65533;!s&#65533;&#65533;&#65533;ImV?x&#65533;ma&#65533;~&#65533;&#65533;J&#65533;&#65533;k&#65533;X&#65533;f<&#65533;&#65533;&#1762;&#65533;&#1949;&#65533;dT(r&#65533;hZY&#65533;&#950;&#65533;+&#65533;&#65533;&#65533;&#65533;&#65533;&#65533;&#65533;&#65533;&#1185;&#65533;|x&#65533;&#65533;&#65533;&#829;g&#65533;&#65533;&#65533;&#1471;]&#65533;=&#65533;\&#65533;&#65533;&#65533;=&#65533;M4&#65533;a
&#65533;3&#65533;&#65533;g&#65533;&#65533;&#65533;*&#65533;&#65533;w&#65533;GR&#65533;W&#65533;&#65533;&#65533;!d&#1259;o&#65533;&#65533;#&#65533;(&#65533;&#65533;&#65533;&#65533;&#65533;&#65533;t*kK&#65533;&#65533;mA&#65533;&#65533;&#65533;&#65533;&#65533;p<&#65533;z]'&#65533;&#65533;M&#65533;'VIsDx&#65533;T&#65533;+&#65533;&#65533;&#65533;Fg&#65533;E&#65533;&#434;&#65533;&#65533;:&#65533;&#65533;&#65533;f&#65533;&#65533;&#65533;&#65533;[u7?&#65533;MNi&#65533;#.&#65533;8&#65533;&#1099;=l&#65533;C&#65533;lZ&&#65533;&#65533;&#65533;	&#65533; .?&#65533;PfN&#65533;&#65533;G&#65533;&#1952;&#65533;&#65533;&#65533;F&#65533;&#65533;&#65533;Z&#65533;&#218;&#65533;E&#65533;&#65533;&#65533;&#65533;&#65533;&#65533;&#65533;&#65533;&4&#65533;-U&#65533;&#65533;Y&#65533;&#65533;&#65533;O&#65533;i{l 4&#65533;&#339;\gl&#65533;&#65533;&#65533;=&#65533;y&#65533;&#65533;?&#65533;-H&#65533;&#65533;&#65533;{&#65533; &#65533;G&#65533;7&#65533;&#65533;cR&#65533;t&#65533;74&#65533;j:UyN&#65533;C&#65533;&#65533;&#65533;&#65533;nc]&#65533;t&#65533;S&#65533;&#65533;&#1999;!+&#65533;&#65533;&#65533;&#65533;<&#65533;&#65533;V&#1804;/&#65533;)&#65533;&#65533;&#65533;&#10833;Sr&#65533;&#65533;&#65533;B&#65533;d&#65533;?F&#65533;2&#65533;&#65533;U&#65533;&#65533;&#65533;{&#65533;&#65533;&#65533;"&#65533;K5i&#65533;M&#65533;:z&#1194;&#65533;(&#65533;Y[JL&#65533;bQl+q&#65533;&#65533;&#65533;&#65533;&#65533;W&#65533;&#65533;&&#65533;i?&#65533;:_&#65533;&#65533;&#65533;P}y&#65533;&#65533;&#65533;.&#65533;&#65533;&#65533;6&#65533;5&#65533;4&#65533;RQ.*^I&#65533;HI&#65533;.&#502;&#419;]&#65533;t&#65533;=&#65533;&#65533;&#65533;3&#1340;]O&#65533;j&#65533;B&#1796;&#65533;>m&#65533;no&#65533;&#65533;h&#65533;i&#65533;<&#65533;&#65533;&#65533;&#65533;z&#65533;&#65533;&#65533;&#65533;&#65533;&#65533;&#65533;&#65533; &#65533;&#65533;&#65533;(Dn`&#65533;X|&#65533;&#65533; &#65533;u&#65533;PtDZ&#65533;&#65533;V`w!&#65533;&#65533;&#65533;&#65533;t8h&#65533;>v&#65533;&#65533;&#65533;&#65533;&#65533;g&#65533;&#65533;3&#65533;&#65533;&#62022;&#65533;&#65533;z&#65533;4&#65533;&#2003;&#65533;V&#65533;&#65533;&#65533;&#65533;&#65533;q&#65533;&#65533;&#65533;r&#65533;x&#65533;&#65533;L&#65533;&#65533;&#65533;&#65533;&#65533;~&#1378;&#65533;9&#65533;&#65533;&#65533;akn@&#65533;|&#65533;&#693;&#65533;&#1213; &#65533;&#65533;k&#65533;&#65533;D&#65533;Q&#65533;&#65533;e&#65533;a&#65533;&#65533; 	&#65533; &#65533;&#65533;&#65533; &#65533;p&#65533;=&#65533;&#65533;N &#1475;&#65533;&#65533;&#65533;&#65533;Ok &#65533; &#65533;ZZ\&#65533;&#65533;G&#65533;&#459;&#65533;w&&#65533;a&#65533;nE&#65533;&#65533;&#65533;!h&#65533;Eh'&#65533;r&#65533;&#65533;&#65533;&#65533;&#65533;=&#65533;&#65533;$6&#46879;&#644;&#65533;h4&#65533;)!&#1296;i&#65533;&#65533;T&#65533;>&#65533;w&#65533;2h&#65533;u&#1437;&#65533;&#65533;q	&#65533;&#65533;&#65533;5&#65533;&#43672;&#65533;&#65533;#&#957;&#65533;&#65533;&#65533;!&#65533;&#65533;sT&#65533;&#65533;%&#65533;&#65533;&#65533;L&#65533;|&#1452;J&#1613;&#65533;]O&#65533;&#65533;&#65533;Y
&#65533;.=R&#65533;&#65533;HF}&#65533;&#65533;k&#65533;&#65533;B7&#1112;zF]&#65533;[&#1709;&#65533; &#65533;x&#65533;&#65533;s&#65533;&#65533;&#65533;&#65533;&#787;&#620;&#65533;$&#65533;XtZ~g&#65533;&#65533;ir&#65533;&#65533;&#65533;&#65533;U&#65533;&#65533;M&#65533; r4&#65533;&#65533;&#65533;&#65533;6^&#65533;&#65533; o?&#65533;}&#65533;&#65533;&#65533;e*&#65533;&#65533;i&#65533;&#65533;-&#65533;&#65533;2&#65533;&#65533;&#65533;l&#488;&#65533;WSh&#65533;)4&#65533;&#65533;-&#65533;89&#65533;Hqnz*&#65533;&#65533;&#65533;&#65533;&#65533;&#65533;&#65533;CON&#65533;P&#65533;&#65533;&#65533;i &#65533;&#65533;"o YQ&#359;L&#65533;&#65533;&#65533;&#65533;kL&#65533;&#65533;&#950;&#65533;:&#900;&#65533;R&#65533;&#65533;&#65533;&#855;Q&#65533;R&#65533;&#65533;q\&#65533;l&#65533;&#65533;&#65533;t&#998;&#65533;&#65533;&#65533;b9!\t&#44263;&#65533;&#65533;&#224;&#65533;D13&#65533;6?,6&#65533;&#65533;[&#65533;n&#65533;#&#65533;&#65533;s&#65533;odm&#65533;&#65533;&#65533;&#65533;)&#65533;ga&#784;&#65533;&#65533;&#65533;{Z&#65533;T&#65533;&#652;N|&#65533;5&'&#65533;M5&#65533;C&#65533;B> &#65533;&#65533;&#65533;(u&#65533;9R&#65533;&#65533;$&#65533;"&#65533;%&#65533;1{&#65533;&#65533;~&#1052;&#164;&#65533;fH&#65533;({&#65533;n"&#65533;N&#65533;&#65533;%&#555;x]&#65533;&#65533;S&#65533;)K&#65533;R&#65533;&#65533;&#65533;&#65533;&#65533;&#65533; &#65533;&#65533;&#65533;s&#65533;&#65533;&#65533;|&#65533;u4z&#65533;Q&#65533;&#65533;&#65533;&#65533;V`&#65533;P&#65533;r&#65533;5&#65533;&#65533;&#65533;&#65533;&#65533;Q&#65533;&#65533;[&#65533;k&#65533;&#65533;&#65533;p&#65533;+&#65533;U[&#65533;&#65533; &#65533;tyQ&#1054;r&#65533;&#65533;&#65533;&#65533;&#65533;&#1797;&#65533;&#65533;&#65533;~&#65533;&#65533;&#65533;<3&#1356;&#65533;1&#65533;&#65533;xr&#65533;&#65533;&#65533;B&#65533;&#65533;df8&#65533;&#65533;?&#65533;&#65533;&#65533;?E&#65533;cx&#65533;&#65533;&#65533;E&#65533;&#65533;&#65533;<&#65533;:F&#1037;Od&#65533;S&#65533;J&#65533;&#65533;eo$&#65533;&#919;bO&#65533;]&#65533;&#65533;2&#651;&#65533;&#65533;&#65533;&#65533;QO&#65533;E&#65533;&#65533;&#9305;H&#65533;5^&#65533;@&#65533;i&#65533;	dN&#2012;&#65533;&#65533;&#65533;tA&#65533;&#65533;J&#1912;&#65533;&#65533;&#65533;z&#65533;;&#65533;)X^$&#65533;DL]\V&#65533;&#65533;5m?&#65533;&#65533;p	&#65533;1&#65533;2 &#65533;\4&#65533;|&#65533;2HI%-&#65533;&#65533;&#65533;A&#65533;&#65533;&#65533;&#65533;5&#65533;+&#65533;O&#65533;&#65533;&#65533;A&#65533;p:&#65533;&#65533;:.Q8&#1456;|&#65533;&#65533;&#65533;&#65533;&#65533; &#65533;&#65533;t&#65533;l&#65533;)mNGs&#65533;$&#65533;&#65533;y&#65533;&#65533;>&#65533;(&#65533;c&#65533;&#65533;&#65533;&#65533;~O&#65533;0&#65533;unN&#65533;&#65533;nu&#65533;&#65533;&#65533;+&#65533;/p&#65533;u&#65533;n&#65533;&#65533; &#65533;&#65533;&#65533;A&#65533;f^&#65533;&#65533;B&#65533;&#65533;&#65533;&#65533;*|&#65533;S&#65533;\IR"&#65533;&#65533;a&#65533; &#65533;>&#65533;x&#65533;&#65533;&#65533;&#65533;&#65533;&#65533;&#65533;&#65533;&#65533;\AM&#65533;&#515;"c&#65533;L&#65533;&#65533;&#65533;:&#1626;&#65533;&#65533;&#65533;%&#65533;I&#65533;&#65533;&#65533;5q&#65533;(&#65533;&#65533;&#65533;&#65533;(qb&#1768;i&#65533;~I&#65533;T&#65533;o&#65533;&#65533;R&#65533;r&#65533;&#18827;&#65533;B&#65533;0&#65533;&#65533;X~&#65533;lj&#65533;OntO-#&#65533;
&#65533;&#65533;_&#65533;&#65533;Lo=>mb&#65533;&#64151;P&#65533;}&#65533;M&#65533;#U&#65533;&&#65533;&#65533;u&#65533;1Dy&#65533;&#65533;&#65533;&#65533;&#65533;*W&#65533;&#65533;&#65533;f&#65533;#1&#65533;/&#65533;&#65533;&#634;&#65533;&#709;&#65533;&#65533;&#65533;]N&#65533;&#65533;&#65533; &#65533;V<&#65533;&#65533;K&#904;&#65533;i&#65533;_U1e&#65533;7&#65533;;&#65533;bj&#65533;&#65533;&#65533;)Vi&#65533;&#65533;M&#65533;S&#65533;&#65533;&#65533;&#65533;C&#34412;&#65533;1&#65533;&#65533;V&#65533; &#65533;&#65533;7&#65533;[x&#65533;6?&#65533;1&#65533;&#65533;&#65533;&#65533;(v&#65533;&#65533;&#65533;&#65533;&#65533;&#65533;i?q&#65533;	|}3&#65533;
%Q&#65533;OP&#65533;&#822;&#65533;Y&#65533;&#1826;&#65533;&#65533;U&#65533;#&#65533;&#65533;&#65533;~Q&#65533;&#65533;&#65533;u^&#65533;Vy9&#65533;&#1776;&#223;&#65533;&#65533;&#65533;L&#975;&#65533;mC&#65533;O&#65533;&#65533;#&#65533;o&#65533;^nH&#65533;&#1313;&#48823;&#65533;&&#65533;&#65533;&#65533;&#65533;&#65533;&#65533;&#65533;&#65533;Vd&#65533;&#65533;J&#65533;&#65533;&#1099;&#65533;&#65533;4&#65533;u&#65533;1&#65533;P&#65533;E&#65533;&#65533;&#11567;&#65533;&#65533;W&#65533;s&#65533;CH&#65533;#&#65533;&#65533;&#1863;&#65533;&#65533;T&#65533;Y&#65533;1&#65533;Z&#65533;&#65533;&#65533;&#65533;&#65533;&#65533;&#65533;&#65533;l&#65533;t&#65533;<&#65533;B&#65533;PG&#65533;e&#65533;U&#65533;%&#65533;&#65533;&#65533;&#65533;&&#65533;&#65533;&#65533;&#65533;&#65533;&#65533;V2'&#65533;&#65533;&#65533;&#65533;>e&#65533;DE&#65533;&#1755;&#65533;c&#65533;~#&#65533;'&#65533;&#65533;&#65533;"&#65533;5&#65533;&#65533;{Ml~g&#65533;+&#65533;X&#65533;5&#65533;&#65533;&#168;&#65533;2&#65533;&#65533;r&#65533;&#65533;a &#65533;T&#65533;=&#65533;.&#65533;&#65533;&#491;4Y&#65533;&#65533;~&#65533;&#65533;
&#65533;&#65533;&#65533;]&#65533;%&#65533;'&#560;}M&#65533;&#65533;&#65533;s&#65533;&#65533;a, &#65533;%&#65533;&#65533;Z&#65533;&#65533;HO!&#65533;M&#804;o:&#65533;Yk3&#65533;&#65533;&#65533;]&#65533;-]&#65533;DO&#65533;&#65533;&#65533;&#65533;(&#65533;&#65533;&#65533;&#65533;&#65533;S&#65533;&#65533;&#65533;&#65533;&#65533;&#65533;&#65533;&#65533;Y&#65533;4&#65533;&#65533;5&#65533;?&#301;b&#65533;&#65533;gq&#65533;wI^&#65533;/&#65533;{&#65533; &#65533;DwH&#65533;?&#65533;3&#65533;&#65533;;7x&#65533;Cg&#65533; &#65533;&#65533;M?&#65533;&#65533;&#65533;*~&#65533;c/&#65533;muV&#65533;&#65533;m&#65533;&#65533;&#65533;&#65533;z&#65533;]&#279;b&#65533;7&#65533;E&#65533;4&#65533;ID&#65533;&#65533;":&#65533;IJ&#65533;&#30898;4&#1807;&#65533;C&#65533;&&#65533;&#65533;&#65533;z<]S&#65533;&#65533;mIQ&#65533;I&#65533;Qq&#65533;l	&#65533;&#65533;&#65533;TO&&#65533;F&#65533;%&#804;&#65533;&#65533;&#65533;Q&#65533;&#65533;o&#1114;<s&#65533;&#65533;#&#65533;&#65533;:w&#65533;&#65533;H+&#65533;&#65533;_,&#65533;&#65533;V&#65533;&#65533;&#65533;5"&#65533;.jd&#65533;o&#65533;!bF<A&#65533;o&#65533;L&#65533;S$r9w&#65533;}&#65533;2&#65533;E&#395;&#65533;&#65533;&#494;;6l'&#65533;U&#65533;(zblIC&#65533;&#65533;DV&#65533;M&#65533;FfW&#65533;&#65533;gR&#65533;&#1264;&#65533;.&#65533;9C&#65533;
b&#1934;&#65533;&#65533;&#65533;&#1394;Dw^S&#65533;s;mV&#65533;i&#65533;h&#65533;v}=&#65533;&#65533;&#65533;.&#65533;&#65533;&#65533;r&#65533;m&#65533;&#65533;&#65533;&#65533;&#65533;B&#65533;9P&#65533;Kmt&#1315;u&#65533;&#65533;W;&#65533;&#65533;&#65533;{[~&#65533;&#65533;9&#65533;M)&#65533;&#65533;&#65533;;JZ&#65533;&#65533;&#65533;i5d%%&#65533;&#65533;&#65533;Y&#65533;,W&#65533;P&#65533;}>jQ&#65533;&#508;&#65533;D&#65533;&#65533;#&#1913;&#65533;t&#65533;&#65533;&#65533;.&#65533;&#65533;r"HFu&#65533;f&#65533;8&#65533;&#65533;j&#65533;&#65533;&#815;&#65533;\?oO&#65533;&#65533;T&#65533;b\&#65533;yL#&#65533;&#65533;&#754;&#65533;&#65533;&#65533;~&#65533;&#65533;&#65533;&#65533;.&#65533;Kj&#65533;&#65533; &#65533;<_{&#65533;\&#65533;&#65533;oOx&#65533;A&#65533;SJ#&#65533;%&#65533;&#65533;i&#65533;&#65533;#&#65533;`&#65533;V"&#65533;:7&#65533;&#65533;&#1382;&#65533;&#65533;&#65533;&#65533;F&#65533;&#65533;&#65533;JsJ!bj&#65533;&#65533;V&#65533;
&#65533;Z%?*&#65533;&#65533;Zi>&#65533;&#65533;`&#65533;#B&#65533;6&#65533;&#65533;&#65533;&Z&#65533;yz;&#65533;&#65533;&#65533;&#65533;y&#65533;wP&#65533;ZW9*I{&#65533;#&#65533;&#65533;&#65533;#q&#65533;&#65533;%&#65533;&#65533;_&#65533;&#65533;|5&#65533;&#65533; &#65533;+t,IB&#65533;zVi&#65533;@#&#65533;b&#65533;&#65533;X&#65533;&#65533;&#65533;&#65533;"+R&#65533;&#65533;&#65533; 	&#65533;Ix&#65533;f&#65533;&#65533;&#65533;3&#65533;+&#65533;&#65533;%&#1187;&#65533;&#65533;&#65533;|;H&#65533;&#65533;*&#65533;&#65533;&#65533;&#65533;&#65533;o-&#65533;As&#65533;&#65533;{Htj&#65533;#&#65533;&#65533;&#65533;&#65533;&#65533;&#65533;&#65533;NT&#65533;&#65533;>&#65533;&#65533;&#1741;&#65533;;9&#65533;&#65533;5{z&#65533;&#65533;&#65533;&#65533;S
&#65533;&#65533;&#65533;&#65533;#'&#65533;&#65533;&#65533;&#65533;+X1/5&#65533;IP&#65533;&#65533;s&#65533;T&#65533;&#65533;#&#941;K&#65533;&#65533;&#65533;&#65533;^3 h&#65533;G&#65533;z.&#188;k&#65533;B|=G&#65533;&#65533;>&#589;5>&#65533;y&#1277;&#65533;&#65533;&#1020;&#65533;&#65533;`&#65533;2&#65533;w@&#65533;y+&#65533;&#65533;&#65533;&#1281;OR&#65533;q&#65533;&#1871;&#65533;<&#65533;&#65533;>&#65533;&#65533;&#65533;/p&#65533;&#65533;&#65533;W&#65533;N[&#65533;	&#65533;&#65533;&#65533;&#65533;'&#65533;&#65533;&#65533;lU&#65533;o[&#65533;C&#65533;&#65533;6jl&#1618;&#65533;&#65533;o=W3&#65533;F&#65533;O&#65533;?&#65533;D&#65533;&#65533;&#65533;y&#65533;&#65533;7&#65533;S&#65533;&#65533;G&#65533;&#65533;t&#65533;&#65533;&#65533;&#65533;R9{&#65533;&#65533;m&#65533;&#65533;;(&#65533;&#65533;7&#65533;}&#65533;&#65533;&#65533;&#65533;1&#65533;l&#65533;O&#65533;?V&#65533;oD&#65533;M&#65533;&#65533;~X&#65533;V&#65533;"?&#65533;&#65533;R&#65533;?a&#65533;!&#65533;x1&#65533;&#65533;&G&#65533;W&#65533;&#65533;eNe&#65533;&#65533;&#357;4&#65533;&#65533;	&#65533;&#65533;B&#65533;&#65533;_&#65533;<&#65533;&#65533;2&#65533;!&#65533;&#65533;kz&#65533;=o&#65533;&#65533;&#65533;/	&#65533;j&#65533;)&#65533;V<&#65533;#&#65533;t&#65533;&#705;&#65533;C&#465;&#65533;&#65533;55	Z&#65533;Y+V&#65533;&#65533;W&#65533;>&#65533;&#65533;	&#65533;$dn>&#65533;Y&#65533;)&#65533;]&#65533;?&#65533;\Y#MP&#2239;U&#65533;&#65533;&#65533;&#65533;v&#65533;&#65533;&#65533;&#65533;&#65533;&#65533;&#65533;-&#1483;bL&#65533;#&#65533;&#65533;&#65533;&#65533;&#65533;T&#65533;&#1654;&#65533;6&#65533;&#65533;&#65533;&#65533;&#65533;&#65533;b&#65533;&#65533;V&#460;&#65533;&#65533;7+&#65533;&#65533;&#65533;L&#65533;AK~}Nd&#65533;&#65533;&#65533;w;&#65533;qV#2&#65533;E&#65533;n&#65533;"~$&#65533;Gn&#65533;&#65533;&#65533;&#65533;rK&#65533;kc&#65533;I^&#65533;&#65533;S"&#65533;&#65533;wh&#65533;k&#65533;?&#65533;4&#65533;&#65533;&#65533;R&#65533;5&#65533;&#65533;&#65533;O&#65533;&#65533;O&#65533; &#65533; &#65533;&#65533;&#65533;&#65533;'&#65533;&#65533;o&#65533;&#1594;&#65533;&#65533;(&#65533;&#65533;&#65533; Mu&#65533;&#65533;&#65533;&#65533;C&#65533;Rd9C&#65533;H&#65533;&#65533;&#1876;&#65533;&#65533;&#65533;t&#65533;MO&#65533;8&#65533;&#65533;&#65533;yT&#65533;&#1759;j&#65533;:&#65533;&#65533;&#65533;25i&#65533;}&#65533;&#65533;&#777;n/3&#65533;&#65533;.D$Gjd9&#65533;HLz&#219;&#65533;&#65533;R&#65533;]&#65533;gg&#65533;z&#65533;&#65533;%&#65533;&#65533;&#65533;&#388;6&#65533;g&#65533;&#65533;&#65533;&#65533;T&#65533;$o&#65533;M&#1400;&#65533;&#65533; &#65533;&#1395;U)&#65533;Q&#65533;&#1463;&#65533;&#65533;s&#65533;m&#65533;gx&#65533;&#65533;&#65533;&#65533;G&#65533;&#65533;R~M&#65533;+Iv&#65533;&#65533;.&#65533;
&#65533;|&#65533;&#65533;R&#65533;K&#1621;gm&#65533;&#65533;&#65533;V+&#65533;&#65533;&#65533;w&#65533;&#65533;&#65533;	&#65533;n&#65533;&#65533;&#65533;&#65533;&#65533;&#65533;&#65533;&#65533;q|&#65533;5&#65533;&#65533;-u1&#65533;&#65533;c&#65533;&#65533;z&#65533;&#65533;HB&#65533;m&#65533;&#65533;&#65533;>&#65533;&#65533;<gP&#65533;&#65533;&#65533;&#65533;<&#65533;&#65533;Hy&#822;A&#65533;&#65533;Q&#1737;^&#65533;EC&#65533;?-*&#65533;&#65533;N&#1378;C;&#65533;<&#65533;&#65533;8&#65533;&#65533;&#65533;&#829;&#65533;"&#65533;9&#65533;S&#65533;,&#65533;3M$NO&#65533;#&#51967;&#65533;&#65533;Z&#65533;K&#65533;&#743;&#65533;&#65533;:&#65533;&#65533;&#65533;&#65533;jd}kN&#65533;&#1429;&#65533;$+P9l&#65533;&#65533;&#65533;&#65533;&#65533;x&#65533;&#65533;k&#65533;q&#65533;v[&#65533;&#65533;z,:&#65533;3&#65533;h&#65533;&#65533;&#65533;&#65533;q$&#65533;-&#65533;%&#65533;&#65533;Y&#65533;&#65533;C&#65533;&#65533;.X&#65533;p&#65533;>k;3&#65533;ms&#65533;&#65533;&#34152;&#65533;&#65533;m:&#1295;4l&#65533;h^&#65533;&#65533;Y&#65533;:&#65533;>&#65533;&#65533;.&#65533;&#65533;SB&#65533; &#65533;G&#65533;',&#65533;&#65533;"!&#1938;&#65533;&#65533;U
&#65533;&#65533;&#65533;&#65533;&#65533;u&#1327;h&#65533;&#65533;&#65533;&#65533;/Jw&#65533;6&#65533;&#65533;&#65533;I_&#65533;<&#65533;&#65533;9&#65533;l&#65533;&#65533;&#65533;&#65533;&#65533;&#65533;c&#61790;&#65533;6 &#65533;{&#65533;&#65533;Mzun&#65533;&#65533; &#65533;&#65533;&#290;&#65533;&#65533;&#65533;3|aG&#65533;#&#65533;w&#65533;&#65533;&#65533;;}&#65533;1&#65533;4&#65533;/W&#65533;)Q&#65533;i&#65533;y&#65533;&#65533;&#65533;&#65533;&#65533; &#65533;&#65533;&#65533;D3&#65533;d:&#65533;&#65533;x&#65533;&#65533;-6&#65533;&#65533;b&#65533;&#65533;&#65533; &#65533;&#65533;&#65533;&#65533;"&#65533;&#65533;/&#65533;F&#65533;&#65533;j&#65533;&#65533;ZB&#65533;C&#65533;)L&#65533;l&#65533;&#65533;Pk0&#65533;d)S&#65533;&#65533;x4n&#65533;O&#65533;&#65533;&#1300;JNSy=a&#1658;&#65533;Gs&#65533;&#65533;&#65533;|E&#65533;&#65533;>&#1963;&#65533;&#65533;P&#65533;&#65533;&#65533;&#65533;&#65533;&#65533;&#65533;D&#65533;&#65533;&#65533;&#1260;&#65533;2>E&#65533;&#1768;&#65533;76&#65533;\&#65533;Ae&#65533;q&#65533;&#65533;&#65533;&#65533;&#65533;xQJ&#65533;&#65533;&#65533;#&#65533;&#65533;&#65533;`&#65533;&#65533;&#65533;O&#65533;&#1132;f&#1145;d&#65533;n&#65533;&#65533;&#65533;bx&#65533;&#65533;Zh&#65533; YL&#65533;IF&#65533;&#65533;r;M;&#65533;}w&#65533;&#65533; `&#65533;&#65533;&#65533; I&#65533;{&#65533;9&#65533;l&#65533;&#65533;QA&#65533;l&#65533;N!&#65533;&#65533;B&#65533;Fc&#65533;C8&#65533;E&#65533;&#65533;&#65533;&#65533;(h%,$&#65533;g&#65533;R&#65533;l0&#65533;`J&#65533;&#65533;XO&#65533;&#65533;&#65533;J&#65533; &#65533;&#65533;Q(0&#65533;Gp&#65533;SoRBL&#65533;&#65533;&#65533;=%&#65533;-A!v	jm&#65533;aA&#65533;&#65533;&#65533;H&#65533;&#65533;&#65533;%&#65533;&#65533;q"&#65533;UA&#65533;iN&#65533;&#65533;&p&#65533;&#65533;&#65533;X&#65533;&#65533;&#65533;$&#65533;&#65533;&#65533;2R&#65533;&#65533;b&#65533;k&#65533;$&#65533;OklEa&#65533;&#65533;@p&#65533;U&#65533;&#65533;&#65533;&#65533;yZ]A&#65533;&#65533;]$&#65533;&#65533;e&#65533;fh&#65533;&#65533;&#65533;&#65533;&#65533;&#65533;&#65533;I&#65533;&&#65533;&#65533;F&#65533;)7&#65533;X&#65533;&#65533;&#65533;s&#65533;;U&#65533;&#65533;E&#65533;&#65533;&#65533;&#65533;&#65533;ZoiBH&#65533;5gH&#65533;&#65533;o&#65533;}#&#65533;&#65533;<e&#65533;&#65533;&#460;&#65533;p8&#65533;&#65533;&#65533;&#65533;&#65533;&#65533;&#65533;&#65533;&#65533;&#65533;/&#65533;)T&#65533;&#65533;-&#65533;&#174;&#65533;&#1826;Qx&#65533;&&#65533;&#65533;s}Q&#1777;&#65533;D&#65533;[1&#65533;&#65533;&#65533;c&#65533;&#65533;&#65533;&#65533;*)&#65533;4&#65533;&#65533;&#41563;ID&#49540;&#65533;&#65533;l&#65533;mJ#&#65533;F&#65533;e&#65533;&#65533;&#65533;2r&#65533;f(&#65533;G&#65533;&#65533;&#65533;M4&#65533;&#65533;&#65533;&#65533;Q&#65533;&#65533;
&#65533;=&#65533;&#65533;6&#65533;Z=&#65533;z/&#65533;&#65533;&#65533;&#65533;&#65533;N&#65533;y-&#65533;&#65533;&#65533;&#65533;&#65533;[&#65533;&#65533;E&#65533;&#65533;&#65533;&#65533;k`&#65533;&#65533;&#65533;&#694;&#65533;&#65533;vZ&#65533;ia&#65533;&#65533;nb:c~v[&#65533;&#65533; u&#65533;R&#65533;P&#65533;&#65533;S&#65533;&#65533;&#65533;5&#308;y~#&#65533;Lu&#784;&#65533;^i&#65533;N&#65533;yX&#65533;\&#65533;T&#353;9&#765;&#65533;lW&#65533;&#65533; &#65533;&#65533;+^&#65533;>&#65533;y&#65533;&#1497;&#65533;m&#65533;V&#65533;&#65533;{&#1032;&#65533;&#65533;&#65533;Oc&#65533;&#65533;L&#65533;&#65533;(&#65533;&#65533;&#65533;p#xr&#65533;&#65533;&#65533;\&#65533;&#65533;&#65533;= &#65533;`&#65533;z-3&#65533;&#422;&#31124;}&#65533;&#65533;"&#65533;&#65533;f&#65533;&#65533;&#65533;&#65533;&#65533;U&#65533;&#65533;@o&#65533;o&#65533;&#65533;umJ&#65533;d<&#65533; &#65533;4&#65533;&#65533;&#65533;&#65533;Hs&#65533;&#65533;&#65533;J3&#65533;&#65533; W&#65533;&#65533;&#65533;&#65533;,&#65533;&#65533;&#65533;)&#65533;O9&#65533;IN@l&#65533;#'&#65533;S&#65533;&#65533;A&#65533;!&#65533;&&#65533;-&#65533;&#65533;x4&#65533;&#65533;U:&#65533;&#65533;&#65533;hIRu&#65533;&#65533;7&#65533;&#65533;&#65533;&#730;&#65533;V&#65533;5?&#65533; &#65533;&#65533;&#65533;E&#435;&#65533;r9&#65533;GF&#65533;&#65533;E&#65533;&#65533;&#65533;&#65533;Z&#65533;5&#65533;S&#283;d&#65533;Z&#65533;/qY&#2016;&#65533;O;&#65533;c&#65533;rH&#65533;&#65533;K&#65533;D&#65533;&#65533;a&#65533;}4g&#65533;(&#65533;L&#65533;&#65533;&#65533;&#65533;d&#65533;UW&#65533;&#65533;&#65533;)R&#65533;&#65533;&#65533;+&#65533;de&#65533;&#65533;&#65533;&#65533;&#65533;&#65533;&#65533;&#65533;&#65533;e{&#65533;&#65533;?&#65533;&#65533;&#65533;&#65533;&#1141;&#65533;&#65533;&#65533;&#65533;&#65533;&#65533;X/~T76Z&#65533;&#65533;&#65533;&#749;e;]^|&#1463;A&#65533;&#65533;w	5&#65533;Js&#65533;&#65533;#&#65533;;&#65533;&#65533;&#65533;&#65533;&#65533;#+&#65533;&#65533;.&#65533;PC&#65533;&#65533;&#65533;-[&#65533;W&#65533;i;\&#65533;]%&#65533;&#65533;&#65533;@&#65533;R0&#65533;&#65533;Z&#65533;&#65533;Z&#65533;&#65533;2K&#65533;;&#65533;&#65533;&#65533;e&#65533;&#65533;&#65533;&#65533;x]&#65533;&#65533;&#65533;Kc&#65533; Q&#65533;O&#65533;z&#65533;&#65533;&#65533;[&#65533;&#65533;&#65533;Mh&#65533;&#65533;"&#65533;5r&#65533;P&#65533;&#65533;rRT&#65533;>&#65533;&#65533;H3mi&#65533;&#65533;&#1188;&#65533;&#65533;&#65533;&#65533;BN&#65533;!&#65533;&#65533;&#532;&#65533;&#65533;&#65533;y9&#65533;&#697;&#65533;&#65533;&#65533;1&#65533;&#65533;&#65533;&#65533;&#65533;&#65533;n*&#65533;&#65533;&#65533;&#65533;*&#65533;&#65533;*4E&#206;&#65533;)&#65533;&#65533;7&#65533;N&#65533;&#65533;&#65533;;Z&#65533;#&#65533;2&#65533;&#65533;g4&#65533;W&#65533;&#65533;&#65533;b&#65533;&#65533;f&#65533;&#65533;<H&#65533;&#65533;&#65533;VI3&#65533;&#1673;D&#65533;&#65533;-&#65533;&#65533;itlOn&#65533;&#65533;&#65533;&#65533;H&#65533;&#65533;&#65533;5&#65533;F{w]&#65533;&#65533;)&#65533;&#65533;&#65533;&#65533;B&#65533;&#65533;wo&#65533;`&#65533;b
Z0&#65533;rm=&#65533;5&#65533;h&#65533;	&#65533;m&#65533;}&#65533;&#65533;b:&#65533;&#65533;&#65533;&#65533;&&&#65533;&#552;&#1342;&#65533;A&#65533;&#65533;y&#969;&#1613;&#65533;qmq&#65533;U&#65533;(&#65533;<l&#65533;&#65533;&#65533;&#65533;|&#65533;uS&#65533;X^&#65533;Fzr!&#65533;&#23507;&#65533;r&#65533;yz&#65533;e&#65533;&#65533;&#65533;-#&#65533;CK&#901;$&#65533;&#65533;v&#65533;&#65533;&#1582;0&#65533;&#65533;&#65533;V&#65533;&#65533;(&#65533;&#65533;&#65533;&#65533;CwT&#65533;:e&#65533;%&#65533;&#65533;m&#65533;&#1559;&#65533;;&#65533;&#65533;B_&#65533;d(&#65533;&#65533;%7&#65533;_&#65533;&#65533;&#65533;&#65533;&#65533;&#65533;,\/G&#65533;&#65533;A	EA&#65533;&#65533;&#65533;U&#65533;&#65533;&#65533;&#65533;8&#65533;L_f1&#65533;;&#496;&#65533;&#65533;Cw&#65533;Y!a&#1336; %&#65533;&#65533;]ZQ&#1694;&#65533;&#65533;&#65533;&#65533;&#65533;&#65533;&#65533;)&#65533;U&#65533;Z&#65533;&#65533;mND|&#65533;&#65533;Wi&#65533;t&#65533;IYK&#65533;&#65533;{&#65533;`f&#65533;&#65533;PqjX&#65533;c&#1338;&#65533;&#65533;&#65533;+&#65533;G&#65533;&#65533;s%*&#65533;|&#65533;g{t&#65533;&#65533;Q&#65533;p&#1850;}.&#65533;S&#65533;&#65533;&#65533;&#65533;A&#65533;&#65533;b?V&#65533;&#65533;ox&#65533;&#65533;&#65533;&#65533;&#65533;;c&#65533;&#65533;&#65533;&#65533;8"&#65533;M&#65533;B&#65533;ko	-&#65533;0&#65533;QZ&#65533;aB&#65533;&#65533;&#65533;0fYt^&#65533;&#65533;&#65533;Q&#65533;"m&#65533;&#65533;M6k&#65533;J14&#65533;&#65533;&#65533;&#65533;&#65533;9&#65533;&#65533;&#65533;&#65533;&#65533;4&#65533;J&#65533; ^O&#65533;&#65533;yd{y&#65533;&#65533;&#65533;g&#65533;c&#65533;CP&#65533;i&#65533;?&#65533;}2_&#65533;&#65533;&#65533;&#65533;&#65533;&#65533;&#65533; j&#65533;&#65533;&#65533;7'Mt&#65533;&#65533;l~IK&#65533;s&#65533;tM&#65533;&#65533;dQ&#65533;"DGr:&#65533;F&#65533;&#65533;&#65533;Gx~&#65533;&#65533;&-&#65533;r|&#65533;&#65533;&#65533;&#65533;&#65533;ac&#65533;<&#65533;N'&#65533;}
&#65533;&#65533;O
J|&#65533;&#261;&#854;&#65533;/7&#65533;e&#65533;&#65533;&#65533;&#65533;&#65533;&#65533;lb&#65533;}F&#65533;&#65533;&#65533;&#65533;&#65533;dv&#65533;)&#65533;&#1126;&#65533;C&#65533;&#65533;&#65533;&#65533;&#1061;&#65533;B&#65533;y&#1783;A!+&#65533;cy{&#65533;&#65533;j&#65533;/&#65533;td&#65533;!&#65533;&#65533;8+&#65533;^&#65533;&#65533;&#65533;
'&#65533;6&#301;Y&#65533;&#146;&#65533;L&#65533;&#65533;d&#65533;&#1695;r&#65533;N&#65533;&#65533;&#65533;L&#65533;&#65533;]&#65533;&#65533;gJ&#7773;&#65533; f&#1031;&#65533;&#65533;&#65533;&#65533;6&#65533;&#287;&#65533;2.&#65533;&#65533;.&#65533;&#65533;S&#65533;&#65533;e&#65533;&#65533;j<&#65533;b6&#65533;r&#65533;h&#65533;&#1759;&#65533;m*j2&#65533;;&#65533;&#65533;%&#65533;&#65533;&#65533;&#785;&#65533;&#65533;&#65533;&#65533;'&#65533;&#1785;&#65533;]7&#65533;&#65533;&#65533;&#65533;y&#65533;c &#65533;n&#65533;?o&#19443;T&#65533;&#65533;.x&#65533;}&#65533;&#65533;&#65533;&#65533;&#65533;>Q&#65533;[IG&#65533;R&#65533;|&#65533;&#65533;}&#65533;&#65533;&#65533;I_&#65533;|6&#65533;&#65533;#&#65533;_&#65533;$&#65533;&#891;&#65533;>j&#65533;&#65533;H&#65533;&#65533;p&#65533;&#293;&#1309;r#&#65533;y&#65533;&#65533;3t&#65533;n&#65533;&#65533;&#65533;&#65533;&#65533;&#65533;&#65533;&#65533;CX&#65533;%s&#65533;&#481;&#65533;_Ue&#65533;&#65533;39&#65533;&#65533;&#8061;&#1348;Y<&&#65533;MR&#1809;B&#65533;e&#65533;&#65533;w%&#65533;@&#65533;&#814;G&#65533;&#65533;D&#65533;&#65533;s.D&#65533;K&#65533;X&#65533;	5&#65533;.~>Q[N&#65533;{&#65533;&#65533;j&#65533;&#65533;&#65533;%O]/.&#65533;YlY&#65533;&#65533;o&#65533;u'&#65533;$&#65533;d&#65533;4&#65533;&#65533;>&#65533;&#65533;H&#65533;&#65533;&#65533;&#65533;N6Ak&#709;&#65533;=&#65533;&#65533;&#65533;&#65533;&#65533;K&#65533;
&#65533;+{<yKe	M&#65533;5&#65533;D\N&#65533;dd]&#65533;=&#65533;&#65533;Y&#65533;&#65533;&#65533;&#65533;_&#65533;n*&#65533;&#65533; 1D&#65533;&#65533;&#65533;&#65533;&#65533;KC&#65533;&#65533; 0&#65533;&#65533;&#65533;u&#65533;&#284;&#65533;&#65533;&#65533;&#65533;&#65533;FiA&#65533;&#65533;&#65533;&#65533;Z&#468;&#65533;&#65533;&#65533;V&#65533;c&#65533;`&#65533;&#65533;&#487;&#65533;Y&#65533;&#65533;:j&#728;&#65533;&#65533;&#65533;~&#65533;&#65533;&#65533;-M&#65533;&#282;:&#65533;&#65533;_&#65533;&#65533;&#65533;&#65533;&#1805;>,h&#65533;3^g&#65533;4&#65533;'&#65533;M&#65533;qO&#65533;&#65533;&#65533;u?*}&#65533;&#65533;&#65533; y{&#383;&#65533;&#65533;g&#405;A&#65533;y&#65533;e&#65533;&#65533;&#65533;&#1129;v&#65533;&#65533;I&#65533;&#65533;&#65533;X&#65533;Gsk&#65533;&#65533;J&#65533;&#65533;&s
md&#65533;R&#1133;l&#65533;n&#65533;VD&#65533;n&#65533;.&#65533;&#65533;/&#65533;&#65533;h&#65533;;&#65533;q&#65533;&#65533;UP&#65533;RJ&&#660;&#65533;&#65533;&#65533;&#65533;%&#65533;)+&#65533;&#65533;&#65533;&#65533;M&#65533;}#&#65533;&#65533;Gw&#65533;&#1242;6&#65533;&#65533;&#65533;Kk&#65533;o&#65533;JB&#65533;&#65533;&#65533;M&#65533;U&#65533;&#65533; e`DAR-&#534;&#65533;Aw0&#65533;&#65533;&#65533;Mt8&#65533;&#65533;O?&#65533; &#65533;&#65533;apR6Hq&#65533;&#65533;&#65533;Z&#65533;7&#65533;&#65533;&#65533;<&#65533;,1q&&#65533; (koVGa.D1	l&#65533;p&#65533; &#65533;p!S	&#65533;&#65533;&#65533;&#65533;wV&#65533; &#65533;SO&#65533;&#65533;y&#65533;&#65533;iZ&#65533;&#65533;&#65533;&#65533;3R&#65533;p:&#65533;&#1821;7DWe!&#65533;z&#1167;&#65533;&#65533;/&#65533;CsBo&#65533;s&#65533;&#65533;&#65533;&#65533; &#65533;&#991;Q&#65533;&#65533;&#65533;t&#65533;3&#65533;~J&#65533;I&#65533;&#65533;>&#65533;&#895;&#65533;&#65533;&#65533;&#1343;&#65533;&#65533;!Y/K&#65533;&#65533;?b&#65533; y&#65533;s9^1&#65533;q&#65533;&#65533;7@&#65533;V&#65533;&#65533;&#65533;&#65533;o&#65533;&#65533;m~&#65533;yG4&#65533;&#65533;jny&#65533;o~&#65533;&#65533;&#65533;W9'Y&#65533;^q&#65533;e&#65533;8G&#65533;x	&#65533;&&#65533;T[WN{&#65533;&#65533;&#65533;O&#65533;&#65533;_&#65533;+&#65533;&#65533;&#65533;&#65533;&#65533;<&#65533;&#65533;"&#65533;&#65533;&#65533;9&#65533;&#65533;&#65533;H&#65533;2<{&#65533;&#65533;&#65533;&#65533;&#65533;&#65533;&#65533;&#8854;&#65533;N&#65533;$w&#65533;&#65533;}&#65533;&#65533;Z&#1226;&#65533;1&#65533;QS&#65533;&#65533;&#65533;c&#65533;&#65533;J&#65533;&#65533;|&#65533;"&#65533;&#65533;*r&#65533; 8V&#65533;)W&#849;&#65533;]&#65533;&#65533;v&#65533;j&#65533;&#65533;&#65533;&#2023;&#65533;/&#65533;&#65533;y&#65533;&#65533;2&#65533;<&#65533;y&#65533;&#65533;&#65533;&#65533;&#65533;&#65533;TU&#65533;r&#65533;&#65533;~E&#65533;&#65533;b&#65533;&#65533;&#1166;s#Ks&#65533;&#65533;+\&#65533;Ks&#65533;&#133;\&#65533;9&#65533;&#65533;&#65533;&#65533;REq&#65533;&#65533;Q2>&#65533;m6&#65533;_F&#65533;fO&#65533;r&#65533;&#65533;zj&#65533;&#65533;}B&#65533;p&#65533;&#65533;&#1266;&#65533;{x)nU_&#65533;&#65533;&#65533;&#65533;-Q&#65533;##&#1821;J&#65533;s\&#65533;&#65533;'e_&#65533;q1&&#65533;r#R.&#693;&#65533;&#65533;d{&#65533;{v&#65533;&#65533;:?&#61678;&#65533;#Y&#65533; &#65533;&#65533;_b&#65533;9&#65533;QO&#65533;&#65533;&#65533;[&#65533;g{f&#65533;)>&#65533;&#65533;&#65533;&#65533;n&#65533;&#65533;&#65533;&#65533;r&#65533;&#65533;O&#48625;&#65533;&#65533;&#65533;&#65533;/i&#65533;&#65533;#
aM&#65533;&#65533;&#65533;&#1997;Y&#65533;JN{&#65533;&#65533;&#65533;&#1533;&#65533;il&#1776;&#65533;6&#65533;?&#65533;\ZP<U&#65533;&#65533;E&#65533;.&#65533;kZ&#65533;&#65533;l&#1527;M&#65533;&#65533;;&#65533;,&#65533;&#65533;;Wh&#65533;&&#65533;&#65533;{&#65533;&#65533;&#65533;[9&#65533;#QN&#65533;_`&#65533;&#65533;Q&#65533;?hv&#65533;9&#65533;6&#65533;&#65533;&#65533;`q&#65533;&#65533;zDl{&#65533;&#65533;$&#65533;&#1915;&#65533;&#53159;&#65533;&#65533;U&#65533;&#65533;
&#65533;T&#65533;&#65533;&#679;0k&#65533;d&#65533;K&#65533;&#65533;FC&#65533;&#65533;y~Y#&#65533;yre&#65533;Y&#65533;&#65533;&#65533;&#65533;&#65533;&#65533;&#65533;E&#65533;M&#65533;ak&#954;d&#65533;&#65533;n6;:_&#65533;S/a&#65533;&#65533;K&#65533;&#65533;G2r&#65533;bn&#65533;&#65533;&#65533;_dx&#65533;&#65533;8Z&#65533;&#65533;X8&#65533;#&#65533;o&#65533;y&#65533;K|&#65533;&#65533;&#65533;C&#65533;)&#65533;&#65533;&#65533;&#65533;$j&#65533;&#65533;c&#65533;w&#65533;&#65533;z|_1q&#65533;&#65533;de&#65533;&#65533;V&#65533;&#65533;&#65533;&#65533;&#65533;&#65533;&#65533;2&#65533;do&#65533;&#188;&#65533;o	C&#65533;SN@I&#65533; &#65533;&#65533;&&#65533;-&#65533;5&#65533;&#65533;| &#65533;&#65533;Y&#65533;&#1030;&#65533;&#65533;pN&#65533;D7@7&#65533;&#65533;kAkD]h-h&#65533;&#65533;&#65533;&#65533;&#872;"&#65533;&#1643;&#65533;GB&#65533;Wq&#65533;&#65533;x&#65533;F&#65533;&#65533;&#65533;<&#65533;&#65533;c&#65533;:F~N&#65533;&#65533;&#65533;&#65533;Q&#65533;c;X&#65533;&#65533;jQ&#65533;&#65533;&#65533;G&#65533;t&#65533;-&#65533;~,iy$V$5OF^6Z&#65533;Xg&#65533;&#65533;(M&#65533;8:&#65533;&#65533;(&#65533;&#65533;)&#65533;&#65533;a'&#65533;&#65533;&#65533;f&#65533;&#65533;g{T&#65533;&#65533;?p&#65533;&#65533;&#847;O&#401;&#374;&#65533;&#65533;=(uQ&#65533;Ev\~$wU/&#1303;&#65533;k&#65533;&#65533;&#65533;SF&#65533;g&#1195;&#1774;&#65533;&#65533;7&#65533;&#588;&#65533;
wW&#65533;h&#65533;&#65533;fOo/}&#65533;&#65533;&#65533;6x#c:&#65533;&#65533;&#149;&#65533;&#65533;&#65533;D&#65533;yECk#&#65533;T&#1640;&#65533;&#1803;&#65533;.&#65533;&#65533;?&#65533;&#1550;&#65533;&#65533;&#65533;b&#65533;*. &#65533;&#65533;Jz&#65533;&#65533;&#65533;Z&#65533;&#65533;$&#65533;YH&#65533;&#65533;&#65533;G&#65533;&#65533;d4&#65533;q&#65533;&#65533;&#65533;&#65533;&#65533;&#65533;{&#65533;&#1821;&#65533;&#65533;QZ&#65533;2&#65533;&#65533;&#65533;k&#936;&#65533;6T&#65533;&#65533;+&#65533;TC&#65533;E&#65533;M&#65533;7LDv&#65533;]M&#65533;^fr&#65533;&#65533;&#65533;|-r&#65533;&#65533;&#65533;)&#65533;&#65533;&#164;&#65533;&#65533;,&#65533;&#65533;h&#440;&#65533;&#65533;6&#65533;Y&#65533;&#65533;b:&#65533;&#65533;q&#65533;J]AV&#65533;QuL&#65533;&#65533;%&#65533;
R&#65533;dDv2#<&#65533;&#65533;&#65533; 4&#65533;&#65533;&#65533;q&#65533;&#65533;a&#65533;$&#65533;x[&#65533;v&#65533;6&#737;#&#65533;G&#65533;&#65533;&#65533;&#65533;jCx&#1211;&#65533;&#65533;&#65533;M+&#65533;&#65533;&#65533;Dw&#65533;&#65533;&#65533;Q&#1911;H&#65533;N&#65533;&#65533;&#65533;b&#65533;i&#65533;5&#65533;&#65533;&#549;r&#65533;$r&#65533;'+&#65533;&#65533;&#65533;FJ3&#65533;&#65533;E&#65533;:J&#65533;&#65533;B&#65533;&#65533;H&#65533;(R&#65533;e&#65533;&#65533;y?&#65533;Q&#65533;&#65533;SN&&#65533;&#65533;&#65533;P&#65533;U&#65533;T&#65533;a&#65533;&#65533;Bkn&#65533;:&#65533;&#65533;&#65533;&#65533;"&#65533;&#65533;&#65533;&#65533;&#65533;&#65533;j&#65533;&#2002;&#65533;A&#65533;&#65533;&#387;&#65533;&#65533;&#65533;+]&#65533;$&#65533;te&#65533;&#65533;&#65533;i&#65533;&0]&#65533;kZ&#65533;iK&#65533;Q&#65533;&#65533;k&#65533;&#65533;LQ%b,,&#65533;c&#65533;&#65533;&#65533;&#65533;&#65533;&#65533;v&#65533;&#65533;^nFk&#65533;&#65533;&#65533;&#65533;&#65533;&#65533;E3&#65533;&#65533;&#28369;KCi&#940;&#65533;v&#65533;u&#65533;#&#65533;<]&#65533;'><u&#65533;&#65533;^&#65533;{&#65533;&#1031;H&#1008;&#65533;&#65533;&#65533;&#65533;82&#65533;R&#65533;&#65533;&#65533;&#1338;kJi&#65533;&#1238;&#65533;&#65533;&#65533;&#65533; &#521;*$&#65533;&#65533;Nd&#65533;&#930;!w"/&#65533;&#65533;9E&#65533;Dz]&#65533;&#65533;Y"&#65533;&#65533;Q&#65533;Cs&#65533;g&#65533;U&#65533;&#65533;
&#65533;s&#1778;&#65533;6&#65533;&#65533;&#65533;&#65533;rr&#65533;
&#65533;&#65533;&#65533;T&#65533;&#1018;&#65533;&#65533;}&#65533;&#65533;L&#65533;B<w2-&#1313;~&#65533;b&#65533;&#65533;&#65533;&#65533;Q&#65533;&#65533;z&&#65533;W$Q&#65533;K&#65533;}C=&#65533;K{&#65533;&#65533;&#1804;E&#65533;&#65533;&#65533;f&#65533;0&#65533;&#65533;&#65533;5<&#65533;*&#65533;&#829;&#65533;Rzx&#65533;&#65533;&#65533; &#65533;G&#65533;&#65533;Z&#65533;W6&#65533;p2x&#65533;&#65533;&#65533;\~)Z&#65533;&#65533;&#1377;~&#65533;&#65533;JU&#65533;V&#65533;&#65533;^&#65533;&#65533;&#65533;l&#65533;&#65533;&#65533;K&#65533;&#1187;&#65533;&#65533;&#65533;J&#65533;b&#65533;"&#65533;&#65533;&#65533;2&#65533;&#65533;H&#65533;&#65533;JB&#65533;&#65533;e/*x&#65533;&#65533;&#65533;}&#65533;&#65533;&#65533;&#65533;&#65533;;&#329;#2&#65533;i&#65533;4&#65533;&#65533;&#65533;$&#65533;~&#189;&#65533;&#65533;J,h&#65533;&#850;&#65533;	 &#65533;&#65533;&#65533;>-O9&#65533;&#65533;&#999;&#65533;&#65533;c&#65533;OU&#65533;&#65533;&#65533;&#65533;(T&#65533;RY&#65533;=&#65533;3&#65533;&#65533;bD&#65533;&#65533;&#65533;=B&#65533;&#754;uyd&#65533;&#1369;&#1550;&#65533;|8l&#65533;&#65533;,9&#65533;L?&#65533;&#65533;Se2%&#65533;^J&#65533;%ISA&#65533;w&#65533;+d3/&#65533;&&#65533;&#65533;&#12649;ULI+q&#65533;&#65533;f&#65533;o&#65533;~&[?&#65533;=}<&#65533;&#65533;m&#65533;&#65533;&#65533;V8&#65533;X&#65533;&#65533;&#65533;T<i&#65533;hFD)J&#65533;&#65533;J2&#65533;l&#65533;&#65533;&#65533;R&#65533;|&#65533;&#629;&#65533;C&#65533;&#65533;&#65533;&#65533;&#65533;t&#65533;&#65533;&#34170;z?&#65533;3"j&#479;&#65533;&#65533;I&#65533;&#65533;x&#65533;&#65533;&#65533;&#65533;{V&#65533;&#65533;&#916;  $&#65533;&#65533;6$&#65533;&#65533;&#65533;&#1355;&#65533;l&#65533;Rk&#65533;@+sL&#65533;&#65533;&#65533;l&#65533;&#1001;&#973;m"v&#65533;q\&#1019;&#65533;&#65533;&#1951;5U&#65533;&#65533;V&#65533;&#65533;'&#65533;&#65533;&#65533;x~&#65533;&#65533;&#65533;&#65533;&#65533;B&#65533; &#65533;&#65533;Z&#65533;&#65533;HR&#65533;&#65533;3{FN&#65533;&#65533;P&#65533;B&#65533;)e&#65533;&#65533;&#65533;eU&#65533;&#65533;dV#&#65533;;&&#65533; &#65533;7u&#65533;v&#65533;r&#65533;&#65533;&#65533;&#65533;&#65533;J&#65533;&#65533;Xu&#65533;Ko&#65533;&#65533;#&#65533;&#65533;H&#1487;h#&#65533;&#65533;&#65533;>U&#65533;3&#65533;{8&#65533;-'&#65533;&#65533;&#65533;~N&#65533;~U'&#65533;E&#65533;&#65533;&#65533;&#65533;&#65533;&#65533;)&#65533;~&#65533;>&#65533;&#65533;>&#65533;&#65533;D&#65533;m&#65533;*.Q1kG1G&#65533;&#65533;Lix&#65533;x&#65533;"&#65533;G'R&#1321;&#65533;O3&#65533;&#65533;e&#65533;&#65533;&#65533;H&#65533;#$t*B&#65533;&#65533;)3W&#65533;&#65533;L&#65533;2&#65533;&#65533;&#65533;&#65533;&#65533;&#65533;&#65533;&#65533;&#65533;&#65533;=&#65533;&#65533;<vw&#65533;bfVPnC&#65533;5&#65533;JM&#65533;&#65533;ujl&#65533;&#65533;%&#65533;&nk&#65533;&#65533;&#65533;<@&#65533;&#65533;&#65533;.'(L|&#65533;&#65533;&#65533; @&#65533;&#65533;&#65533;&#65533;*&#65533;&#290;&&#65533;{&#65533;&#65533;&#65533;&#65533;&#65533;e&#65533;&#65533;&#240;&#65533;&#65533;&#65533;&#65533;k&#65533;HTy
VT&#65533;+&#683;p&#65533;&#65533;&#65533;f;&#65533;&#65533;i&#65533;&#65533;c&#65533;&#65533;&#65533;:&#65533;&#65533;&#65533;&#65533;c&#65533;&#65533;&#65533;"&#65533;&#65533;+&#1323;.f&#65533;Dt&#65533;t.&#65533;5S&#65533;$(&#65533;:&#65533;#7&#65533;&#65533;&#65533;R#&#65533;qH&#65533;&#65533;O&#65533;&#65533;s&#65533;&#65533; &#65533;&#65533;&#65533;&#65533;	&#65533;{.&#65533;#&#65533;&#65533;|QS&#65533;_^V&#65533;2C&#65533; g&#1756;L&#65533;&#65533;&#65533;,.M&#65533;&#65533;qGP&#65533;&#65533; )2EJ
)`&#65533;&#65533;&#1773;^&#65533;&#65533;&#65533;P(&#65533;XYNX&#65533;&#65533;w&#65533;?&#65533;&#65533;7&#65533;'/ &#65533;&#65533;&#65533;&#65533;Wf&#65533;Q&#65533;(N&#65533;&#65533;&#65533;"&#65533;:%&#65533;YU&#14513;G&#65533;OZ&#1286;&#65533;Gr:&#65533;O&#65533;I&#65533;&#65533;p1:&#65533;S&#65533;C&#65533;&#265;&#65533;#$t%&#65533;&#65533;t&#65533;bH&#65533;&#65533;&#65533;!&#65533;*&#65533;?&#65533;	c&#65533;&#516;Tr&#65533;&#65533;^g&#65533;l&#65533;&#65533;&#65533;&#65533;&#65533; &#65533;&#65533;&#65533;R&#65533;&#65533;JoH&#65533;6&#65533; &#239;&#65533;&#65533;#!&#65533;9&#65533;P&#65533;z&#65533;_W!&#65533; yQ&#65533;]P&#65533;&#65533;#&#65533;&#65533;&#65533;/&#65533;&#276;i_&#65533;i&#65533;&#65533; -&#65533;&#65533; Q&#727;P@_g&#65533;&#65533;&#65533;&#65533;d&#65533;~&#65533;&#65533;&#65533;&#1196;&#65533;&#65533;&#65533;&#65533;.&#65533;&#65533;R4&#65533;O&#65533; 	#&#65533;&#65533;&#65533;&#65533;R&#65533;4&#65533;&#387;<i&#65533;&#65533;&#65533;&#65533;l-)Q&#65533;I&#65533;&#65533;&#65533;&#65533;A&#65533;&#65533;m&#65533; Q&#65533; )?&#65533;q&#65533;x&#240;]o&#65533;5oV&#65533;&#65533;&#65533;.&#65533;'Q&#65533;&#65533;&#65533;&#65533;A,&#65533;>&#65533;&#65533;9&#65533;&#65533;1&#65533;9k&#65533;<&#65533;^W&#65533;{&#65533;&#65533;-&#65533;#&#65533;&#65533;&#65533;~&#65533;w&#65533;&#65533;%&#65533; &#65533;uA&#1663;w&#65533;N=&#65533;n&#65533;&#65533;'&#65533;&#65533;&#65533;&#65533;&#65533; &#65533;&#65533;z>&#65533;&#65533;JF&#65533;&#65533;2&#65533;&#65533;!&#65533;&#65533;a	&#65533;%&#65533;&#65533;&#65533;&#65533;&#65533;&#65533;&#65533;&#65533;r&#65533;m&#65533;&#65533;&#65533;;&#65533;&#65533;/&#65533;^Um&#65533;&#65533;!&#65533;&#65533;&#65533;&#65533;C <&#65533;&#65533;&#65533;E&#65533;'&#65533;R&#65533;uQ&#65533;&#65533;B&#65533;&#65533;"B5&#1769;5o!$&#65533;&#65533;g}&#65533;&#65533;`i&&#65533;2wQ
&#65533;!$&#65533;&#1453;&#65533;&#65533;#/&#65533;8&#65533;&#65533;&#65533;10&#65533;M!1&#65533;B&#65533;R&#65533;&#784;E&#65533;fg&#65533;&#65533;&#65533;b&#65533;&#65533;ExIP&#65533;F&#65533;n&#65533;Y &#65533;X&#65533;&w&#65533;D&#65533;*&#65533;&#65533;&#65533;^<;&#65533;&#65533;M&#65533;]&#65533;j&#65533;&#65533;&#65533;&#65533;&#65533; 1m&#65533;&#65533;&#65533;&#65533;?&#65533;&#65533;^W&#65533;&#65533;&#65533;2&#65533;&#65533;J&#65533;&#65533;8&#65533;&#65533;&#65533;nl&#65533;&#65533;&#65533;Ig2&#65533;&#65533;[6[&#65533;&#65533;&#65533;&#65533;c&#65533;&#65533;i&#65533;&#65533;QTj^%&#65533;"2U&#65533;S&#65533;9]
&#65533;&#1811;&#65533;s&#65533;&#200;&#65533;&#65533;&#65533;k&#65533;;d&#65533;5&#65533;&#1998;&#65533;M&#65533;p&#65533;&#65533;&#65533;&#65533;[&#65533;&#65533;J&#65533;J&#65533;&#496710;#&#65533;9&#65533;&#65533;e&#65533;R&#65533;'5&#65533;&#65533;!K+&#65533;6&#65533;&#65533;"'u&#65533;&#65533;&#65533;[&#65533;&#65533;8&#65533;&#65533;&#65533;&#65533;&#65533;>cNn&#65533;&#65533;q&#65533;j&#1700;&#65533;&#65533;&#65533;&#65533;&#65533;_&#65533; tO&#534;&#65533;^&#65533;@&#1188;&#65533; &#65533;b&#65533;&#65533;&#65533;&#65533;&#65533;)&#65533;xFS&#65533;&#65533;&#65533;&#658; &#65533;&#65533;&#65533;1O&#65533;$CS&#10927;uL&#65533;&#65533;oB&#65533;&#65533;&#65533;&#65533;&#65533;o&#65533;&Q4&#65533;A]&#65533;&#65533;g&#65533;&#65533;&#65533;&#1200;&#65533;/&#65533;vQ&#65533;w&#65533;&#65533;=&#65533;&#65533;&#65533;&#65533;&#65533;&#65533;%&#783;&#65533;t=7W&#65533;&#65533;&#65533;"g&#65533;&#65533;N_&#65533;&#65533;&#65533;&#1315;&#65533;J&#65533;&#65533;Q{&#65533;&#65533;#&#65533;l&#65533;&#65533;&#65533;s&#65533;&#65533;&#65533;P&#65533;&#65533;&#65533;,f W&#65533;&#65533;&#65533;+&#65533;eI&#65533;!&#65533;&#31372;&#65533;&#1346;&#65533;(CS&#6524;!!&#65533;&#65533;onc&#65533;&#65533;&#65533;bG&#65533;G&#65533;&#65533;f^&#65533;*&#65533;W&#65533;&#65533;&#65533;pk&#65533;&#65533;&#65533;Tz&#65533;t&#65533;Ry&#65533;&#65533;c&#65533;&#65533;Mr[mJpT&#65533;&#65533;&#65533;&#65533;&#65533;G-&#65533;&#65533;}-j&#65533;&#54196;y&#65533;&#532;]&#65533;v&#65533;&#65533;v&#65533;c&#65533;r&#65533;O;&#65533;&#1159;6&#65533;&#65533;&&#65533;C&#65533;x&#921;O&#65533;&#65533;&#65533;&#65533;&#65533;u{PfFi&#65533;&#65533;&#65533;m&#65533;4&#65533;&#1718;&#65533;&#350;WqN&#65533;&#65533;_&#65533;&#65533;&#65533;0&#65533;&#65533;&#65533;2&#65533;J	&#61197;&#65533; hvu&#65533;&#65533;k&#65533;&#65533;&#65533;&#65533;M?&#65533;'&#65533;$&#65533;W>&#65533;&#65533;"&#65533; &#65533;&#65533;&#65533;*&#65533;|&#65533;&#65533;&#65533;&#65533;&#65533;#x7&#65533;&#1489;\&#65533;&#65533;&#65533;&#65533;4&#65533;tdY&#65533;&#1745;K%k&#65533;yE&#65533;D&#65533;&#65533;C&#65533;v&#65533;<&#65533;G&#65533;$&#65533;&#65533; &#65533;k&#65533;&#65533;K&#65533;b&#65533;%&#65533;&#65533;&#65533;K3Z&#65533;,&#65533;Q&#65533; &#65533;&#65533;%&#65533;s$t)k&#65533;R&#65533;3&#65533;<~l}+&#65533;DH&#65533;$G&#65533;&#65533;&#65533;8&#65533;dDi&#914;3"&#65533;R&#492;}0&#1049;&#65533;q&#65533;W&#65533;>o&#65533;&#65533;,&#65533;&#65533;G&#65533;j&#65533;g&#65533;u&#65533;&#65533;}&#65533;&#65533;&#503;.&#65533; &#65533;&#65533;g&#65533;&#65533;IR&#65533;&G&#65533;&#65533;i&#65533;&#65533;M&#65533;k&#65533;e&#987;w/v&#65533;g&#65533;&#65533;2&#65533;1&#65533;&#65533;&#65533;&#65533;&#65533;&#65533;R&#65533;f&#65533;m&#65533;&#1651;&#65533;9&#65533;&#65533;/&#65533;e;&#65533;&#65533;&#65533;a8Q&#65533;fo&#65533;&#65533;JmkZ&#65533;!;&#65533;W`&#65533;&#65533;&#65533;SW\&#65533;&#65533;&#65533;6&#65533;&#65533;&#65533;&#65533;]&#1858;&#65533;m&#65533;&#1506; mi&#65533;&#65533;&#65533;&#65533;r&#65533;9@{@\&#65533;&#65533;Cd&#65533;&#65533;?&#65533;&#65533;&#65533;C&#65533;&#65533;0&#65533;	7D]h-h&#65533;&#65533;&#65533;&#65533;&#65533;*tF&#65533;)&#65533;V%&#65533;&#65533;&#65533;&#65533;B&#65533;/&#65533;xl&#65533;&#65533;z&#65533;	Iw&#65533;&#573;&#65533; 2<1&#65533;&#65533;&#65533;&#65533;&#65533;%R&#65533;g&#65533;&&#65533;&#65533;&#65533;p&#65533;U-}\&#65533;&#65533;&#65533;&#1650;3&#65533;&#65533;&#65533;&#65533;&#65533;
$&#65533;~j&#65533;P&#65533;&#65533;&#65533;&#65533;&#65533;/8&#65533;Ns&#65533;J&#65533;&#65533;&#65533;&#1624;mI&#65533;&#65533;M&#65533;&#65533;+&#65533;&#65533;&#65533;M&#65533;+&#65533;%&#65533;&#65533;	&#65533;h&#65533;a]*&#1178;R&#65533;Ou0*&#65533;&#65533;&#65533;&#65533;[&#65533;&#65533;&#65533;&#65533;&#65533;&#65533;&#65533;&#65533;&#65533;&#65533;[&#65533;0&#65533;,i&#65533;&#65533;*&#65533;5&#65533;&#65533;&#65533;&#1319;&#65533;&#1206;b>&#65533;I&#65533;&#756;&#65533;\&#65533;&#65533;L&#65533;[&#65533;&#65533;&#65533;&#65533;&#65533;/=&#65533;&#65533;K&#65533;f/&#65533;D|?Sey&#65533;E&#65533;&#65533;&#65533;&#65533;5&#65533;:u&#65533;&#65533;&#65533;&#1622;&#65533;2&#65533;X&#65533;&#65533;&#1200;&#65533;bS&#65533;&#65533;j&#65533;!&#65533;&#65533;&#65533;%&#65533;u&#65533;&#65533;&#65533;u&#65533;p.&#65533;&#65533;9&#24680;&#65533;4?&#65533;&#65533;ZBf&#65533;<&#65533;&#65533;B&#65533;Y$&#65533;&#65533;&#65533;&#65533;&#65533;+z&#65533;&#65533;&#65533;&#65533;:r&#65533;;Z&#65533;&#44819;Y&#65533;+y&#65533;&#65533;W&#1652;&#65533;q$X&#65533;&#65533;X&#65533;q&#65533;z&#65533; &#65533;&#65533;z&#65533;/&#65533;&#65533;#s&#65533;sC&#65533;&#65533;<&#65533;&#1593;.<&#65533;&#65533;&#65533;&#65533;Y&#65533;\/
\&#65533;&#65533;&#800;&#65533;wX&#65533;&#65533;4&#65533;Y$&#65533;l&#65533;&#1631;&#54157;7BV&#65533;&#65533;&#65533;Z3f&#65533;&#65533;T&#65533;&#65533;&#65533;[&#65533;4&#65533;0&#65533;Y&#65533;&#65533;q&#65533;&#65533;	Zh&#65533;y&#65533;W&#949;,&#65533;Ieu&#65533;&#65533;&#65533;&#65533;;mf&#65533;&#65533;9&#65533;GuU&#65533;&#1276;&#65533;&#65533;&#65533;&#65533;v&#65533;g&#65533;&#65533;&#65533;&#65533;_3&#65533;qr&#65533;&#1624;&#65533;n&#65533;-&#65533;&#65533;&#65533;\&#65533;Z#&#65533;&#849;.<&#65533;&#65533;R&#65533;&<X&#65533;J&#65533;[{.fw&#65533;I&#65533;z&#65533;/&#65533;&#65533;|&#65533;&#65533;&#65533;&#65533;&#65533;}&#65533;=&#65533;&#65533;h&#65533;&#65533;&#65533;Hw*&#65533;&#65533;&#65533;&#65533;&#65533;Pv:9&#65533;&#65533;&#65533;&#65533;LVe=&#65533;6&#65533;&#65533;*&#65533;&#65533;&#65533;G{&#65533;&#65533;&#65533;&#65533;x&#65533;&#65533;Gmn&#65533;M^&#65533;&#65533;&#65533;&#65533;|&#65533;&#65533;&#65533;&#65533;m&#65533;&#65533;eO-&#65533;&#65533;&#65533;&#65533;Z+m<&#65533;#_&#65533;&#65533;{&#65533;a&#65533;&#65533;&#65533;?j&#65533;,&#65533;&&#65533;&#65533;&#65533;&#65533;&#65533;t&#65533;VB#2&#65533;k&#65533;&#65533;aAD&#1054;
n&#65533;L&#65533; &#65533;&#65533;aMn;z&#65533;E&#65533;K&#65533;e+&#65533;.&#65533;;&#65533;U&#65533;&#65533;&#65533;e&#65533;2&#65533;?&#65533;&#65533;&#65533;&#65533;Q|o5\&#65533;|&#65533;&#65533;&#65533;&#65533;C&#65533;S&#65533;syJR&#65533;-&#65533;&#65533;3?&#65533;j&#65533;T&#65533;Pq&#65533;&#65533;NV&#65533;OQ1&#65533;&#65533;h:&#65533;&#65533;&#65533;&#65533;j&#65533; i+/&#65533;HRI&#65533;&#65533;&#65533;+l&#65533;&#65533;&#526;h&#65533;&#65533;&#65533;&#65533;y92d&#65533;wO@&#65533;&#65533;R&#65533;ix+&#65533;&#65533;&#65533;&#1054;"o&#65533;u&#65533;&#65533;&#65533;^2?&#65533;I)&#65533;&#65533;I&#65533; &#65533;&#65533;&#65533;l&#65533;&#1115;&#65533;&#65533;&#65533;&#65533;&#1644;&#532;&#65533;V&#65533;&#65533;	3#%MW&#65533;&#65533;e&#65533;&#65533;x&#65533;&#65533;e&#65533;&#65533;_&#65533;q&#65533;,&#65533;&#65533;&#65533;+&#65533;&#65533;1C&#65533;&#65533;&#65533;&#65533;)&#65533;F&#65533;&#65533;LJ5&#65533;&V+&#65533;&#65533;=&#65533;&#65533;&#65533;&#65533;J&#65533;Q&#65533;&#65533;^E=N&#663;SrB&#65533;T&#65533;JJ&#65533;w$&#65533;&#65533;&#65533;&#65533;k&#65533;"&#65533;&#65533;&#65533;&#65533;}c&#65533;]&#65533;&#65533;y&#65533;=L&#65533;$&#65533;&#65533;uFFV$&#65533;&#65533;">=$4&#65533;&#65533;7&#65533;&#65533;&#65533;Mdg&#65533;R&#65533;&#65533;&#65533;Co2l&#65533;$.{A&#1250;&#65533;&#65533;sg&#65533;'8&#65533; X+&#65533;&#65533;&#65533;&#65533;APCYWb&#65533;i&#65533;&#65533;9&&#403;?&#65533;&#65533;&#65533;&#65533;&#1153;&#1835;X1&#65533;&#65533;#&#65533;"f&#65533;i_.&#65533;;&#65533;&#65533;x&#65533;nqk&#65533;&#65533;&#65533;n'"&#65533;$&#65533;&#65533;&#65533;&#65533;&#65533;:&#65533;&#65533;t&#65533;"C&#65533;$/[5&#65533;<&#65533;&#689;K&#65533;&#65533;&#65533;&#65533;]&#65533;&#65533;&#65533;&#65533;&#65533;&#65533;7{&#65533;&#2034;&#65533;r<R&#65533;&#65533;6w7&#65533;J&#65533;z-mC&#65533;#&#65533;j_&#65533;&#65533;&#65533;a&#65533;4&#65533;O&#65533;&#65533;&#65533;L&#65533;&#65533;&#65533;(&#65533;&#65533;&#343;&#65533;&#65533;&#65533;K&#65533;1&#65533;&#65533;)&#65533;&#65533;:&#65533;4&#65533;M^&#65533;sS&#270;V&#65533;&#65533;x\&#65533;D&#65533;&c)&#65533;Qa&#65533;Q&#65533;m&#65533;:&#65533;eN&#65533; &#65533;&#65533;}b}N&#65533;&#65533;u&#65533;m&#65533;3;&#65533;&#65533;q&#65533;&#65533;AN&#65533;&#65533;&#65533;k&#65533;&#65533;&#65533;&#65533;7&#65533;&#65533;
9&#65533;s<&#65533;&#65533;[&#65533;^&#65533;&&#65533;&#65533;&#1988;Uh&#65533;O&#65533;&#65533;&#911;A_&#65533;m&#65533;-6&#65533;e&#65533;\&#65533;&#65533;:&#65533;&#65533;p&#65533;&#65533;J&#65533;td&#65533;S&#65533;&#65533;7U&#65533;]&#65533;&#65533;&#65533;y&#1469;J&#65533;&#65533;S&#65533;&#65533;&#65533;O&#65533;&#65533;&#65533;;&#65533;qx&#65533;&#65533;#&#65533;&#65533;&#453;)y?	u&#65533;&#65533;6<8kZ&#65533;&#65533;f&#65533;{&#65533;r#&#65533;&#65533;&#65533;&#65533;-&#65533;O&#931;&#65533;&#705;~&#65533;&#65533;I&#376;&#434396;&#65533;&#65533;D&#697;&#65533;5&#65533;]?g&#65533;c&#65533;V|&#65533;&#65533;]&#65533;sc&#520;&#65533;&#65533;&#65533;-,]&#65533;7X&#65533;&#65533;,:&#65533;&#65533;2&#65533;W`&#65533;{&#65533;&#65533;dQ!Y&#65533;&#65533;]%&#65533;&#65533;
&#65533;#&#730;&#65533;=&#65533;$&#65533;P&#65533;&#778;&#65533;fE&#65533;&#65533;&#65533;&#65533;E$&#65533;&#65533; &#65533;E&#65533;]sCX&#65533;&#65533;K&#65533;-\&#65533;Z&#65533;&#1191;-&#65533;f&#65533;_&#65533;&#65533;&#65533;&#65533;&#65533;,&#65533;:Su&#65533;&#551;&#65533;+C&#65533;KY&#65533;	&#65533;&#65533;G&#65533;{H&#65533;&#65533;2&#65533;&#65533;r&#65533;"b&#65533;I&#404;&#65533;>&#65533;&#65533;&#65533;`&#65533;&#65533;&#65533;&#1640;&#65533;&#65533;q&#65533;&#65533;:L&#65533;&#65533;@&#65533;4Sl&#65533;s&#65533;&#65533;2Sh&#65533;&#878;&#65533;O&#65533; nS&#65533; \I&#65533;&#65533;&#65533;&#65533;^Eg&#1038;&#65533;:&#65533;&#65533;&#65533;&#65533;&#65533;&#65533;&#65533;&#65533;&#65533;&#65533;&#65533;&#1468;&#65533;&#65533;&#65533;&#65533;g&#65533;&#19158;&#65533;wq&#65533;&#65533;&#65533;&#65533;8&#65533;2a&#65533;&#65533;&#65533;&#65533;&#65533;&#65533;&#65533;&#65533;&#65533;&#65533;&#65533;&#65533;&#65533;L5&#65533;&#65533;&#65533;&#65533;v]&#65533;&#65533;/&#65533;&#65533;%=kB?iJ,&#65533;"=&#65533;q#&#65533;O&#461218;&#65533;J|xqc&#65533;S&#65533;&#514;,&#65533;"&#65533;F[&#814;&#65533;?&#488;,&#65533;lz\&#65533;c&#1059;&#463;&#65533;&#65533;&#65533;7&#65533;&#65533;~&#65533;&#65533;q&#65533;&#65533;&#488;r&#65533;&#65533;]=&#65533;&#65533;&#65533;&#65533;&#65533;%l&#1208;&#65533;}A&#65533;K5Pa&#65533;]B\'wf&#65533;E&#65533;&#65533;&#65533;,h$a&#65533;
z&#65533;j&#65533;&#65533;u&#65533;U&#65533;&#65533;&#65533;;&#65533;&#65533;&#65533;vt:e&#65533;"9&#65533;&#65533;&#65533;&#65533;W&#65533;&#65533;&#65533;'&#65533;5&#65533;<Pw&#65533;&#65533;L&#65533;&#65533;X(&#65533;,+&#65533;&#65533;M&#731;W\&#65533;X)&#65533;XI&#65533;pI]&#65533;G(Rr&#65533;
`bJup&#65533;&#65533;&#65533;`&#65533;)Z&#1007;&#65533;A!&#65533;&#65533;&#65533;i
Z&#65533;T&#65533;&#65533;&#65533;&#65533;3}PR&#65533;)&#65533;',\/]&#65533;&#65533;S?&#65533;k"}&#65533;&#65533;-&#65533;&#65533;&#65533;9&#65533;Z&#65533;&#65533;&#65533;%_&#65533;# &#65533;&#65533;&#65533;XA&#65533;&#65533;%_&#65533;&#65533;&#65533;Q&#65533;Yk7&#65533;&#65533;B&#65533;6&#65533;&#65533;&#65533;&#65533;&#1877;#&#65533;-)O&#65533;&#65533;p&#65533;&#65533;q\&#65533;&#65533;&#1774;&#65533;&#65533;&#65533;&#943;&#65533;&#65533;&#65533;&#65533;#&#65533;Z?5Og&#65533;&#65533;&#65533; &#65533;\Y!&#65533;&#65533;Mj&#65533;k&#65533;h&#656;&#65533;y'&#65533;rX&#65533;j&#65533;3&#65533;O{&#65533;&#65533;'&#65533;&#65533;x&#65533;;&#65533;&#65533;&#65533;&#65533;DX&#65533; &#65533;j?&#65533;[&#65533;7&#65533;&#65533;T&#65533;;&#1314;&#65533;&#65533;&#65533;y?&#65533;&#65533;;&#65533;&#65533;%&#65533;Z&#65533;&#65533;&#65533;~j;n&#65533; &#65533;5|&#65533;&#65533;&#65533;&#65533;&#65533;&#1956;h&#65533;6&#65533;Q&#65533;&#65533;6&#65533;&#65533;&#65533;~&#65533;z&#65533;XNk?&#65533;&#65533;&#65533;pAL&#65533;&#65533;&#65533;i&#699;y_&#65533;&#65533;&#65533;4&#65533;tx&#65533;Wr&#65533;w&#65533;&#65533;&#65533;EB&#65533;&#65533;D&#65533;&#65533;&#65533;&#65533;&#65533;&#65533;&#65533;&#65533;Zs%&#65533;&#65533;&#65533;i&#65533;&#65533;&#65533;&&#65533;+N:2&#65533;&#65533;&#65533;&#65533;r&#65533;&#65533;&#65533;/&#65533;&#65533;&&#65533;&#65533;H&#65533;&#65533;&#65533;k&#65533;&#65533;&#65533;[/op&#65533;&#65533;&#65533;z&#65533;&#65533;<&#65533;&#65533;|3u&#65533;Q&#1044;T[yg&#65533;&#65533;o&#65533;s&#65533;&#65533;(R$=/G&#65533;Zy;&#65533;&#65533;fsU&#65533;&#65533;M&#65533;F&#65533;2&#65533;&#1753;\&#65533;&#395;x@R&#65533;o&#65533;&#65533;$+&#65533;z)|c&#65533;&#65533;&#65533;&#547;&#65533;h&#65533;&#65533;&#65533;&#65533;&#65533;* &#65533;n&#65533;&#65533;W&#65533;;mS&#65533;M&#65533;&#65533;R&#65533;&#65533;Ka&#1764;&#65533;&#65533;zB&#65533;&#65533;&#65533;T!&#270;&#65533;&#65533;#&#65533;*2&#65533;&#65533;&#65533;&#65533;&#65533;+&#65533;&#65533;&#65533;&#65533;5&#65533;W&#65533;&#65533;7&#65533;&#65533;i&#65533;>T&#65533;{&#336;&#65533;&#65533;!r&#65533;&#65533; &#65533;z&#65533;z&#65533;&#65533;&#603;6\&#65533;%&#65533;+5&#65533;*&#65533;+&#65533;&#65533;nZ&#65533;&#65533;(&#65533;'&#65533;G&#65533;&#65533;&#65533;&#65533;&#65533;d|-q&#65533;9&#65533;&#65533;&#65533;R5&#65533;(&#851;6&#65533;^6&#65533;%&#65533;&#65533;&#65533;&#65533;&#65533;SnS&#65533;S&#65533;5i&#65533;&#65533;2x&#65533;#&#65533;&#65533;+&#65533;&#65533;T&#65533;V@&#65533;&#65533;&#16661;?^&#65533;b3&#65533;=,&#65533;m&#65533;$&#65533;$&#1205;h&#65533;\&#65533;?&#65533;&#65533;&#65533;	&#65533;&#65533;&#65533;&#65533;M&#65533;-&#65533;o&#65533;m&#65533;&#378;&#65533;&#65533;m&#65533;&#65533;HSHW9-&#65533;&#65533;.ks&#65533;&#65533;!&#65533;~T&#65533;l&#65533;&#65533;1&#65533;&#65533;D&#65533;"&#65533;C&#65533;&#65533;&#65533;&#65533;ji?&#65533;&#65533;cGKo&#1191;8&#65533;&#65533;Y&#65533;&#65533;0&#65533;&#65533;&#65533;m&#65533;\&#65533;%K&#65533;$f[&#65533;&#65533;&#65533;:*&#65533;&#526;&#28120;&#65533;O&#65533;YD&#65533;&#65533;&#65533;&#65533;?8&#65533;?&#65533;&#65533;&#65533;xi&#65533;Em&#65533;&#36535;h|A&#1082;&#65533;]=&#65533;?&#65533;&#65533;W()&#65533;&#65533;&#65533;&#65533; &#65533;&#65533;.&#65533;>&#65533;Po<&#65533;&#65533;&#65533;&#65533;&#65533;M&#65533;&#65533;J&#65533;_&#65533;E&#65533;&#65533;;&#65533;#e&#65533;&#65533;&#44646;bd=&#365;a&#65533;&#65533;N&#65533;&#65533;(5&#65533;&#65533;&#65533;&d&#65533;&#65533;&#65533;&#65533;f^a&#65533;&#65533;&#1041;G&#65533;M&#65533;&#65533;o&#65533;H&#65533;&#65533;5a&#65533;|7m&#65533;U&#65533;&#65533;&#65533;&#65533;&#65533;&#65533;&#65533;gin&#58085;R&#65533;g&#65533;&#65533;&#65533;)&#65533;&#65533;f_'Q&#65533;S&#65533;w"&#65533;]<d(&#65533;&#65533;=n&#65533;&#65533; a&#65533;&#65533;Q&#65533;&#65533;&#65533;B#&#65533; &#65533;&#65533;&#65533;&#65533;zF&#65533;?
&#65533;&#65533;T&#65533;7&#65533;4'&#65533;&#65533;&#65533;&#901;a&#65533;&#65533;S&#65533;d&#65533;&#783;&#65533;>1b&#65533;&#65533;&#65533;&#1629;'&#65533;&#65533;R&#65533;w[\&#65533;&#65533;&#65533;&#65533;L&#65533;&#65533;S&#65533;$~&#65533;|w&#65533;&#65533;&#65533;&#65533;b/&#65533;&#65533;}&#65533;3I&#65533;HiO89M&#65533;&#65533;Z&#65533;4&#65533;X&#65533;&#65533;+&#65533;&#65533;%xN&#65533; &#65533;&#65533;&#65533;^#&#65533;(&#65533;6&#65533;N&#65533;4&#65533;6)&#65533;&#65533;J&#65533;|
&#65533;~&#65533;&#65533;&#65533;&#65533;&#65533;&#65533;Hz:&#65533;jQ&#65533;&#555;/&#65533;&#65533;&#65533;&#65533;&#65533;[&&#65533;>&#65533;&#65533;&#1999;&#65533;&#65533;&#65533;&#65533;~&#65533;~P`&#65533;AK&#65533;&#65533;!&#65533;k&#65533;d&#65533;%&#65533;VP&#65533;&#65533;&#65533;&#65533;&#65533;&#65533;&#65533;(&#65533;&#65533;&#65533;z&#65533;"&#65533;&#65533;wd*B&#65533;&#65533;J&#65533;&#65533;&#65533;&#65533;	&#65533;uS&#65533;&#65533;&#1302;&#65533;s&#65533;Dy&#65533;&#65533;&#65533;a&#65533;&#65533;&#65533;&#65533;&#65533;x&#65533;&#65533;&#65533;{&#65533;&#65533;&#65533;&#65533;M&#65533;;qY&#65533;]{`&#65533;,&#65533;m&#65533;&#65533;r<&#65533;v&#65533;4(&#65533;k&#65533;&#65533;7&#65533;&#65533;k!&#65533;&#65533;&#65533;H&#823;U&#65533;&#65533;&#65533;&#65533;&#65533;H&#65533;&#65533;&#65533;&#65533;_&#65533;&#65533;i&#65533;&#65533;ufffy[O&#65533;&#65533;vp1&#65533;&#65533;F&#65533;&#65533;&#65533;z&#65533;S&#65533;2R&#65533;R&#48964;dG&#65533;&#65533;4$&#65533;Y&#65533;|l!&#65533;a\&#65533;&#65533;&#65533;&#65533;;`auzs&#65533;&#65533;w&#65533;&#65533;w|&#1188;&#65533;&#65533;>&#912;&#65533;B&#65533;&&#65533;&#65533;<&#65533;&#65533;&#65533;&#65533;/a&#65533;&#65533;`&#65533;LS7	&#65533;%r&#65533;)T&#65533;&#65533;&#65533;Rdgr&#65533;\o&#65533;X&#65533;n &#65533;1&#65533;P&#65533;(&#1316;&#65533;!$&#65533;&#65533;u&#65533;'m&#65533;&#65533;&#65533;d&#65533;0&#65533;&#65533;&#65533;K&#65533;&#65533;<&#65533;&#65533;&#65533;&#65533;@o&#65533;(&#65533; &#65533;&#65533;X{M&#283;&#65533;[q&#65533;I
2/a\&#65533;&#65533;&#65533;&#65533;&#65533;&#65533; &#65533;&#65533;&#65533;&#65533;I&#65533;&#65533;&#65533;A&#65533;r&#65533;&#65533;&#65533;{&#65533;&#65533;&#65533;HB&#65533;KJS&#65533;j"&#65533;|QU&#65533;&#65533;&#65533;.&#65533;&#65533;~&#65533;X&#65533; 4&#65533;@&#65533;|Z&#65533;k@&#1421;&#65533;&#65533;&#65533;&#676;4H&#65533;-&#365;&#65533;&#52079;%&#65533;&#65533;&#65533;&#65533;<G&#65533;&#65533;&#65533;&#65533;PR&#65533; G*&#65533;&#65533;&#65533;3&#917;&#65533;a4&#65533;u&#65533;gG&#65533;&#1784;2&#65533;=ibM&#65533;&#65533;4&#65533;1x&#65533;&#65533;|J&#65533;&#65533;*&#65533;G/&#65533;&#65533;H&#65533;FE&#65533;t&#65533;~&#65533;&#65533;&#65533;)&#65533;&#65533;25O&#65533;&#65533;z&#1197;&#65533;&#65533;#&#65533;&#65533;s] P*&#65533;H&#65533;&#65533;<&#65533;P&#65533;&x&#65533;<&#65533;,&#65533;$&#65533;&#65533;F]&#65533;&#65533;&#65533;&#65533;t&#65533;\&#65533;7 r&#65533;}&#449;&#65533;&#65533;&#65533;&#602;I|&#65533;&#65533;&#65533;_J&#65533;uSVv&#65533;&#65533;&#65533;;&#65533;Jv&#805;kue/&#65533;*&#65533;/G&#65533;OZS&#65533;A!&#65533;Q&#65533;&#65533;&#65533;J&#65533;&#65533;VD!&#65533;&#65533;&#65533;&#65533;&#65533;&#65533;K&#65533;&#65533;o&#65533;&#65533;)&#65533;6c&#65533;-&#65533;8&#65533;&#65533;&#65533;8&#65533;Wgh&#65533;&#65533;&#65533;&#65533;b&#65533;&#65533;&#161;&#65533;&#65533;TL&#65533;&#1444;!:&#65533;J&#65533;g&#65533;v5&&#65533;x&#65533;&#359;&#65533;02Y&#65533;w4tM&#65533;&#65533;&#1462;F&#65533;&#65533;&#65533;&#65533;h&#65533;oK&#65533;^&#65533;K&#65533;&#65533;&#65533;&#556;&#65533;&#65533;@&#65533;&#65533;"&#65533;&#941;&#65533;~&#607;&#65533;&#65533;XB&#65533;&#65533;&#65533;&#65533;&#65533;&#65533;&#65533;&#65533;&#542;o&#65533;F&#893;&#65533;V?h&#65533;bIk&#65533;&#65533;&#737;EA&#65533;]b&#65533;&#65533;w&#65533;xcQ&#65533;&#65533;&#65533;&#479;E&#65533;t&#65533;&#65533;K&#65533;%U&#65533;-\&#65533;S&#65533;&#65533;/e2J&#65533;3+&#65533;q%\&#65533;&#65533;gHO&#65533;%&#65533;9Cki&#1835;B&#65533;&#65533;V&#65533;?a&#65533;+&#65533;,+_&#65533;ai&#65533;&#65533;&#65533;-&#65533;&#65533;&#65533;JXt&#65533;&#65533;5+bi&#65533;&#65533;&#65533;n&#65533;&#65533;&#65533;y&#65533;l,4zu&#65533;t,&#65533;&#65533;&#141;&#65533;&#65533;&#65533;&#65533;]j&#65533;&#65533;&#65533;&#65533;&#65533;2"&#65533;Tu&#65533;+N&#65533;=&#65533;22#&#65533;1&#65533;&#65533;c&#65533;&#65533;t:&#42475;FD&#65533;;&#1582;go&#65533;&#65533;&#65533;&#65533; &#65533;L+&tT~8&#65533;&#65533;j&#65533;9&#65533;II&#65533;&#65533;iG&#65533;e6&#65533;t&#1557;&#65533;F+*T)T6$LK&#65533;M.=&#65533;&#65533;\$&#65533;&#65533;KuZ&#65533;&#65533;\&#65533;kK&#65533;O&#65533;&#65533;Q&#65533;uV&#65533;&#65533;&#714;&#65533;?&#65533;&#624;u)&#65533;&#65533;<W&#65533;&#65533;&#65533;XK&#65533;&#65533;q&#65533;M/?&#65533;X&#65533;5\Q&#65533;5Q&#1133;vCN'&#65533;&#65533;3#&#65533;&#65533;{&#476;&#65533;&#65533;Z&#65533;Lz&#65533;&#65533;c&#497;f&#65533;&#65533;,D<&#65533;&#65533;j&#65533;%.&#65533;
&#65533;R\&#65533;&#65533;sN&#65533;&#65533;.&#65533;8&#65533;9&#65533;{tc&#65533;\&#65533;&#65533;&#65533;ci&#65533;r&#65533;c&#65533;i&#2030;T)m&#65533;;&#65533;8&#65533;&#65533;&#65533;&#65533;v&#65533;2,&#65533;Qs.|&#65533;V&#65533;^&#65533;&#65533;6&#65533;&#65533;&#65533;&#65533;S&#65533;[|&#65533;Ru&#65533;NR7uf&#65533;\&#65533;&#65533;&#65533;&#65533;n&#65533;&#65533;&#65533;&#1462;&#65533;&#1678;&#65533;3&#721;&#65533;.]&#65533;L&#65533;]DD|&#65533;&#65533;&#65533;52*&#65533;&#65533;&#2023;&#65533;30c&#65533;&#65533;l&#65533;&#65533;^&#65533;XI_&#65533;G&#65533;&#65533;;&#65533;o&#65533;&#65533;&#65533;UQ&#65533;q&#23862;U!jiyR&#65533;F&#65533;"&#65533;I&#65533;F&#65533;-&#65533;T<W&#65533;
&#65533;]N&#65533;&#65533;7y-7k&#65533; &#65533;&#65533;&#65533;&#65533;&#65533;&#65533;&#65533;&#65533;&#65533;?.>&#391;|N4&#65533;&#65533;&#65533;&#65533;&#65533;&#65533;Es&#65533;&#65533;J0&#65533;&#65533;j&#65533;6k&#916;HP&#1195;*L&#65533;&#65533;4]]j?E$&#65533;&#65533;@a&#65533;>&#65533;&#65533;)&#65533;MBT&#65533;.EA&#65533;5tH&#65533;&#65533;&#65533;&#65533;&#65533;&#65533;&#65533;&#65533;&#65533;D|&#65533;&#65533;tFi&#65533;z\x&#65533;JV&#65533;&#65533;52&#65533;[&#601;&#65533;&#65533;ddW3W5\&#65533;&#65533;@(&#65533;9TCRLH&#65533;&#65533;&#65533;OQ|&#1839;db&#65533;	&#65533;BG&#65533;S&#65533;L&#65533;&#65533;/=&#65533;,&#65533;1&#65533;
&#65533;&#65533;&#65533;:bE&#65533;&#65533;g&#65533;&#1957;9#&#1658;&#65533;e+&#65533;GA&#65533;&#65533;&#65533;>D6&#65533;&#65533;&#65533;ZO&#65533;&#65533;L&#65533;&#65533;wN&#65533;&#65533;I&#65533;#Z&#65533;&#65533;&#65533;-&#65533;&#65533;&#65533;&#65533;&#65533;t&#65533;&#65533;&#65533;&#65533;&#65533;(IH&#65533;|&#65533;J2&#65533;&#65533;&#65533;q&#65533;&#65533;&#65533;a&#65533;<%n&#65533;&#65533;^&#65533;&#65533;&#65533;k&#65533;&#65533;&#65533;&#65533;/P&#65533;&#65533;&#65533;%=&#65533;+y*e&#65533;&#65533;&#65533;}7I&#65533;&#65533;&#65533;,(&#65533;&#65533;Or&_I&#65533;&#65533;J&#65533;v&#65533;inC&#65533;~C&#65533;q2&#65533;&#65533;&#65533;Mm&#65533;&#65533;&#65533;&#65533;7+&#65533;O&#65533;&#65533;&#65533;q&#65533;&#65533;&#65533;fW&#65533;&#65533;&#65533;W&#65533;'*9\&#1502;&#65533;&#1430;&#65533;&#65533;&#527;&#65533;&#65533;&#657;&#65533;&#65533;5&#65533;R&#767;t&#65533;}&#65533;&#65533;&#65533;&#65533;T&#65533;&#65533;?*9B3&#65533;&#65533;&#65533;&#65533;&#65533;\&#65533;&#1399;&#65533;s&#65533;	&#65533;<q&#65533;g&#65533;&#65533;?&#525;~&#22591;&#65533;(_<n&#65533;&#65533;B&#248;&#65533;i&#65533;X&#65533;&#65533;&#65533;&#65533;&#65533;&#65533;*&#65533;^&#65533;&#65533;5P&#65533;	<&#65533;:&#65533;&#65533;[oN&#869;o&#65533;&&#65533;
&#65533;6&#65533;&#65533;&#65533;z[)&#65533;=-&#65533;&#65533;&#65533;&#65533;&#65533;&#65533;&#65533;:&#65533;|&#65533;&#65533;eF_p&#243;<&#65533;&#65533;T F&#65533;&#65533;R&#65533;&#65533;&#65533;>QGm&#1206;&#65533;&#65533;&#65533;NUu_A&#65533;&#65533;&#65533;&#65533;&#65533;"?&#65533;^&#65533;&#65533;&#65533;1&#65533;|&#65533;M&#65533;&#65533;C&#65533;u/T&#65533;t&#65533;&#65533;&#65533;s&#65533;j&#65533;&#65533;[S&#65533;T:G&#65533;,&#65533;S$j'wa>&#65533;&#65533;&#65533;&#50476;&#65533;bUje&#65533;E&#65533;u&#65533;&#65533;SJu&#65533;f&#65533;&#65533;b&#65533;J&#65533;I&#65533;^&#65533;&#65533;-&#65533;V&#65533;N&#65533;1	&#65533;p&#65533;#H&#65533;&#65533;&#65533;&#65533;&#1676;(&#65533;&#65533;&#65533;&#65533;&#65533;&#65533;&#65533;f'Vm>&#1140;KC&#65533;&#65533;g3%G~j&#65533;+/&#65533;ghN&#65533;tvbRa*&#65533;c<&#65533;&#65533;&#42376;k[Z&#65533;Y&#65533;oX&#65533;&#65533;&#1807;m&#65533;ld&#65533;&e@i&#65533;x&#65533;&#65533;6f.&#65533;&#65533;&#65533;p\&#65533;~&#65533;g&#65533;&#65533;*&#65533;+w&#65533;&#65533;&#65533;&#65533;fB&#65533;m&#65533;&#65533;GQ&#65533;&#65533;&#65533;&#65533;&#65533;)&#65533;&#65533;tY]&#65533;&#65533;c&#65533;HCH^v&#65533;,&#65533;&#65533;&#65533;M&#65533;&#65533;a&#65533;M:&#65533;6&#65533;Qk&#65533;&#1020;&#65533;`%I}dJ7	D&#65533;&#65533;JM5))&#65533;[CiJ&#65533;&#65533;&#65533;U&#65533;ZG'hr&#65533;1I&#65533;&#65533;&#65533;zv.>.~sO&#65533;&#65533;&#65533;&#65533;N&#65533;]C&#65533;&#65533;_&#65533;&#65533;&#65533;&#65533;&#65533;Z!kZO&#1148;&#65533;Wyk&#65533;&#65533;&#65533;ZF&#65533;&#65533;&#65533;C&#65533;&#65533;&&#65533;&#65533;/"&#65533;Y&#65533;/e&#65533;&#60497;&#65533;&#65533;&#65533;&#65533;A&#65533;H&#65533;^O&#65533;&#65533;'I&#65533;&#65533;&#65533;r&#65533;L7"D&#65533;Gi&#65533;-J&#662;&#1171;&#65533;~&#65533;MWF&#65533;&#65533;=U9h&#65533;&#65533;6&#65533;&#654;&#65533;&#65533;:E&#65533;{
&#1915;Z&#65533;%&#1397;[&#65533;^D&#65533;&#65533;w2&#65533;K?e&#65533;&#65533;#X&#65533;yuL&#65533;W&#65533;&#65533;<&#65533;^&#65533;V&#65533;u&#65533;&#65533;&#65533;&#65533;&#65533;&#65533;&#65533;&#65533;Y&#65533;&#65533;xP&#65533;&#65533;&#65533;&#65533;J&#65533;\&#65533;&#65533;&#65533;Xf&#65533;P&#65533;&#65533;1&#65533;)sb&#65533;\vU&#65533;&#65533;Ffgb&#65533;v3.&#65533;1&#65533;t&#65533;
&#65533;&#65533;&#65533;;R0&#65533;
&#65533;b&#65533;y&#65533;&#65533;t&#65533;&#65533;Z&#65533;9\&#65533;&#65533;&#65533;&#65533;V&#65533;Ul%t&#65533;&#65533;4&#65533;(&#1457;&#271;&#65533;&#65533;9G&#65533;&#65533;%^g<&#65533;R&#65533;&#65533;R&#1442;N&#65533;&#65533;H&#65533;1t&#65533;&#65533;&#65533;4F&#65533;"&#622;;&#65533;&#65533;&#65533;&#65533;1&#65533;OU&#1233; ZS&#65533;&#65533;
&#65533;y&#65533;DS&#65533;R&#65533;)&#674;+&#65533;&#65533;&#65533;&#65533;&#65533;&#65533;&#65533;1R&#65533;I&#65533;";J&#65533;U[&#65533;$&#65533;O!&#65533;d&#65533;&#65533;V&#65533;&#65533;Y&#65533;&#65533;4W2&#65533;&#65533;\&#65533;#&#65533;'&#65533;e&#65533;X&#65533;d&#65533;&#2018;&#65533;&#65533;&#65533;&#65533;>R&#65533;&#65533;&#65533;&#1285;&#65533;hZc5	&#65533;5&#505;T&#65533;1&#65533;<V&#65533;&#65533;&#65533;WNfv&#65533;&#65533;&#65533;&#65533;&#65533;&#65533;&#65533;c&#65533;U&#65533;L&#950;&#65533;&#65533;&#65533;fE&#65533;u&#65533;&#742;&#65533;&#65533;&#37364;&#65533;&#65533;&#65533;&#65533;&#65533;o"&#65533;IRU&#65533;w&#65533;R&#65533;#7X&#65533;&#65533;T&#65533;(&#65533;&#65533;&#65533;&#65533;X&#65533;&#65533;(&#65533;&#65533;;q&#65533;45m&#65533;&#65533;H&#65533;&#65533;&#65533;~&#65533;&#65533;n&#65533;&#65533;q_.&#65533;s&#1432;&#1962;o&#487;&#65533;B&#65533;&#65533;3>'r&#65533;gk&#65533; &#65533;&#65533;&#65533;*?7&#65533;&#785;&#65533;&#65533;T&#65533;&#65533;&#65533;&#65533;&#65533;&#1566;&#65533;lD7&#65533;/&#65533;&#65533;e&#65533;&#65533;K&#65533;9If&#65533;&#65533;&#65533;DfF&#65533;y+O&#65533;&#65533;I&#65533;&#65533;{,}G<&#65533;&#65533;&#65533;&#65533;&#65533;&#65533;	b9&#65533;&#65533;%C&#65533;&#65533;&#65533;&#65533;&#65533;,&#65533;h&#65533;&#65533;&#65533; &#65533;d&#65533;t&#65533;&#65533;&#65533;&#65533;;&#65533;&#65533;&#65533;*h&#65533;c&#65533;`l&#65533;&#65533;&#65533;&#65533; &#65533;&#977;O&#65533;&#65533;j&#65533;&#65533;	&#65533;&#65533;$&#65533;&#65533;&#65533;&#65533;&#65533;K*W&#65533;&#65533;C&#65533;&#65533;yr5&#65533;=&#65533;&#65533;&#65533;BXc3&#65533;&#65533;F-&#65533;4&#65533;&#65533;o!&#65533;&#65533;&#65533;jt&#538;/&#65533;B_(T&#65533;X&#65533;&#65533;G[2&#65533;W8S&#65533;&#65533;X~Er;&#65533;(&#65533;&#65533;C&#65533;&#678;&#65533;R&#65533;&#65533;|d&#65533;_o&#65533;-&#65533;&#65533;&#65533;&#65533;D6&#65533;KB&#65533;L&#65533;kiL&#65533;"&#65533;&#65533;n;vX&#65533;gP&#65533;`=&#65533;j&#65533;&#65533;&#65533;&#65533;&#65533;L&#65533;iv;&#65533;4&#65533;g&#65533;&#65533;-&#65533;V&#65533;&#65533;&#65533;&#65533;&#65533;&#65533;&#65533;&#65533;G&#65533;&#65533;i&#65533; ce0-z&#65533;&&#65533;&#65533;&#65533;db&#65533;&#19369;&#65533;&#65533;,J7|_&#65533;&#65533;&#65533;&#1684;&#65533;&#65533;~&#65533;'&#65533;<=]&#65533;=&#65533;&#65533;&#65533;&#65533;&#65533;&#65533; &#65533;t&#65533;&#65533;&#65533;q&#65533;k\&#65533;&#65533;Y&#819;&#1748;&#65533;&#65533;&#65533;&#65533;Y&#65533;&#65533;&#65533;&#65533;7A$&#65533;&#65533;&#65533;M&#65533;&#462;&#65533;&#65533;&#65533;&#65533;&#65533;zF&#65533;&#65533;&#65533;&#65533;;&#65533;c46&#65533;&#65533;<&#65533;73v&#65533;*`&#65533;U&#65533;&#65533;&#65533;Z&#64465;&#65533;KQ&#65533;&#65533;*&#65533;~+r:!&#65533;&#65533;A;&#65533;&#65533;&#65533;a&#65533;I&#65533;&#65533;W&#65533;&#65533;&%&#65533;u&#65533;i&#65533;K&#65533;/&#65533;&#65533;&#65533;9&#65533;&#65533;F&#65533;&#65533;\&#65533;&#65533;&#65533;GPf&#65533;&#65533; ]q&#65533;&#65533;&#65533;&#65533;&#65533;&#65533;P&#65533;/&#65533;&#65533;&#65533;&#65533;&#65533;i<&#65533;|&#65533;:&#65533;&#65533;#&#65533;&#65533;&#65533;&#65533;&#65533;&#65533;{+&#65533;c&#65533;&#65533;&#65533;&#65533;&#65533;&#65533;&#65533;&#65533;k6j&#65533;K&#65533;xK#&#65533;f(.U&#65533;tS&#65533;T&#65533;. &#65533;r?*&#65533;&#65533;&#65533;&#65533;&#65533;&#65533;&#65533;&#65533;X&#65533;1$F]S&#65533;<&#65533;&#65533;[~&#65533;['H&#65533;5&#65533;&#65533;#&#65533;&#65533;&#65533;&#65533;&#65533;&#65533;&#65533;&#65533;8h&#65533;&#65533;Z&#65533;&#65533;*@&#65533;9a&#65533;I&#65533;&#65533;&#65533;nVj&#65533;&#65533;&#65533; &#65533;.Kr&#65533;&#65533;W&#65533;&#65533;&#65533;D&#65533;&#65533;&#65533;&#65533;;&#638;&#65533;&#65533;}&#65533;{&#65533;]rF&#65533; &#65533;&#65533;p&#65533;&#65533; &#65533;+q)m&#65533;n&#65533;&#65533;=g&#65533;oau&#65533;&#65533;&#65533;W&#65533;D&#65533;m-&#65533;F&#65533;&#263;#&#65533;;&#65533;&#65533;&#65533;&#65533;J&#65533;B&#65533;&#65533;tbq&#65533;M&#65533;&#673;8&#65533;r&#65533;T&#65533;kk%&#65533;"&#65533;&#65533;&#65533;&#65533;&#65533;&#65533;"	x&#65533;&#65533;&#65533;&#65533;S&#65533;W&#65533;e&#65533;&#65533;:&#65533;&#65533;<r&#65533;3Q&#1728;&#65533;H&#65533;&#65533;&#65533;D^h&#65533;&#65533;%&#65533;7N&#65533;v"&#65533;&#7652;w&#65533;&#65533;&#65533;&#65533;_.Ap{zOE&#65533;&#65533;&#65533;,z&#65533;/{&#65533;Dq&#65533;)T/,*&#65533;W>&#65533;TT%{&#809;&#65533;k&#65533;J,&#65533; Y:'&#65533;&#65533;}V&#65533;G-&#65533;&#65533;&#65533;u&#65533;&#65533;&#65533;a&#65533;&#65533;&#65533;t&#65533;&#65533;Z&#934;&#65533;4&#65533;$&#65533;&#65533;&#65533;+>&#491;&#65533;H&#65533;&#65533; &#65533;:L&#65533;<&#358;&#65533;&#980;&#65533;@.&#65533; &#65533;&#43419;&#65533;m&#65533;&#65533;|&#65533;u&#65533;-Om&#65533;N&#65533;P&#65533;&#65533;&#65533;Jxp%I&#65533;}m&#65533;&#65533;@&#65533;=&#65533;&#65533;&#827;&#65533;&#65533;s&#65533;&#65533;&#65533;&#65533;M&#65533;!&#65533;&#65533;&7&#65533;:3&#65533;T&#65533;o&#65533;&#65533;d&#65533;g&#65533;tw]_&#65533;&#65533;&#65533;&#65533;E&#65533;&#65533;h&#65533;&#65533;&#65533;o&#65533;&#65533;&#65533;[\&#65533;MsAv&#65533;/&#65533;&#65533;&#65533;>rO&#65533;z&#65533;&#696;S&#65533;3&#65533;l&#65533;R&#1290;&#65533;&#65533;9&#65533;m&#65533;&#65533; p&#65533;&#65533;&#65533;E*&#65533;&#1974;&#65533;&#65533;&#65533;&#65533;&#65533;&#65533;&#65533;&#65533;&#65533;eq&#65533;&#65533;$&#65533;&#65533;5&#65533;&#65533;&#65533;&#65533;&#65533;&#65533;&#65533;&#65533;y&#65533;;	&#65533;w&#1685;?(^&b&#65533;&#65533;&#65533;&#65533; &#65533;3#&#65533;,&#65533;&#65533;:&#65533;S/L'&#65533;\&#65533;&#65533;&#65533;&#65533;;#O3&#65533;&#65533;&#65533;&#670;&#65533;&#65533;>)nY&#65533;R_:?&#286;#&#65533;&#1501;-"G&#65533;R&#65533;&#65533;&#65533;&#65533;&#65533;]&#417;&#65533;o&#1187;&#65533;z}A&#65533;&#65533;"C$&#65533;=&#65533;&#65533;&#65533;&#65533;&#65533;&#65533;&#65533;^&#65533;&#65533;&#65533;\&#65533;^t!	L:T&#1550;&#65533;#x&#65533;&#482;&#60687;K&#65533;4K&#65533;&#2037;&#65533;&#65533;&#65533;&#65533;Qj&#65533;O&#65533;q&#65533;si&#65533;&#65533;Zq'e!]&#65533;&#65533;@&#65533;bi&#65533;&#65533;0&#65533;<&#65533;^&#65533;B&#1680;&#65533;&#65533;7&#65533;&#65533;&#65533;&#1170;&#65533;&#65533;K&#65533;.&|H&#65533;&#65533;&#65533;"&#65533;q&#65533;&#65533;R&#65533;H&#65533;&#65533;d~mv&#65533;2U&#65533;&#65533;=R'&#65533;>!&#65533;&#65533;&#65533;&#65533;&#65533;e&#65533;&#65533;L&#65533;8&#65533;\&#65533;Pu&#65533;&#65533;_3[&#65533;&#65533;&#65533;)X&#13559;&#65533;F&#65533;h&#65533;&#65533;m&#65533;/,x-!&#65533;
JK9&#65533;6j%z&#65533;J&#65533;&#65533;&#65533;&#65533;4&#65533;&#65533;&#65533;1T&#65533;R&#1742;&#65533;&#65533;R&#65533;9&#65533;&#65533;DGk&#65533;&#65533;&#65533;&#65533;&#65533;&#65533;Ur&#65533;9&#1848;&#65533;&#241;K&#65533;&#65533;&#65533;&#65533;&#1316;&#65533; L ]&#65533;-&#65533;O&#65533;&#989;&#65533;&#65533;d8&#65533;&#65533;&#65533;%{&#65533;y&#65533;&#65533;2^$&#65533;&Y&#65533;&#65533;&#65533;&#65533;m=*?&#65533;z&#65533;&#1880;&#65533;k*&#65533;I&#811;p.s&#65533;&#65533;&#65533;h&#65533;.?&#496;27A&#65533; &#65533;&#65533;M&#65533;&#65533;&#65533;L&#426;&#65533;VC&#65533;rNP&#65533;&#65533;&#65533;sm&#65533;I{He#Qf&#65533;s#&#65533;d&#65533;&#65533;H&#752;&#65533;a&#65533;&#65533;L&#1149;/&#434;3.&#65533;&#65533;&#65533;$U+&#65533;+&#65533;&#65533;r&#65533;&#65533;&#65533;6&#65533;&#65533;&#65533;_5&#65533;7&#65533;&#65533;?&#65533;*&#65533;&#1697;&#65533;&#65533;&#65533;&#529;"&#65533;&#65533;&#1084;&#65533;+X&#52028;u&#65533;Id_X&#65533;&#65533;&#65533; l&#65533;&#65533;&#65533;4&#65533;&#65533;&#65533;&#65533;&#65533;(3O&#65533;&#145;	u&#65533;M&#65533;<&#65533;-&#65533;&#65533;3qI3&#65533;3%&#65533;&#65533;z>&#65533;S&#65533;3R&#65533;&#65533;&#65533;%&#65533;&#65533;&#65533;Z&#65533;&#1187;&#65533;&#65533;&#65533;]?&#65533;T&#65533;R&#65533;2&#65533;&#65533;+
DJ{(&#65533;M&#65533;&#65533;e-&#65533;7VjKf&#65533;>&#65533;&#65533;D&#65533;&#960;;P&#65533;/0&#65533;&#65533;&#65533;pv&#65533;&#65533;j&#65533;9&#65533; G&#65533;s&#65533;&#65533;
Z.&#65533;R&#65533;&#65533;&#65533;\(&#65533;&#817;&#65533;&#472;&#65533;NT&#297;J[&#65533;&#65533;+I&#65533;f|&#65533;+&#1547;&#65533;&#65533;&#65533;&#65533;&#65533;&#65533;5E&#65533;&#1147;0&#65533;&#65533;&#65533;1&#65533;&#65533;Oog"&#65533;&#65533;&#65533;&#65533;&#65533;&#65533;+H&#65533;H&#65533;\z=&#65533;G&#65533;SM&#65533;&#65533;&#65533;-&#65533;d&#787;bN&#65533;(3=&#65533;g&#65533;%&#65533;&#65533;&#65533;&#65533;&#65533;&#65533;&#65533;&#65533;-&#65533;E^&#65533;B&#65533;t&#65533;!-&#65533;jK23&#65533;&#65533;]23C&#65533;&#65533;fF{&#65533;3.=cg&#304;2L&#65533;*&#65533;=|&#65533;,&#65533;f~&#831;X&#65533;&#65533;&#48091;&#65533;=A&#65533;&#65533;&#65533;&#1803;&#565; &#1173;e&#65533;&#65533;&#65533;a&#1764;M&#65533;&#65533;f&#65533;I&#65533;\&#65533;~&#65533;BP]f}:lM&#65533;r&#65533;&#65533;&#65533;[Vu[&#65533;&#65533;d&#65533;_&#65533;&#65533;>&#65533;&#65533;&#65533;^fi&#65533;,&#65533;&#65533;\|&#65533;&#65533;&#65533;H&#65533;\3B&#65533;EZ,&#497;&#65533;5B&#65533;2&#65533;5&#65533;9&#65533;]y&#65533;&#65533;&#65533;J&#1060;+a&#1545;*&#65533;$&#65533;Eb-&#65533;S&#469;&#65533;&#65533;3&#65533;;&#65533;Z&#65533;&#65533;%[&#65533;#&#65533;]B&#65533;&#65533;&#65533;.&#65533;Z&#65533;&#65533;&#65533;9&#65533;&#65533;i>&#65533;&#65533;{+&#552;6&#65533;9"&#65533;HN&#65533;$&#65533;?&#65533;&#65533;&#65533;M&#65533;&#65533;bGb&#65533;rA&#65533;&#1583;H&#65533;)&#65533;&#65533;&#65533;&#65533;,&#65533;$&#65533;,&#65533;+[RZ&#746;V&#65533;&#65533;&#65533;3M&#65533;&#65533;&#65533;&#65533;&#65533;&#236;&#65533;>&#65533;:&#347;[&#65533;X&#65533;&#65533;&#65533;@y;&#65533;&#65533;&#65533;S&#65533;&#65533;&#65533;&#65533;
&#65533;&#65533;&#65533;Z2&#65533;&#65533;o%*&#65533;&#65533;&#65533;&#65533;!&#65533;,mY&#65533;&#65533;&#65533;&#65533;b&#65533;&#750;&#65533;,&#65533;&#11450;&#65533;w'&#65533;&#65533;N5&#65533;W*&#65533;:f,&#65533;eSV&#65533;	&#65533;M&#65533;kI&#65533;h".>QjZ&#65533;j3"#+w&#65533;066&#65533;3&#65533;i&#65533;&#65533;&#65533;x&#65533;.\@&#65533;K&#65533;&#65533;&#1174;&#65533;O&#65533;&#65533;6&#65533;&#65533;&#65533;&#65533;&#65533;B&#65533;&#65533;&#65533;ZZ6&#65533;'&#1300;6&#65533;%&#65533;&#65533;&#65533;jsi&#65533;f\&#65533;fO-&#65533;&#65533;i&"&#65533;!&#65533;Nf&#65533;&#65533;3f&#65533;&#65533;&#65533;&#65533;&#65533;&#65533;&#65533;i&#65533;^"&#1221;N&#65533;9tY&#65533;!d&#65533;&#65533;:kD&#65533;xVY&#65533;T&#65533;knjM&#65533; &#65533;&#65533;B&#65533;#Bt*&#65533;&#65533;&#65533;c&#65533;r&#65533;\&#65533;N&#65533;[&#65533;A&#65533;&#65533;]Q&#65533;&#65533;&#65533;W&#65533;[;&#65533;&#65533;&#65533;&#30664;&#65533;E&#65533;K}D&#65533;Z&#65533;&#1150;'M&#65533;&#65533;O&#910;%"&#65533;&#65533;<&#65533;b-i^&#65533;YR&#65533;&#65533;&#65533;&#65533;QvX&#65533;&#746;&#65533;r&#65533;&#65533;&#1226;&#65533;&#1714;.BJ&#65533;l&#65533;m&#65533;a&#65533;?&#65533;V%&#65533;m&#65533;&#65533;E&#65533;S&#65533;&#65533;T&#65533;&#65533;|X&#65533;&#65533;-k&#65533;&#65533;&#65533;&#65533;1k&#65533;&#65533;&#65533;&#65533;&#65533;+L&#65533;j&#65533;^&#65533;&#65533;$&#65533;2&#65533;jR&#65533;]&fw&#65533;X&#65533;a&#65533;&#65533;&#65533;&#65533;h&#65533;&#65533;&#1162;sO-&#23708;&#65533;sVK&#65533;O&#65533;&#65533;&#65533;C &#65533;S"&#65533;&<I&#65533;&#65533;&#65533;J&#65533;&#1283;e+36&#65533;&#65533;&#1045;l&#1580;&#65533;&#65533;&#65533;Qt&#65533;&#65533;c&#65533;3A&#65533;&#1570;&#65533;D&#65533;;&#65533;y&#65533;&#1010;&#65533;&#1292;b&#65533;_&#65533;I&#65533;*V&#65533;4&#65533;Mw:&#65533;&#65533;&#65533;&#65533;&#65533;6BU&#65533;&#65533;&#65533;fKE&#65533;w#>&#65533;&#65533;>6&#65533;"&#65533;&#65533;L&#1806;&#65533;$/&#65533;e&&#65533;&#65533;&#65533;&#65533;!&#65533;K&#65533;&#65533;u&#65533;,&#65533;&#65533;+&#65533;#&#65533;"&#65533;{&#65533;YZ&#65533;&#1580;&#65533;&#65533;	&#65533;q&#44591;&#65533;&#65533;a&#65533;~Y<&#65533;&#224;&#65533;)Q&#65533;C&#65533;&#65533;O&#65533;S&#65533;&#65533;&#65533;:&#65533;nG&#65533;|}&#65533;a&#65533;8X&#65533;>&#65533;#&#65533;&#65533;f&#1393;H>&#65533;2&#65533;E&#65533;&#65533;p?G\&#65533;-&#526;&#65533;e&#65533;&#65533;&#65533;&#65533;m&#65533;r&#65533;>&#65533;&#65533;s&#670;&#65533;{~I2&#65533;w.&#65533;[&#65533;9&#65533;#9&#65533;&#65533;&#65533; &#65533;&#65533;>D&#65533;G&#65533;&#65533;"&#65533;&#65533;o&#65533;MW&#65533;s&#65533;&#909;k&#65533;,&#65533;&#65533;7a<&#65533;p&#1811;N&#65533;&#65533;&#65533;F&#65533;m&#65533;x&#65533;5&#65533;&#437;YfV4&#65533;&#65533;|&#65533;&#65533;&#65533;&#65533;S&#65533;->&#2044;&#65533;
&#65533;Pr&#1707;&#65533;rwJK1e&#65533;&#65533;J&#65533;&#65533;[&#65533;2&#1777;?&#65533;&#65533;&#65533;&#65533;	&#65533;p v&#61295;Q&#65533;&#65533;c&#65533;h&#65533;d&#65533;&#65533;&#65533;&#1530;~&#65533;Q&#65533;&#65533;-&#65533;O&#65533;&U)1&#65533;)`&#65533;\&#65533;iI&#65533;&#65533;5(&#992;&#65533;c&#65533;&#65533;&#65533;.&#65533;&#65533;&#65533;o&#65533;D&#65533;&2\&#1517;&#65533;:&#65533;6dM&#65533;1&#65533;J&#65533;&#65533;&#65533;6I;$&#65533;&#65533;M&#65533;&#65533;8&#65533;\&#65533;?&#65533;i&#65533;h&#65533;&#65533;k&#65533;U&#65533;&#43195;RKDf&#65533;eJ&#65533;)=&#65533;iD&#65533;Zv\&#65533;m&#65533;b&#65533;z_&#65533;&#65533;&#65533;&#65533;[fjF&Be&#65533;&#65533;5&#65533;q&#65533;<&#65533;&#65533;&#65533;5&#65533;H%6m&#65533;I(RS&#65533;&#65533;ut&#65533;&#65533;x&#738;&#65533;&#65533;&#65533;G&#65533;t&#65533;&#65533;&#65533;&#65533;A&#391;&#65533;t&#65533;&#65533;&#65533;&#1404;&#65533;r&#65533;&#65533;)I$&#65533;&#65533;(&#524;&#65533;v&#65533;&#65533;?&#65533;v&#65533;+G,&#65533;-&#65533;5"*&#65533;&#65533;^Qi23##&#65533;c2&#65533;&#65533;A&#65533;&#65533;&#65533;&#65533;&#65533;ve]&#65533;&#65533;&#65533;B&#65533;&#65533;Y&#65533;&#65533;{&#65533;&#65533;&#65533;T&#65533;&#584;&#65533;Q&#65533;G^x&#65533;Y&#65533;&#65533;+&#65533;7&#65533;~&#65533;&#65533;c1&#65533;@&#65533;\&#65533;&#65533;N&#65533;&#65533;w&#65533;&#65533; &#65533;*&#65533;,P&#65533;B&#65533;&#65533;Ar&#65533;H&#65533;&#65533;T&#65533;&#65533;&#804;&#65533;DFFD&#65533;+X&#65533;&#65533;]E}&#65533;&#65533;&#65533;=&#65533;?M&#65533;&#65533;.IPm?*&#65533;&#65533;c&#65533;}E&#65533;;	&#65533;&#65533;&#65533;&#65533;7-&#1049;&#65533;V&#65533;Y&#65533;&#65533;F[~&#65533;&#65533;pI:<&#65533;&#65533;&#65533;&#65533;s&#65533;&#65533;&#65533;sT|6Y)OA1&#65533;&#65533;"n&#1502;`&#65533;&qc&#65533;&#65533;&#482;&#65533;3j&#65533;&#65533;&#65533;U&#65533;&#65533;&`&#1687;&#65533;&#65533;/&#65533;<&#65533;&#65533;_&#65533;<fM&#65533;H$&#65533;&#65533;&#65533;&#65533;;u&#65533;&#65533;2&#65533;&#65533;+&#65533;_%W&#366;V&#65533;&#65533;A&#65533;Tt&#65533;H&#65533;F&#65533;p&#65533;i&#65533;&#65533;&#65533;_@&#65533;X&#65533;&#65533;&#65533;&#65533;SbB&#65533;P&#65533;&#65533;!d&#65533;&#65533;&#65533;>iq&#65533;&#65533;&#65533;eq;zW&#65533;#{&#65533;&#65533;&#65533;w&#65533;*&#65533;d&#1585;&#65533;P:&#65533;}
&#65533;&#65533;&#65533;&#65533;u&#65533;&#65533;&#65533;&#1534; b&#65533;&#65533;a&#65533;T}k&#65533;&#65533;&#65533;&#65533;&#65533;S&#65533;2&#65533;M&#65533;&#65533;&#65533;%6#&#65533;N&#65533;v&#65533;&#65533;G&#956;&#65533;B&#65533;n&#65533;2&#65533;&#65533;&#65533;&#65533;rE)q&#65533;&#65533;&#65533;(<.a&#65533;&#65533;Q&#65533;&#65533;CM&#65533;&#65533;&#65533;T&#65533;&#65533;&#65533;H&#65533;rJ&#65533;:&#65533;&#65533;&#65533;&#1288;&#65533;aU&#65533;KN&#65533;&#65533;&#65533;G&#306;&#65533;$&#65533;m&#65533;&#65533;i&#65533;&#65533;&#65533;c&#65533;Ohz(&#1807;.DGU&#65533;lY{H&#65533;&#65533;&#65533;xR?&#65533;&#65533;&#65533;&#65533;X&#65533;l&#715;YR&#65533;&#65533;&#1701;M&#65533;&#65533;i5&#65533;-&#65533;(N&#65533;&#65533;N9b&#65533;{,w>V6x&o&#65533;&#65533;X~&#65533;&#240245;&#65533;&#65533;&#65533;&#65533;_R4^&#65533;Q&#65533;&#65533;&#65533;K&#252;&#65533;&#65533;&#65533;&#434;F&#65533;&#1685;&#65533;Cu&#65533;	[&#472;&#65533;D&#65533;I&#65533;&#65533;z.^&#65533;a&#65533;&#65533;W&#65533;R%&#65533;C&#65533;&#65533;&#65533;&#65533;T&#65533;Tf&#65533;&#65533;2#>6;&#65533;&#65533;\&#65533;&#65533;&#65533;N&#65533;&Q(&#65533;7&#65533;&#748;:&#65533;&#65533;f)&#65533;&#65533;&#65533;&#65533;&#65533;m&#65533;&#65533;k9&#65533;&#65533;&#65533;&#65533; &#65533;&#65533;&#65533;&#65533;&#65533;u&#65533;&#65533;qZ&#65533;&#65533;&#65533;9-/&#65533;&#65533;&#274;r%iBDvA)DW&#65533;&#65533;eML&#65533;c&#65533;g&#65533;U?&#65533;.&#65533;l&#65533;&#65533;&#65533;&#65533;&#65533;&#1086;&#65533;&#65533;&#475;&#65533;&#65533;(D&#65533;N<T&#65533;&#65533;&#65533;&#65533;8}DfI"&#65533;>&#65533;&#65533;f&#1265;&#65533;T&#65533;W&#65533;z%&#65533;})&#65533;"&#65533;K&#65533;-h&#65533;n&#1650;&#1850;l\;GA&#280;&#65533;<&#65533;&#65533;BZi&#65533;&#628;&#65533;&#65533;&#65533;&#733;n!6t&#65533;&#65533;&#1144;9&#65533;&#65533;<&#65533;s&#65533;&#65533;&#65533;!&#1373;<d=&#65533;#&#65533;&#65533;&#65533;&#65533;\7;&#65533;&#65533;&#65533;M&#65533;&#65533;&#65533;&#65533;&#65533;&#65533;&#65533;Nk\&#65533;i&#65533;&#65533;6D&#65533;G4H&#65533;P&#65533;4&#65533;&#65533;&#65533;mj<&#65533;&#65533;L6&#65533;&#65533;&#65533;;(&#822;&#65533;W-&#65533;&#65533;&#65533;k&#65533;:UV&#65533;4'YuQ&#65533;n3d&#65533;8&#65533;$&#780;&#65533;<li>&#65533;H\&#65533;'&#65533;&#65533;&#65533;&#65533;&#65533;n&#65533;&#65533;&#65533;5&#65533;&#1747;&#65533;8&#65533;]&#65533;wkX&#65533;xD&#1268;s&#65533;&#65533;<&#65533;JyMY&#65533;&#65533;%&#65533;QZ$&#65533;&#65533;&#65533;r&#65533;D&#65533;&#65533;R&#65533;\&#65533;$&#65533;j!&#65533;J&#65533;&#65533;&#65533;&#65533;&#65533;&#65533;t&#65533;&#65533;&#65533;D&#65533;	&#65533;fcX&#65533;&#65533;&#65533;-&#65533;ln&#65533;2&#65533;&#65533;&#65533;\&#519;&#65533;l3&#65533;Z&#65533;:&#1504;F}&#65533;&#65533;&79%&#549;&#65533;&#65533;&#65533;&#65533;&#65533;L&#65533;&#65533;&#65533;&#65533;&#65533;jY&#65533;&#65533;&#65533;l2&#65533;+&#65533;&#65533;&#65533;dj&#65533;&#65533;(&#320;&#65533;u3T&#65533;&#65533;S:&#65533;&#65533;&#65533;~&#65533;1&#65533;&#65533;q=Vt&#65533;e&#875;JR&#65533;&#65533;B&#65533;&#65533;C&#65533;g&#65533;I&#65533;&#65533;B,YM+&#557;&#65533;&#65533;D&#65533;'A&#65533;&#65533;&#65533;&#65533;&#65533;&#65533;&#65533;&#65533;Nn&&#65533;&#65533;&#65533;Jw&#65533;Ei,&#65533;}G&#65533;&#65533;Jodv&#65533;&#65533;&#65533;:&#65533;U`h&#65533;2o$&#65533;R5&#65533;&#65533;&#65533;m&#65533;2&#65533;&#65533;&#65533;+&#65533;#3*fe&#65533;&#1018; &#65533;Q&#65533;&#65533;&#65533; @F&#65533;&#65533;&#65533;&#65533;&#65533;p&#65533;C&#65533;Q&#65533;E&#65533;&#12585;i&#65533;&#65533;6&#65533;&#65533;<&#65533;&#65533;&#65533;moi&#65533;&#65533;UH&#65533;&&#65533;&#65533;MzIRnV&#65533;&#65533;&#65533;8&#65533;&#65533;&#65533;&#65533;*&#65533;&#65533;&#65533;&#65533;,&#65533;f<&#65533;s&#65533;>&#65533;&#1111;N&#65533;&#65533;B$I&#65533;erE:Y&#1262;Q&#65533;&#65533;&#65533;W-&#65533;m&#65533;6&#65533;&#65533;&#65533;v&#65533;&#65533;&#65533;&#65533;&#65533;?P&#65533;s&#65533;&#65533;f&#65533;&#65533;&#1716;-&#65533;&#65533;xn&#65533;A&#65533;QA&#65533;b&#660;J8&#65533;&#65533;{&#65533;-c+&#65533;&#65533;%&#65533;J&#65533;mU1&#65533;OT&#42830;&#65533;&#65533;)R&#65533;G}&#65533;"V\&#65533;c2"&#65533;~=&#65533;&#65533;RJ&#65533;&#65533;&#65533;&#65533;L&#65533;&#65533;&#65533;J&#65533;q&#1027;&#65533;&#65533;&#65533;H&#65533;&#65533;[{sm&#65533;Z&#65533;&#65533;X&#65533;T&#1924;&#65533;I&#65533;*#B&#783;b&#65533;g&#65533;&#65533;&#65533;&#65533;lG&#462;&#1541;&#65533;&#65533;&#65533;&#65533;&#65533; K&#65533;&#65533;&#65533;Ve=&#65533;&&#65533;A&#65533;u&#65533;&w&#65533;Q&#65533;w&#65533;&#65533;&#65533;b&#65533;:=Q&#65533;&#849;
<&#65533;^&#65533;&#65533;R&#65533;&#65533;&#65533;&#65533;&#65533;&#65533;&#65533;\6&#65533;&#848;&#65533;&#65533;+R&#65533;&#65533;&#65533;v&#65533;&#65533;x&#65533;&#65533;&#524;&#65533;G&#65533;&#65533;|;&#65533;&#65533;?S&#65533;&#65533;&#65533;&#65533;&#65533;B&#65533;&#65533;&#65533;&#65533;5]5&#65533;&#65533;8[G,ECG&#65533;&#65533;&#65533;ICI&#65533;YY#&#65533;I&#65533;&#65533;&#65533;/&#65533;&#65533;&#65533;&#65533;&#65533;]j&#65533;&#65533;N${&#65533;&#65533;&#65533;Q%&#65533;FD[&#65533;+&#65533;Gn&#1166;w*&#65533;B&#65533;&#65533;&#65533;+i3;&#65533;&#65533;&#65533;]&#65533;&#65533;*&#65533;&#65533;rfI&#65533;&#65533;&#65533;&#65533;&#65533;BTi&#65533;&#65533;&#65533;&#65533;;&#65533;&#65533;;m&#65533;&#65533;9IqF&#65533;&#65533;&#65533;W&#65533;=W&#65533;&#65533;WI&#65533;&#204;&#65533;|&#65533;&#65533;&#65533;T:v"&#65533;c&#65533;OB&#65533;k6&#65533;&#65533;&#65533;&#65533;M&#65533;f&#65533;&#65533;3J&#65533;&#65533;en#&#65533;Pq&#65533;&#65533;o>&#65533;&#65533;&#65533;f&#65533;&#65533;j&#65533;&#65533;&#1815;+&#65533;A&#65533;jn@&#65533;U&#65533;&#65533;CW&#65533;TY&#65533;Qj&#65533;U&#65533;hI&#65533;&#65533;&#65533;&#65533;&#65533;m&#65533;i&#65533;F&#65533;&#65533;F3&#65533;/,&#65533;&#65533;N""&#7331;K&w&#65533;&#65533;&#65533;5&#65533;ed&#65533;&#65533;RD&#65533;&#65533;eU&#625;_>#`&#65533;'&#65533;&#65533;<&#65533;&#65533;a&#65533;&#65533;4u&#65533;&#65533;c&#65533;&#65533;&#65533;<u&#65533;&#65533;W&#65533; &#65533;&#65533;&#65533;5&#919;&#65533;7&#65533;&#65533;&#65533;s&#65533;&#65533;&#65533;nbUb&#65533;&#65533;&#65533;&#336;&#65533;v]&#65533;!&#65533;.&#1734;d{S&#65533;&#65533;&#65533;&#65533;Y|G&#65533;&#65533;&#1570;;&#65533;&#65533;%	P&#65533;&#65533;&#65533;&#65533;iVd&#65533;$[&#65533;&#65533;&#65533;&#65533;9&#65533;&#65533;&#65533;26&#65533;&#65533;&#65533;<&#65533;.w&#65533;/~$X&#65533;q&#65533;&#65533;&#65533;zv&#65533;&#65533;z&#65533;&#65533;B&#65533;7#&#65533;&#1831;&#65533;&#65533;&#65533;i&#65533;&#65533;&#65533;&#65533;&#65533;&#216;&#65533;&#786;&#1421;r=&#65533;&#65533;&#859;K&#65533;&#65533;/&#65533;&#1627;H!&#65533;&#65533;>k&#65533;&#65533;&#65533;&#65533;|d&#65533;&#65533;&#65533;U6&#65533;&#65533;dG&#65533;&#65533;&#1285;&#65533;&#65533;&#65533;&#65533;6(&#65533;&#490;6&#65533;&#65533;&#65533;&#65533;:&#65533;nT&#65533;z6&#65533;&#65533;5&#1399;&#65533;&#65533;&#65533;A&#65533;&#65533;$Y_&#65533;:&#65533;&#65533;t&#65533;&#65533;&#65533;&#65533;&#65533;
#&#65533;&#65533;&#65533;&#65533;&#65533;HE.&#65533;&#65533;&l}&#65533;&#1838;&#65533;Q+&#65533;&#1728;&#65533;&#65533;N#&#65533;c&#65533;&#65533;>P&#65533;%&#65533;&#65533;&#65533;{&#65533;&#65533;v&#65533;Y.&#65533;&#1564;&#65533;ul&#65533;d\&#65533;U&#65533;^&#65533;&#65533;&#382;&#65533;!&#65533;<L&#65533;&#65533;e{&#65533;&#65533;ydb&#65533;5&#65533;&#65533;nf/&#65533;M&#65533;&#65533;}&#65533;&#65533;]q&#65533;:9..&#65533;!&#65533;ADH&#65533;ZW&#65533;&#65533;&#65533;r&#65533;&#65533;t&#65533;&#65533;&#65533;&#65533;Q5QLB&#1420;&#65533;7&#65533;&#65533;7&#65533;/&(`s&#65533;;Z+<H&#65533;&#65533;&#65533;4&#65533;4&#65533;&#306;&#65533;O&#65533;&#1285;;&#65533;&#65533;&#65533;#&#65533;L&#65533;l&#65533;&#65533;&#1815;qg"Z&#65533;KR &#65533;&#548;&#65533;&#65533;d&#65533;]&W&#65533;I&#65533;&#65533;U&#405;&#65533;7&#65533;&#595;v&#65533;Jx&#65533;&#65533;&#65533;,&#65533;fq&#65533;&#65533;3&#65533;&#65533;&#65533;&#65533;&#65533;&#65533;S&#65533;=;	&#22128;4n&#65533;&#65533;hX&#65533;Dz&#65533;*,&#65533;y#&#65533;&#65533;Dt<&#65533;&#65533;,&#65533;$&#65533;&#65533;H&#65533;&#65533;&#65533;&#65533;U&#65533;R&#65533;iN&#65533;&#65533;&#65533;V[&#65533;&#65533;s23#&#65533;&#65533;yVG&#1326;&#65533;&#65533;	&#65533;&#65533;J&#65533;&#65533;1M&#65533;TYr,&#65533;&#65533;&#65533;m&#65533;ZK3JJ&#65533;&#65533;&#65533;&#65533;e&#65533;&#65533;&#65533;&#65533;";&#65533;&#65533;&#65533;&#65533;L<&#65533;&#65533;J&#65533;;H&#65533;&#65533;&#65533;B&#65533;&#65533;&#65533;A&#65533;&#65533;&#65533;AoyIDj-&#65533;&#65533;Z,1<&#65533;&#65533;&#65533;&#65533;&#1468;B&#65533;3(c&#65533;>&#65533;&#65533;-&#65533;&#65533;&#65533;&#65533;&#65533;4}Xv&#65533;&#65533;y&#65533;QZ[&#65533;WF&#65533;&#65533;"&#65533;&#65533;&#65533;c&#65533;&#65533;&#41258;&#65533;'O&&#65533;hQiq/o&#65533;+&#65533;+S&#65533;&&#65533;:&#65533;Dj&#65533;}&#65533;&#65533;t]3"&#65533;&#65533;&#65533;Ck&#65533;+2&#65533;RO;&#65533;&#65533;g~&#65533;&#65533;F.dS&#65533;&#65533;&#65533;&#65533;&#65533;x&#65533;6&#65533;&#65533;&#65533;&#65533;&#65533;m&#65533;
&#65533;&#65533;&#65533;uE&#65533;&#65533;^|&#65533;&#65533;&#65533;e&#65533;&#65533;&#65533;&#65533;&&#65533;9=q_6&#65533;Sj&#65533;&#65533;dd&#65533;X&#65533;&#65533;&#65533;-hO&#65533;t&#65533;=E&#65533;&#65533;^&#65533;x:p&#65533;yR&#65533;_o&#65533;x,&#65533;&#65533;emp#&#65533;&#65533;&#65533;&#65533;t&#65533;|&#65533;\I&#65533;s&#65533;&#65533;h&#557;&#65533;L&#65533;&#134;&#65533;&#65533;<x&#1801;&#65533;[&#65533;&#65533;eOG&#65533;&#518;&#65533;Hx&#65533;0}W&#65533;;&#65533;&#65533;&#65533;qy&#65533;&#65533;I3#&#65533;9&#65533;&#65533;&#65533;&#65533;m6&#65533;ZeIv\&#65533;&#65533;&#65533;&#65533;&#65533;&#65533;&#65533;&#65533;i)&#65533;%}&#65533;#>&#65533;R&#65533;&#65533;&#65533;&#65533;&#65533;n&#65533;tm`j:|&#65533;{&#65533;&#65533;.]&#65533; &#65533;&#65533;&#65533;Q&#65533;c&#65533;&#65533;k&#65533;kI#&#65533;&#65533;v3&#65533;&#65533;a&#65533; !&#65533;G&#65533;4&#65533;&#65533;&#65533;1m&#346;e&#65533;H&#65533;&#65533;m3$&#65533;I&#65533;&#65533;F]6U*5\.&#65533;D'&#65533;&#65533;m%&#65533;V&#65533;&#65533;BL&#65533;X&#65533;p&#65533;	&#65533;:&#65533;#H&#65533;[kV&#65533;&#65533;ZC&#65533;Q&#65533;&#65533;&#65533;&#65533;&#65533;Dm&#65533;&#65533;&#65533;t0&#65533;&#65533;&#65533;&#65533;&#65533;e&#65533;]&#65533;E&#65533;&#65533; &#65533;&#65533;&#462;a&&#65533; &#65533;]G&#65533;&#65533;~DDBc&#65533;&#65533;Vc&#65533;al#&#65533;&#1963;&#65533;m&#65533;&#65533;P&#1461;Z&#65533;&#65533;&#65533;b&#65533;i_*wTDf\I&#65533;=&#65533;&#65533;U&#65533;&#65533;s&#65533;&#374;(~&#65533;P&#65533;&#65533;3&#65533;!{u>&#65533;N=&#65533;&#65533;&#65533;3&#65533;)&#65533;&#65533;&#65533;&#65533;<&#65533;&#65533;&#65533;&#65533;<&#65533;F&#65533;&#65533;g&#65533;E&#65533;&#65533;&#65533;V&#65533;&#65533;&#65533;c&#65533;x&#65533;&#65533;&#65533;&#65533;q&#65533;m&#65533;&#65533;v&#65533;&#65533;|&#1926;&#65533;S&#65533;&#65533;&#65533;h&#65533;H(&#65533;&#65533;&#65533;I&#65533;"l&#65533;&#65533;&#65533;'r,&#65533;&#65533;^7+&#65533;&#65533;!!&#65533;&#65533;zJ5s&#65533;{/&#65533;i&#65533;&#65533;&#65533;&#65533;Vf$&#65533;X&#65533;&#65533;Z&#65533;&#65533;&#65533;&#65533;&#65533;&#65533;&#65533;&#65533;}&#65533;gY&#65533;&&#65533;	
&#65533;\u&#65533;9&#65533;&#65533;Xn<&#65533;%&#65533;=&#65533;Rf{S&#65533;gGi&#65533;&#65533;UP&#65533;&#65533;{_|&#65533;&#65533;]f&#65533;&#65533;&#38867;h&#65533;&#65533;2&&#65533;&#65533;V&#65533;&#33334;&#65533;&#1971;&#65533;n&#65533;&#65533;w&#65533;&#1705;&#65533;_'C&#65533;&#1172;&#65533;&#65533;&#65533;W,&#65533;Gm&#65533;&#65533;&#230;a&#65533;&#65533;[M%r&#65533;&#65533;V3/&#65533;~h&#65533;&#65533;1&#65533;&#65533;x&#65533;&#65533;&#65533;&#65533;u&#65533;&#65533;f&#65533;)&#65533;
o&#65533;\l&#65533;[&#65533;&#65533;t&#65533; &#65533;&#65533; z/<c&#26265;C&#65533;OC&#65533;B&#65533;IY&#823;&#548;&#65533;&#65533;&#65533;&#65533;&#1780;&#65533;`&#65533;qT&#65533;1&#65533;5{&#65533;&#1340;&#1625;&#65533;&#65533;6&#65533;1&#65533;1&#65533;&#65533;&#65533;T&#65533;&#1514;&#65533;&#65533;&#65533;{S&#65533;2&#65533;&#65533;&#65533;X&#65533;9&#65533;&#65533;4&#65533;i&#65533;&#65533;-&#65533;&#65533;&#65533;&#532;&#65533;6&#65533;;f&#65533;&#65533;JI&#65533;"=&#65533;c&#65533;f4x&#65533;y-/&#65533;&#65533;:.^&#65533;&#65533;O&#65533;^&#65533;=MB&#65533;&#65533;&#65533;Ml&R&#65533;&#1188;&#65533;&#65533;D&#65533;b##&#65533;4&#65533;J&#65533;&#65533;6&#65533;&#65533;v&#65533;}&#65533;&#65533;iyH&#65533;&#65533;v2#-&#65533;&#65533;c/y&#865;&#65533;je&#65533;1&#65533;T"NBeDVd?&#65533;l&#65533;6&#65533;[&#65533;&#65533;&#65533;&#65533;Nf"F&#65533;.&#65533;&#65533;/&#65533;&#65533;&#65533;&#65533;&#65533;&#65533;&#11449;&#65533;R_}i.&#65533;rR&#65533;rG&#65533;&#65533;v^&#65533;&#65533;&#65533;&#65533;i&#65533;4g&#278;&#65533;&#65533;n&#65533;&#65533;&#65533;d&#65533;g&#65533;&#65533;:&#65533;2]C;H^&#65533;&#65533;$'&#65533;&#65533;&#65533;&#65533;rpr&#65533;Rd91d4&#65533;&#65533;&#65533;M&#65533;&&#65533;&#65533;~&#65533;&#65533;&#49107;&#65533;O&#65533;&#65533;N&#65533;;&#65533;&#65533;&#65533;2.&#65533;!&#65533;jp&#65533;OE&#65533;$7&#65533;.&#65533;!&#65533;N&#65533;D1&#65533;&#65533; M&#65533;&#65533;o&#65533;&#65533;&#65533;{(&#65533;&#65533;m
V*&#65533;&#65533;W&&#65533;&#65533;I&#1768;&#65533;&#65533;c>n	&#65533;&#65533;&#65533;&#65533;m&#65533;E&#65533;&[e&#65533;.&#65533;:&#65533;&#65533;;&#65533;&#65533;&#65533;P&#65533;W&#65533;&#65533;cuY&#65533;	u&#65533;K&#65533;tI&#65533;^e&#65533;')&#65533;B&#969;e&#65533;df2&#65533;&#65533;&#65533;qm:&#65533;#&#65533;&#65533;rT&#65533;&#65533;&#65533;1{@&#316;&#65533;d&#65533;&#65533;&#65533;Kj*
&#65533;u&#65533;&#65533;Ec&#65533;mE&#65533;&#65533;I&#65533;V+*r&#65533;=&#65533;&#65533;TyP&#65533;&#65533;&#65533;.E&#65533;&#65533;u&#65533;&#65533;;/)&#65533;n&#65533;M&#65533;&#65533;&#1916;#&#65533;&#65533;a&#65533;&#65533;$&#65533;&#65533;i&#65533;&#65533;QV%&#65533;&#65533;5&#65533;&#65533;L&#65533;&#65533;fB&#65533;U&#65533;&#65533;&#65533;p1&#65533;iA&#65533;&#65533; &#65533;P&#65533;m&#65533;e,&#65533;.Ds5&#65533;g&#65533;&#65533;4&#65533;R&#65533;&#65533;&#65533;K&#65533;d&#65533;eI&#65533;&#65533;&#65533;&#65533;eUa&#65533;R&#65533;&#65533;&#65533;&#65533;i'&#65533;&#65533;w&#488;&#65533;&#65533;J&#65533;*EB&#65533;&#65533;H&#65533;%&#65533;&#65533;&#65533;:&#65533;&#65533;&#65533;!6,&#65533;v=&#65533;df[&#290;&#65533;,&#65533;&#65533;'s&#65533;o&#65533;u&#65533;&#65533;zw&#65533;&#65533;&#65533;3Yo&#65533;G&#65533;&#1982;&#65533;I&#65533;&#65533;2:&#65533;&#65533;Z&#1276;&#65533;);H&#730;&#65533;&#65533;&#65533;&#189876;l&#65533;O&#934;&#65533;&#65533;Ph&#1618;&#65533;&#65533;&#65533;i+T&#65533;&#1554;&#65533;\r&#65533;I,&#65533;&#65533;dDVN&#65533;q&#65533;z&#65533;&#65533;&#65533;0]&#65533;J&#65533;&#998;D&#65533;&#65533;;2*&#1707;&#65533;n&#65533;Vm&#65533;I&#65533;&#1623;&#1411;=&#65533;&#65533;%&#65533;&#65533;&#553;^&#65533;&#65533;&#65533;@&#65533;b&#65533;&#65533;yJO(&#65533;&#65533;&#65533;&#65533;DFdfJ4&#65533;&#65533;&#1843;&#65533;.r&#65533;&#65533;In&#65533;I&#65533;&#65533;&#65533;&#65533;Rh/2&#65533;&#65533;_M&#65533;u&#65533;NWa&#65533;&#65533;&#65533;"R&#65533;B&#1174;&#65533;YJR&#65533;ff}f&#65533;&#65533;X?G&#65533;&#65533;&#65533;&#65533;2&#65533;t&#1993;&#19860;%&#65533;&#65533;>&#65533;0&#65533;&#65533; &#65533;0&#65533;&#65533;&#65533;*&#1743;&#65533;&#65533;U.:w&#65533;&#65533;&#65533;&#65533;}&#65533;.'&#65533;B&#65533;&Nf&#65533;&#65533;>&#65533;_&#65533;p&#65533;I]&#65533;&#65533;{W'&#65533;[&&#65533;~&#65533;&#65533;&#65533;:&#65533;&#65533;g!&#65533;c&#65533;&#65533;	DD{&#65533;{&#65533;&#65533;&#65533;]G&#65533;&#65533;(&#65533;U&#65533;b&#65533;&#65533;&#65533;&#65533;~3&#65533;&#23717;&#840;BzD]W&#65533;&#65533;s&#65533;#&#65533;zV&#65533;t&#65533;	&#65533;]&#65533;M&#580;&#1828;k&#65533;&#65533;&#65533;Q&#65533;&#65533;&#65533;&#1910;&#1362;&#1961;&#65533;&#65533;;2&#65533;&#65533;&#65533;6&#65533;&#65533;&#65533;r&#1453;&#281;%$&#1105;J33&#11997;&#65533;W;&#65533;&#65533;&#65533;r&#65533;&#65533;q&#65533;@&#65533;}&#65533;\/`&#65533;F&#998;<u&#65533;v&#65533;&#65533;&#65533;&#65533;&#65533;&#65533;T)&#65533;&#65533;&#65533;&#65533;B&#65533;&#65533;&#65533;$&#65533;e&#65533;&#65533;&#566;h&#65533;&#1538;Lw*^&#65533;&#65533;&#65533;mG&#65533;&#65533;&#65533;&#65533;J3-&#65533;FK$&#65533;&#65533;&#65533;&#65533;2&#65533;&gd<&#65533;&#65533;Jv&#65533;&#65533;&#65533;&#65533;h&#65533;H&#65533;|&#65533;&#65533;&#227;&#341;&#65533;Z&#594;$O!D&#65533;<&#65533;)I<&#65533;,&#65533;Qtf.6&#65533;&#65533;&#65533;&#65533;&#65533;M~&#65533;&#65533;&#65533;s&#65533;,&#1123;&#65533;e&#65533;n4{&#65533;	$&#1742;&#65533;&#65533;wX&#65533;&#65533;&#65533;D&#65533;|YzH&#65533;&#65533;&#65533;&U&#65533;I5+]&#65533;&#65533;&#65533;{&#65533;&#217;=&#65533;&#65533;.\&#65533;&#65533;&#721;&#65533;&#65533;&#65533;&#65533;&#65533;&#65533;&#65533;&#1556;&#65533;&#65533;&#65533;&#65533; K&#65533;q&#65533;&#65533;~(&#65533;&#65533;&#65533;
&#65533;T&#65533;&#1172;&#65533;&#65533;I&#65533;$ee8FW$&#65533;%m.&#65533;+E =&#65533;d&#65533;&#65533;{.&#65533;x!~;&#65533; &#65533;;&#65533;&#65533;w&#65533;]&#65533;&#65533;&#65533;d&#65533;&#65533;&#65533;*&#65533;&#65533;&#65533;&#65533;&#65533;v&#65533;&#65533;&#65533;5&#65533;&#65533;-N&#65533;6}A&#65533;&#1825;K[&#65533;&#65533;IqE&#65533;&#65533;&#900;d=&#65533;&#65533;&#65533;&#65533;H&#65533;&#65533;&#65533;&#65533;&#65533;[&#65533;$:&#65533;&#65533;&#65533;&#65533;&#65533;a&#65533;_&#65533;&#65533;r&#65533;ZO&#65533;E&#12642;(&#65533;&#65533;:,&#65533;L,s&#65533;&#65533;&#65533;A&#65533;K&#65533;&#65533;&#65533;;&#65533;fR=&#65533;c&#65533;>"&#65533;	&#9748;v&#65533;&#65533;U&#65533;*SM&#65533;Rx&#65533;"&#65533;&#65533;&#65533;H&#65533;&#65533;p&#65533;B&#65533;Kiz&#65533;&#65533;&#65533;&#65533;^&#65533;&#65533;&#65533;&#65533;&#65533;_&#65533;Q&#65533;&#65533;&#65533;&#65533;&#65533;&#65533;&#65533;&#65533; &#65533; o&#65533;&#65533;C&#65533;&#65533;	&#1771;&#65533;q&#65533;&#65533;&#65533;&#65533;&#65533;&#65533;&#65533;&#401;&#65533;&#804;G&#65533;&#65533;&#65533;]&#65533;
&#65533;&#65533;&#65533;&#65533;&#65533;u&#65533;&#65533;Oen&#65533;2I%&#65533;2&#65533;y&#65533;&#65533;&#1768;&#65533;3&#65533;2&#1125;#&#65533;0&#65533;&#65533;&#65533;I	^V[p&#65533;&#1864;&#65533;&#65533;&#65533;}&#65533;6&#65533;&#65533;j&#65533;&#65533;&#65533;~U&#65533;&#65533;{*J&#65533;x&#65533;&&#65533;P&#65533;b#<&#65533;&#65533;l&#65533;"2&#65533;&#65533;&#65533;&#65533;d&#65533;&#65533;&#65533;H&#65533;&#65533;&#65533;&#65533;9]VE$&#65533;WY&#65533;&#65533;RiQb&#65533;F&#65533;&#65533;2&#65533;&#65533;d&#65533;&#65533;&#65533;&#65533;&#65533;5&#65533;&#65533;l&#65533;&#65533;&#65533;&#65533; &#65533;]WR&#65533;OLt+3IN&#65533;S&#65533;"&#65533;;&#65533;F&#65533;&#65533;&#65533;&#414;/&#65533;Jun;&#65533;)JS*#E&#65533;d&#65533;&#65533;&#65533;&#65533;&#65533;=&#65533;]&#65533;j&#65533;s>&#65533; ZF&&#65533;&#65533;M&#65533;(4yX&#65533;~&#65533;&#65533;&#1737;{>&#65533;*&#65533;*s-&#65533;&#65533;&#65533;\z&#65533;L&#65533;F{&#65533;n&#65533;&#810;d&#65533;&#65533;]&#65533;q&#65533;p&#1751;n)9&#65533;f&#65533;NrG*A\&#65533;&#65533;&#65533;eS[9V>&#65533;&#65533;F&#65533;j&#65533;t&#65533;G&#65533;&#65533;&#65533;&#65533;&#65533;&#65533;&#65533;&#65533;&#65533;&#65533;&#65533;&#65533;iQ#;.Md&#65533;\m&#65533;)(JSc7&&#65533;4eB&#65533;e'+O&#65533;&#65533;8&#65533;5&#65533;?&#725;f?.#&#65533;K&#1272;&#65533;BR#`&#65533;|KPrmnG&#65533;NL&#402;&#65533;yw&#65533;6&#65533;t&#524;&#65533;u&#65533;L&#65533;1&#65533;(2&#65533;&#65533;&#65533;x&#1697;&#65533;&#65533;&#65533;0&#65533;R&#65533;&#65533;*&#65533;+SMDP&#65533;R&#65533;:qY&#65533;&#65533;hq&#65533;\$&#65533;B$&#65533;&#65533;I&#65533;f#&#65533;{I~&#65533;K&#65533;7&#65533;q&#65533;&#65533;*&#65533;"&#65533;&#65533;2n&#65533;T&#65533;!&#65533;&#65533;QY'l&#65533;zL&#65533;&#65533;j$&#65533;&#65533;&#65533;(&#65533;#3&#65533;[&#65533;j&#65533;-RK&#65533;m&#65533;f&#65533;&#903;Y#6&#65533;u8&#65533;\&#373;I&#65533;{73&#65533;1q&#65533;cu&#65533;&#65533;&#65533;&&#65533;&#65533;d&#65533;&#65533;9&#65533;:&#65533;&#65533;U&#65533;&#65533;&#65533;&#65533;%&#65533;%&#65533;&#65533;&#65533;&#65533;&#65533;&#65533;&#65533;!&#65533;p&#65533;&#65533;&#65533;&#65533;;&#65533;>&#65533;R&#65533;&#65533;k&#65533;&#65533;&#65533;&#65533;&#557627;&#65533;&#65533;&#65533;&#65533;&#65533;&#65533;^&#65533;&#65533;&#65533;&#22886;2&#65533;&#65533;&#65533;,&#65533;&#65533;&#65533;d&#65533;4&|&#65533;&#65533; 
Zg&#65533;}&#65533;&#65533;&#65533;O&#65533;&#65533;&#65533;5&#65533;&#65533;<6&#65533;&#65533;!I&#65533;O&#65533;&#65533;&#65533;bJ&#65533; z&#65533;z&#65533;&#65533;&#65533;!3&#65533;{&#65533;T&#65533;&#65533;&#65533;i&#65533;&#65533;S.8&#65533;2&#65533;M$&#65533;[&#65533;&#65533;& OM&#65533;x&#65533;%GQ&#65533;o&#65533;~kW&#65533;&#65533;Sc&#65533;&#65533;&#65533;;&#65533;&#65533;_&#65533;&#65533;&#65533;&#65533;&#65533;&#1543;ry&#65533;m&#65533;m&#65533;[_5&#65533;&#65533;&#65533; m&#65533;!&#65533;&#65533;&#65533;&#65533;1&#65533;&#1987;It&#65533;&#65533;&#65533;s&#2026;&#44549;&#65533;&#65533;PZVOP&#65533;N &#65533;N&#65533;/<&#65533;&#65533;XU&#65533;&#65533;&#65533;B}&#65533;&#65533;i&#65533;-fH&#805;,&#65533;&#65533;&#65533;[2&#65533;&#65533;&#65533;]&#65533;G&#263;&#65533;i&#65533;&#65533;)&#65533;&#65533;m&#65533;&#65533;&#65533;&#65533;|&#65533;&#65533;&#65533;&#65533;&#65533;.&#65533; @ &#65533;|\&#65533;_&#65533;&#65533;&#65533;o&#65533;y&#65533;&#65533;ZK&#65533;&#65533;f&#65533;Qr;R&#65533;&#65533;\m+<&#65533;I2+&#65533;&#876;<&#65533;&#65533;v.&#65533;&#1962;&#65533;&#65533;&#65533;]&#65533; &#65533;&#65533;&#65533;&#65533;&#65533;&#1423;&#65533;&#65533;-&#65533;&#65533;&#65533;&#65533;
&#65533;&#65533;&#65533;&#65533;L2`&#1330;&#65533;&#65533;&#65533;&#1115;-&#65533;IZR&#65533;&#65533;&#65533;&#65533;&#1341;&#65533;&#1300;&#65533;  &#65533;&#65533;&#65533;18&#65533;Z&#65533;&#65533;`&#65533;&#65533;&#65533;&#65533;&#65533;Sb&#65533;&#65533;+qPi&#65533;?*Q&#65533;[Rq$D&#65533;&#65533;X&#1077;6e&#1180;&#65533;&#65533;R&#65533;&#65533;&#65533;&#65533;l&#65533;&#65533;L&#65533;&#1811;!&#65533;V&#65533;&#65533;5&#65533;V&#65533;\&#65533;{L&#65533;D &#65533;&#65533;&#65533;c&#65533;&#65533;&#65533;6G9&#65533;&#65533;8=&#65533;0&#65533;tTisv&#65533;&#65533;sOn&#281;&#65533;&#65533;a&#65533;&#65533;H&#65533;&#65533;jq&#65533;&#65533;&#65533;&#65533;m]v>;@ t&#65533;O&#65533;r&#65533;L&#65533;&#65533;H&#65533;j)&#65533;&#65533;&#1957;n'#2&#65533;&#65533;&#65533;&#65533;1&#65533;&#372;F&#65533;tv&#65533;&#65533;}&#65533;4&#65533;&#65533;YY2,&#65533;V"&#65533;&#65533;&#65533;&#65533; K&#65533;&#65533;+&#65533;A&#65533;&#65533;&#31790;J&#65533;=.&#65533;&3Y&#65533;&#65533;&#65533;*]&#65533;{:lDB&#65533;$&}P {&#65533;G&#65533;>Rv&#65533;&#65533;&#65533;&#537;&#65533;F
&#65533;&#65533;?)*(&#762;R&#65533;&#65533; &#65533;&#65533;W&#65533;&#65533;&#752;`&#65533;&#65533;&#806;&#65533;N&#65533;%HQm&#65533;@&#493;&#65533;&#65533;cSP&#65533;&#65533;&#65533;ki&#65533;[,g&#65533;&#65533; M&#65533;"5&#65533;&#65533;&#65533;o&#65533;g&#65533;T&#65533;j&#65533;&#10677;QV&#65533;&#65533; D T&#1962;&#65533;&#65533;&#65533;&#65533;+}&#65533;&#65533;a&#65533;S{T v&#65533;&#65533;&#65533;&#1722;&&#65533;&#65533;&#65533;
&#65533;x&#65533;&#65533;&#65533;nt&#65533;&#65533;_&#65533;&#65533;&#65533;G&#65533;|.a&#65533;&#65533;1R&#65533;#&#65533;&#65533;KQfI&#65533;&#65533;+&#65533;&#65533;r&#65533;&#65533;&#65533;&#65533; &#65533;&#65533;&#65533;&#65533;Fi&#65533;&#65533;M&#7675;&#65533;&#65533;&#65533;|m<-?&#65533;&#65533;&#65533;&#65533;&#65533;4&#65533;&#65533;+&#65533;&#65533;CM7&#65533;&#65533;4&#65533;&#65533;|&#701;&#65533;&#65533;&#65533;G&#65533;&#65533;&#65533;&#65533; &#65533;R&#65533;&#65533;0&#65533;BZ&#65533;r&#65533;&#65533;J%&#65533;iy&#65533;3%&#65533;Dv&#65533;FV=&#65533;Fdw  &#65533;&#65533;: >$7&#44670;&#65533;#&#65533;&#65533;q&#65533;&#1763;&#65533;&#65533;.y1&#65533;&#1261;%m&#65533;&#65533;B&#65533;&#65533;H&#65533;&#65533; &#65533;&#65533;&#65533;p&#65533;&#65533;P&#65533;&#65533;\O&#65533;Ay&#65533;&#16037;%&#65533;9&#65533;&#65533;&#65533;&#245;S0&#65533;hl&#65533;&#65533;&#65533;&#65533;J&#65533;&#65533;&#65533;W&#65533;n&#65533;&#65533;[nB&#65533;&#65533; &#65533;%4Ez.vrm&#65533;%QS&#65533;H&#65533;<&#65533;=&#65533;t&#65533;E)&#65533;&#65533;&#65533;&#65533;l&#65533;&#65533;fW;v^&#65533;&#65533; Q&#65533;&#65533;M&#65533;&#65533; &#60577;&#65533; &#65533;&#65533; &#65533;?5&#65533;&#65533;&#65533;&#1945;&#65533;&#65533;Q^&#65533;&#65533;w&#65533;2&#65533;&#65533;U&#65533;hR&#65533;&#65533;\vl3&#65533;[G|&#65533;&#65533;&#65533;&#65533;8&#65533;s&#65533;Cl&#65533;nm5&#65533;&#65533;"WY%*4&#65533;a&#65533;` &#65533;>&#65533;}&#181;&#65533;H&#65533;&#65533;.#e4&#65533;e9Q&#65533;"&#65533;&#65533;]+[&#65533;&#65533;&#65533;&#65533;[;&#65533;:&#65533;I&#65533;&#65533;&#65533;&#65533;&#65533;&#65533; &#65533;&#1995;&#65533;T&#65533;&#65533;&#65533;;&#65533;&#65533; &#65533;&#65533;P&#65533;&#65533;g&#65533;&#65533;&#65533;c&#65533;&#65533;&#65533;m&#65533;&#65533;&#65533;&#65533;&#65533;p&#65533; \/G&#65533;(NP&#65533;&#65533;&#65533;22&#65533;q&#65533;&#292;%Dd[&#65533;e&#65533;&#65533;&#65533;&#65533; V(&#65533;\4u&#65533;J]&#65533;f&#65533;X&#65533;B&#65533;&#65533;/*&#65533;&#65533;&#65533;x&#65533;&#65533;&#65533;>&#65533;B&#65533;&#65533;(&#65533;&#710;&#65533;kq&#65533;&#65533;)y&&#65533;&#65533;&#65533;^X&#65533;&#65533;&#65533;,*&#65533;&#65533;&#65533;x&#65533;&#65533;Y&#65533;)&#65533;&#65533;&#1769;'RiR&#65533;2_&#65533;Q^&#65533;e&#65533;&#65533;&#65533; Lo&#65533;&#65533;&#65533;_&#65533;R&#65533;#[$&#65533;9&#65533;&#65533;&#65533;^i&#65533;&#65533;j&#65533;o&#65533;jy&#65533;&#65533;5!n.&#1620;&#65533;\&#65533;j2+&#65533;&#65533;g&#65533;&#65533;&#65533;&#65533;L&#485;&#65533;_D&#65533;.&#65533;&#65533;%)&#65533;&#65533;&#347;gG&#65533; -4&#65533;&#65533;r&#65533;&#65533;"&#65533;C&#65533;&#65533;&#65533;7[&#65533;Jm
&#65533;%F&#65533;)&#65533;Tes&#65533;#&#65533;|&#65533;&#65533;&#65533;&#65533;!&#65533;&#65533;Xin&#65533;&#65533;&#65533;&#1298;&#65533;&#65533;-#&#65533;d{{v&#65533;&#65533;h &#65533;&#65533;5q9&#65533;&#65533;8&#65533;V&#65533;Xc&#65533;&#65533;&#65533;&#65533;&#65533;v&#65533;!
K&#65533;&#65533;d&#65533;%DFi&#65533;&#65533;m1&#65533;4k&#65533;&#65533;?&#65533;0&#65533;R-&#65533;&#65533;)&#65533;(&#65533;Zc &#65533;&#1442;+e&#65533;&#556;V+&#1590;&#1737;&#65533; &#65533;s&#65533;&#65533;1&#65533;&#65533;&#65533;&#65533;]{&#65533;&#65533;`v}&#65533;j:i&#65533;&#65533;S"&#475;:A"B&#65533;e)J&#65533;%F&#65533;m&#65533;6&#65533;&#65533;&#65533;\&#64992; 9&#65533;R&#65533;&#65533;q&#65533;>aq&#65533;W5t6V&#65533;&#65533;Cm53iN[&#65533;J&#65533;&d}&#65533;-kp&#65533;3&#65533;|e&#65533;T&#65533;NY&#65533;6&#1454;&#65533;&#65533;  &#65533;>&#65533;Zzo&#65533;g&#65533;g|s/U&#65533;LF&#65533;Ny&#65533;I2&#65533;&#65533;_&#65533;0 &#65533;&#65533;.&#65533;&#65533;u&#65533;:&#65533;&#65533; W>&#65533;&#65533;;&#65533;N&#65533;)&#65533;OR&#65533;&#65533;R&#65533;&#65533;+y&#65533;&#65533;&#65533;&#65533;t&#65533;W&#65533;UK1&#65533;*d&#65533;&#65533;&#65533;8e&#65533;v2%&#65533;7.&#65533;&#65533;:  pQ &#65533;&#65533;7&#65533;Nk&#65533;~K&#65533;o&#65533;&#65533;<&#65533;&#65533;&#1076;&#65533;%<&#65533;&#65533;&#65533;&#787;q&#65533;&#65533;F&#65533;.M&#65533;&#65533;}&#65533;&#65533;2&#65533;m&#65533;]&#65533;&#65533;zl&#65533;/c&#65533;&#65533;*r&#65533;6D&#65533;&#65533;&#65533;&#65533;Bc&#65533;6I6&#65533;&#65533;#4&#1547;j&#65533;J&#65533;[@ t&#65533;&#65533;&#65533;&#65533;^E&#65533;&#65533;&#65533;&#65533;&#65533;`6&#65533;&#65533;uL&#65533;&#65533;#N&#65533;9&#65533;p &#65533;&#801;u,&#65533;[&#65533;l&#65533;&#65533;22&#65533;&#65533;&#65533;&#65533;&#65533;bLt&#65533;&#65533;%DDD]Ld&#65533;"2#&#65533;&#65533;&#65533;}WF@ :,&#65533;&#65533;4O@&#65533;_5&#65533;Q5&#1833;&#65533;lJ&#65533;`&#65533;&#65533;a&#65533;&#65533;fs&#65533;&#65533;&#65533;jt&#65533;&#65533;s&#65533;jV&#65533;&#65533;&#65533;J3&#65533;&#65533;&#65533;&#65533;&#65533;D9&#65533;%&#65533;&#65533;&#65533;&#65533; 9&#65533;W&#65533;&#65533;&#65533;&#65533;.&#65533;&#65533;&#65533;&#65533;&#65533; &#65533;&#65533;8&#65533;.6&#65533;&#65533;&#65533;b&#65533;g&#65533; &#65533;&#65533;&#65533;"&#65533;&#65533;B&#65533;&#65533;z&#65533;&#65533;&#65533;
T&#65533;&#65533;L&#65533;&#65533;Hu&#25877;&#65533;N&#65533;$&#65533;m&#65533;&#65533;&#65533;  &#65533;&#65533;H&#65533;&#65533;&#65533;&#65533;fr&#65533;}B&#65533;&#65533;&#1192;&#65533;&#65533;V&#65533;&#65533;&#65533; 1_&#65533;\U&#65533;&#65533;&#65533;&#65533;[&#65533;:{w&#65533;Vc&#65533;&#65533; &#65533;&#1826;&#65533;0.&#65533;&#65533;&#65533;&4rK&#65533;(Q&#65533;&#65533;&#65533;&#65533;R[/$&#65533;'j&#65533;GrA&#65533;)e&#65533;&#65533;b&#65533;&#65533;cI&#65533;)G&#65533;qh&#65533;&#65533;|&#65533;&#65533;&#65533;b&#65533;&#65533;&#65533;Mm&#65533;I&#65533;&#65533;&#65533;l5w&#65533;J&#25920; t&#65533;&#65533;&#65533;&#65533;&#65533;&#1614;s|HCMs&#65533;&#65533;&#65533;p$J&#65533;&#65533;&#1045;&#65533;[y&#65533;wVRU&#65533;&#65533;=&#65533;a!&#65533;z&#1061;&#65533;i&#65533;&#65533;  &#65533;&#65533;&#65533;&#65533;&#65533;&#65533;&#65533;&#65533;&#65533;L&#65533;H5	&#65533;&#65533;&#264;&#65533;&#65533;&#65533;"$&#1317;hB$&#65533;6&#65533;!.&#65533;&#65533;i&#65533; &#65533;&#812;&#65533;2#&#65533;&#65533;  &#65533;&#65533;.;;&#65533;&#65533;&#1597;&#65533;&#65533;&#65533;Q&#65533;&#65533;&#65533;K&#65533;)&#65533;Akr&#65533;&#65533;&#65533;&#65533;.&#65533;&#65533;&#65533;N&#65533;&#65533;&#65533;vG&#65533;[J&#65533;S~Kp&#65533;6&#65533;6i&#65533;&#65533;&#65533;&#65533;&#65533;;&#65533;&#65533;&#1581;c5f &#65533;2>&#999;&#65533;\f&#65533;&#65533;y&#65533;{&#65533;&#65533;K&#65533;&#65533;C&#65533;&#65533;&#1375;&#65533;4&#1722;r&#65533;l#>&#65533;&#65533;&#65533;&#65533;|  u.&#65533;>K&#65533;&#65533;&#65533;&#65533;&#65533;&#65533;&#1444;.Y&#65533;&#749;&#65533;&#65533;Nd%D&#65533;&#65533;&#65533;w.O&#65533;&#65533;&#65533;&#65533;&#65533;&#65533;`&#65533;T&#65533;R&#65533;y&#65533;R&#65533;&#58700;&#556;F &#65533;hu&#65533;&#65533;&#65533;1&#65533;&#65533;&#65533;&#65533;&#620;i&#65533;&#65533;~K>Sh&#65533;&#27926;&#65533;&#731;)&#65533;&#533;k\&#523;&#65533;twSgQ}Z&#65533;&#65533;&#65533;&#65533;Q&#65533;&#65533; r&#65533;&#65533;[&#65533;^&#65533;&#65533;&#65533; &#65533;&#65533;q&#65533;%&#1383;&#65533;&#693;s_G&#65533;&#65533;&#65533;&#65533;&#65533; &#65533;&#65533;&#65533;&#664;&#206;r5)q&#65533;&#65533;Y'b&#65533;nq&#65533;&#65533;&#65533; P&#65533;&#65533;&&#65533;6 r&#65533;`&#65533;&#65533;J&#65533;#l&#65533;?+&#65533;q&#65533;&#65533;X&#65533;&#65533;)&#65533;&#744;&#65533;&#65533;&#65533;&#65533;&#65533;&#65533;1&#65533;E&#65533;&#65533;QHA&#65533;Y9&#65533;;&#65533;&#65533; p &#65533;&#65533;Q&#65533;&#65533;&#65533;&#65533;Y&#65533;&#65533;s&#65533;&#65533;Z&#65533;&#65533;&#65533;a&#65533;&#65533;K&#65533;&#65533;u_&#65533;/5&#65533;T&#65533;&#65533;&#65533;&#65533;RM&#65533;&#65533;&#65533;&#65533;&#487;a  &#65533;&#65533;&#65533;&#65533;|&#65533;3&#12687;&#65533;S&#65533;?0&#65533;&#65533;&#65533;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249863-6B61-48BD-8CDA-0322F1C3346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49863-6B61-48BD-8CDA-0322F1C3346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249863-6B61-48BD-8CDA-0322F1C3346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9249863-6B61-48BD-8CDA-0322F1C3346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249863-6B61-48BD-8CDA-0322F1C3346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9249863-6B61-48BD-8CDA-0322F1C3346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0B393-9385-440C-8D95-E66F9A4AE42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249863-6B61-48BD-8CDA-0322F1C3346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10B393-9385-440C-8D95-E66F9A4AE42F}"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249863-6B61-48BD-8CDA-0322F1C3346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49863-6B61-48BD-8CDA-0322F1C3346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49863-6B61-48BD-8CDA-0322F1C3346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0B393-9385-440C-8D95-E66F9A4AE4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49863-6B61-48BD-8CDA-0322F1C3346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10B393-9385-440C-8D95-E66F9A4AE42F}"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9249863-6B61-48BD-8CDA-0322F1C3346D}" type="datetimeFigureOut">
              <a:rPr lang="en-US" smtClean="0"/>
              <a:t>9/6/2019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510B393-9385-440C-8D95-E66F9A4AE4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txt"/><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17"/>
          <p:cNvGrpSpPr>
            <a:grpSpLocks/>
          </p:cNvGrpSpPr>
          <p:nvPr/>
        </p:nvGrpSpPr>
        <p:grpSpPr bwMode="auto">
          <a:xfrm>
            <a:off x="0" y="0"/>
            <a:ext cx="9144000" cy="6858000"/>
            <a:chOff x="0" y="0"/>
            <a:chExt cx="5760" cy="4320"/>
          </a:xfrm>
        </p:grpSpPr>
        <p:pic>
          <p:nvPicPr>
            <p:cNvPr id="2058"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6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9" name="Group 19"/>
            <p:cNvGrpSpPr>
              <a:grpSpLocks/>
            </p:cNvGrpSpPr>
            <p:nvPr/>
          </p:nvGrpSpPr>
          <p:grpSpPr bwMode="auto">
            <a:xfrm>
              <a:off x="96" y="3272"/>
              <a:ext cx="859" cy="952"/>
              <a:chOff x="2794" y="2160"/>
              <a:chExt cx="1154" cy="1279"/>
            </a:xfrm>
          </p:grpSpPr>
          <p:sp>
            <p:nvSpPr>
              <p:cNvPr id="2201" name="AutoShape 20"/>
              <p:cNvSpPr>
                <a:spLocks noChangeAspect="1" noChangeArrowheads="1" noTextEdit="1"/>
              </p:cNvSpPr>
              <p:nvPr/>
            </p:nvSpPr>
            <p:spPr bwMode="auto">
              <a:xfrm>
                <a:off x="2832" y="2160"/>
                <a:ext cx="1116" cy="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2202" name="Freeform 21"/>
              <p:cNvSpPr>
                <a:spLocks/>
              </p:cNvSpPr>
              <p:nvPr/>
            </p:nvSpPr>
            <p:spPr bwMode="auto">
              <a:xfrm>
                <a:off x="2912" y="2780"/>
                <a:ext cx="30" cy="30"/>
              </a:xfrm>
              <a:custGeom>
                <a:avLst/>
                <a:gdLst>
                  <a:gd name="T0" fmla="*/ 0 w 61"/>
                  <a:gd name="T1" fmla="*/ 1 h 60"/>
                  <a:gd name="T2" fmla="*/ 0 w 61"/>
                  <a:gd name="T3" fmla="*/ 1 h 60"/>
                  <a:gd name="T4" fmla="*/ 0 w 61"/>
                  <a:gd name="T5" fmla="*/ 1 h 60"/>
                  <a:gd name="T6" fmla="*/ 0 w 61"/>
                  <a:gd name="T7" fmla="*/ 1 h 60"/>
                  <a:gd name="T8" fmla="*/ 0 w 61"/>
                  <a:gd name="T9" fmla="*/ 1 h 60"/>
                  <a:gd name="T10" fmla="*/ 0 w 61"/>
                  <a:gd name="T11" fmla="*/ 1 h 60"/>
                  <a:gd name="T12" fmla="*/ 0 w 61"/>
                  <a:gd name="T13" fmla="*/ 1 h 60"/>
                  <a:gd name="T14" fmla="*/ 0 w 61"/>
                  <a:gd name="T15" fmla="*/ 1 h 60"/>
                  <a:gd name="T16" fmla="*/ 0 w 61"/>
                  <a:gd name="T17" fmla="*/ 0 h 60"/>
                  <a:gd name="T18" fmla="*/ 0 w 61"/>
                  <a:gd name="T19" fmla="*/ 1 h 60"/>
                  <a:gd name="T20" fmla="*/ 0 w 61"/>
                  <a:gd name="T21" fmla="*/ 1 h 60"/>
                  <a:gd name="T22" fmla="*/ 0 w 61"/>
                  <a:gd name="T23" fmla="*/ 1 h 60"/>
                  <a:gd name="T24" fmla="*/ 0 w 61"/>
                  <a:gd name="T25" fmla="*/ 1 h 60"/>
                  <a:gd name="T26" fmla="*/ 0 w 61"/>
                  <a:gd name="T27" fmla="*/ 1 h 60"/>
                  <a:gd name="T28" fmla="*/ 0 w 61"/>
                  <a:gd name="T29" fmla="*/ 1 h 60"/>
                  <a:gd name="T30" fmla="*/ 0 w 61"/>
                  <a:gd name="T31" fmla="*/ 1 h 60"/>
                  <a:gd name="T32" fmla="*/ 0 w 61"/>
                  <a:gd name="T33" fmla="*/ 1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3" name="Freeform 22"/>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4" name="Freeform 23"/>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5" name="Freeform 24"/>
              <p:cNvSpPr>
                <a:spLocks/>
              </p:cNvSpPr>
              <p:nvPr/>
            </p:nvSpPr>
            <p:spPr bwMode="auto">
              <a:xfrm>
                <a:off x="2821" y="2718"/>
                <a:ext cx="89" cy="73"/>
              </a:xfrm>
              <a:custGeom>
                <a:avLst/>
                <a:gdLst>
                  <a:gd name="T0" fmla="*/ 1 w 177"/>
                  <a:gd name="T1" fmla="*/ 1 h 146"/>
                  <a:gd name="T2" fmla="*/ 1 w 177"/>
                  <a:gd name="T3" fmla="*/ 1 h 146"/>
                  <a:gd name="T4" fmla="*/ 1 w 177"/>
                  <a:gd name="T5" fmla="*/ 1 h 146"/>
                  <a:gd name="T6" fmla="*/ 1 w 177"/>
                  <a:gd name="T7" fmla="*/ 1 h 146"/>
                  <a:gd name="T8" fmla="*/ 1 w 177"/>
                  <a:gd name="T9" fmla="*/ 1 h 146"/>
                  <a:gd name="T10" fmla="*/ 1 w 177"/>
                  <a:gd name="T11" fmla="*/ 1 h 146"/>
                  <a:gd name="T12" fmla="*/ 1 w 177"/>
                  <a:gd name="T13" fmla="*/ 1 h 146"/>
                  <a:gd name="T14" fmla="*/ 1 w 177"/>
                  <a:gd name="T15" fmla="*/ 0 h 146"/>
                  <a:gd name="T16" fmla="*/ 1 w 177"/>
                  <a:gd name="T17" fmla="*/ 1 h 146"/>
                  <a:gd name="T18" fmla="*/ 1 w 177"/>
                  <a:gd name="T19" fmla="*/ 1 h 146"/>
                  <a:gd name="T20" fmla="*/ 1 w 177"/>
                  <a:gd name="T21" fmla="*/ 1 h 146"/>
                  <a:gd name="T22" fmla="*/ 0 w 177"/>
                  <a:gd name="T23" fmla="*/ 1 h 146"/>
                  <a:gd name="T24" fmla="*/ 1 w 177"/>
                  <a:gd name="T25" fmla="*/ 1 h 146"/>
                  <a:gd name="T26" fmla="*/ 1 w 177"/>
                  <a:gd name="T27" fmla="*/ 1 h 146"/>
                  <a:gd name="T28" fmla="*/ 1 w 177"/>
                  <a:gd name="T29" fmla="*/ 1 h 146"/>
                  <a:gd name="T30" fmla="*/ 1 w 177"/>
                  <a:gd name="T31" fmla="*/ 1 h 146"/>
                  <a:gd name="T32" fmla="*/ 1 w 177"/>
                  <a:gd name="T33" fmla="*/ 1 h 146"/>
                  <a:gd name="T34" fmla="*/ 1 w 177"/>
                  <a:gd name="T35" fmla="*/ 1 h 146"/>
                  <a:gd name="T36" fmla="*/ 1 w 177"/>
                  <a:gd name="T37" fmla="*/ 1 h 146"/>
                  <a:gd name="T38" fmla="*/ 1 w 177"/>
                  <a:gd name="T39" fmla="*/ 1 h 146"/>
                  <a:gd name="T40" fmla="*/ 1 w 177"/>
                  <a:gd name="T41" fmla="*/ 1 h 146"/>
                  <a:gd name="T42" fmla="*/ 1 w 177"/>
                  <a:gd name="T43" fmla="*/ 1 h 146"/>
                  <a:gd name="T44" fmla="*/ 1 w 177"/>
                  <a:gd name="T45" fmla="*/ 1 h 146"/>
                  <a:gd name="T46" fmla="*/ 1 w 177"/>
                  <a:gd name="T47" fmla="*/ 1 h 146"/>
                  <a:gd name="T48" fmla="*/ 1 w 177"/>
                  <a:gd name="T49" fmla="*/ 1 h 146"/>
                  <a:gd name="T50" fmla="*/ 1 w 177"/>
                  <a:gd name="T51" fmla="*/ 1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6" name="Freeform 25"/>
              <p:cNvSpPr>
                <a:spLocks/>
              </p:cNvSpPr>
              <p:nvPr/>
            </p:nvSpPr>
            <p:spPr bwMode="auto">
              <a:xfrm>
                <a:off x="2821" y="2800"/>
                <a:ext cx="89" cy="71"/>
              </a:xfrm>
              <a:custGeom>
                <a:avLst/>
                <a:gdLst>
                  <a:gd name="T0" fmla="*/ 1 w 178"/>
                  <a:gd name="T1" fmla="*/ 0 h 143"/>
                  <a:gd name="T2" fmla="*/ 1 w 178"/>
                  <a:gd name="T3" fmla="*/ 0 h 143"/>
                  <a:gd name="T4" fmla="*/ 1 w 178"/>
                  <a:gd name="T5" fmla="*/ 0 h 143"/>
                  <a:gd name="T6" fmla="*/ 1 w 178"/>
                  <a:gd name="T7" fmla="*/ 0 h 143"/>
                  <a:gd name="T8" fmla="*/ 1 w 178"/>
                  <a:gd name="T9" fmla="*/ 0 h 143"/>
                  <a:gd name="T10" fmla="*/ 1 w 178"/>
                  <a:gd name="T11" fmla="*/ 0 h 143"/>
                  <a:gd name="T12" fmla="*/ 1 w 178"/>
                  <a:gd name="T13" fmla="*/ 0 h 143"/>
                  <a:gd name="T14" fmla="*/ 1 w 178"/>
                  <a:gd name="T15" fmla="*/ 0 h 143"/>
                  <a:gd name="T16" fmla="*/ 1 w 178"/>
                  <a:gd name="T17" fmla="*/ 0 h 143"/>
                  <a:gd name="T18" fmla="*/ 1 w 178"/>
                  <a:gd name="T19" fmla="*/ 0 h 143"/>
                  <a:gd name="T20" fmla="*/ 1 w 178"/>
                  <a:gd name="T21" fmla="*/ 0 h 143"/>
                  <a:gd name="T22" fmla="*/ 1 w 178"/>
                  <a:gd name="T23" fmla="*/ 0 h 143"/>
                  <a:gd name="T24" fmla="*/ 1 w 178"/>
                  <a:gd name="T25" fmla="*/ 0 h 143"/>
                  <a:gd name="T26" fmla="*/ 1 w 178"/>
                  <a:gd name="T27" fmla="*/ 0 h 143"/>
                  <a:gd name="T28" fmla="*/ 1 w 178"/>
                  <a:gd name="T29" fmla="*/ 0 h 143"/>
                  <a:gd name="T30" fmla="*/ 0 w 178"/>
                  <a:gd name="T31" fmla="*/ 0 h 143"/>
                  <a:gd name="T32" fmla="*/ 1 w 178"/>
                  <a:gd name="T33" fmla="*/ 0 h 143"/>
                  <a:gd name="T34" fmla="*/ 1 w 178"/>
                  <a:gd name="T35" fmla="*/ 0 h 143"/>
                  <a:gd name="T36" fmla="*/ 1 w 178"/>
                  <a:gd name="T37" fmla="*/ 0 h 143"/>
                  <a:gd name="T38" fmla="*/ 1 w 178"/>
                  <a:gd name="T39" fmla="*/ 0 h 143"/>
                  <a:gd name="T40" fmla="*/ 1 w 178"/>
                  <a:gd name="T41" fmla="*/ 0 h 143"/>
                  <a:gd name="T42" fmla="*/ 1 w 178"/>
                  <a:gd name="T43" fmla="*/ 0 h 143"/>
                  <a:gd name="T44" fmla="*/ 1 w 178"/>
                  <a:gd name="T45" fmla="*/ 0 h 143"/>
                  <a:gd name="T46" fmla="*/ 1 w 178"/>
                  <a:gd name="T47" fmla="*/ 0 h 143"/>
                  <a:gd name="T48" fmla="*/ 1 w 178"/>
                  <a:gd name="T49" fmla="*/ 0 h 143"/>
                  <a:gd name="T50" fmla="*/ 1 w 178"/>
                  <a:gd name="T51" fmla="*/ 0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7" name="Freeform 26"/>
              <p:cNvSpPr>
                <a:spLocks/>
              </p:cNvSpPr>
              <p:nvPr/>
            </p:nvSpPr>
            <p:spPr bwMode="auto">
              <a:xfrm>
                <a:off x="2894" y="2818"/>
                <a:ext cx="66" cy="90"/>
              </a:xfrm>
              <a:custGeom>
                <a:avLst/>
                <a:gdLst>
                  <a:gd name="T0" fmla="*/ 1 w 132"/>
                  <a:gd name="T1" fmla="*/ 0 h 181"/>
                  <a:gd name="T2" fmla="*/ 1 w 132"/>
                  <a:gd name="T3" fmla="*/ 0 h 181"/>
                  <a:gd name="T4" fmla="*/ 1 w 132"/>
                  <a:gd name="T5" fmla="*/ 0 h 181"/>
                  <a:gd name="T6" fmla="*/ 1 w 132"/>
                  <a:gd name="T7" fmla="*/ 0 h 181"/>
                  <a:gd name="T8" fmla="*/ 1 w 132"/>
                  <a:gd name="T9" fmla="*/ 0 h 181"/>
                  <a:gd name="T10" fmla="*/ 1 w 132"/>
                  <a:gd name="T11" fmla="*/ 0 h 181"/>
                  <a:gd name="T12" fmla="*/ 0 w 132"/>
                  <a:gd name="T13" fmla="*/ 0 h 181"/>
                  <a:gd name="T14" fmla="*/ 1 w 132"/>
                  <a:gd name="T15" fmla="*/ 0 h 181"/>
                  <a:gd name="T16" fmla="*/ 1 w 132"/>
                  <a:gd name="T17" fmla="*/ 0 h 181"/>
                  <a:gd name="T18" fmla="*/ 1 w 132"/>
                  <a:gd name="T19" fmla="*/ 0 h 181"/>
                  <a:gd name="T20" fmla="*/ 1 w 132"/>
                  <a:gd name="T21" fmla="*/ 0 h 181"/>
                  <a:gd name="T22" fmla="*/ 1 w 132"/>
                  <a:gd name="T23" fmla="*/ 0 h 181"/>
                  <a:gd name="T24" fmla="*/ 1 w 132"/>
                  <a:gd name="T25" fmla="*/ 0 h 181"/>
                  <a:gd name="T26" fmla="*/ 1 w 132"/>
                  <a:gd name="T27" fmla="*/ 0 h 181"/>
                  <a:gd name="T28" fmla="*/ 1 w 132"/>
                  <a:gd name="T29" fmla="*/ 0 h 181"/>
                  <a:gd name="T30" fmla="*/ 1 w 132"/>
                  <a:gd name="T31" fmla="*/ 0 h 181"/>
                  <a:gd name="T32" fmla="*/ 1 w 132"/>
                  <a:gd name="T33" fmla="*/ 0 h 181"/>
                  <a:gd name="T34" fmla="*/ 1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8" name="Freeform 27"/>
              <p:cNvSpPr>
                <a:spLocks/>
              </p:cNvSpPr>
              <p:nvPr/>
            </p:nvSpPr>
            <p:spPr bwMode="auto">
              <a:xfrm>
                <a:off x="2944" y="2799"/>
                <a:ext cx="88" cy="72"/>
              </a:xfrm>
              <a:custGeom>
                <a:avLst/>
                <a:gdLst>
                  <a:gd name="T0" fmla="*/ 0 w 177"/>
                  <a:gd name="T1" fmla="*/ 1 h 144"/>
                  <a:gd name="T2" fmla="*/ 0 w 177"/>
                  <a:gd name="T3" fmla="*/ 1 h 144"/>
                  <a:gd name="T4" fmla="*/ 0 w 177"/>
                  <a:gd name="T5" fmla="*/ 1 h 144"/>
                  <a:gd name="T6" fmla="*/ 0 w 177"/>
                  <a:gd name="T7" fmla="*/ 1 h 144"/>
                  <a:gd name="T8" fmla="*/ 0 w 177"/>
                  <a:gd name="T9" fmla="*/ 1 h 144"/>
                  <a:gd name="T10" fmla="*/ 0 w 177"/>
                  <a:gd name="T11" fmla="*/ 1 h 144"/>
                  <a:gd name="T12" fmla="*/ 0 w 177"/>
                  <a:gd name="T13" fmla="*/ 1 h 144"/>
                  <a:gd name="T14" fmla="*/ 0 w 177"/>
                  <a:gd name="T15" fmla="*/ 1 h 144"/>
                  <a:gd name="T16" fmla="*/ 0 w 177"/>
                  <a:gd name="T17" fmla="*/ 1 h 144"/>
                  <a:gd name="T18" fmla="*/ 0 w 177"/>
                  <a:gd name="T19" fmla="*/ 1 h 144"/>
                  <a:gd name="T20" fmla="*/ 0 w 177"/>
                  <a:gd name="T21" fmla="*/ 1 h 144"/>
                  <a:gd name="T22" fmla="*/ 0 w 177"/>
                  <a:gd name="T23" fmla="*/ 1 h 144"/>
                  <a:gd name="T24" fmla="*/ 0 w 177"/>
                  <a:gd name="T25" fmla="*/ 1 h 144"/>
                  <a:gd name="T26" fmla="*/ 0 w 177"/>
                  <a:gd name="T27" fmla="*/ 1 h 144"/>
                  <a:gd name="T28" fmla="*/ 0 w 177"/>
                  <a:gd name="T29" fmla="*/ 1 h 144"/>
                  <a:gd name="T30" fmla="*/ 0 w 177"/>
                  <a:gd name="T31" fmla="*/ 1 h 144"/>
                  <a:gd name="T32" fmla="*/ 0 w 177"/>
                  <a:gd name="T33" fmla="*/ 1 h 144"/>
                  <a:gd name="T34" fmla="*/ 0 w 177"/>
                  <a:gd name="T35" fmla="*/ 1 h 144"/>
                  <a:gd name="T36" fmla="*/ 0 w 177"/>
                  <a:gd name="T37" fmla="*/ 1 h 144"/>
                  <a:gd name="T38" fmla="*/ 0 w 177"/>
                  <a:gd name="T39" fmla="*/ 1 h 144"/>
                  <a:gd name="T40" fmla="*/ 0 w 177"/>
                  <a:gd name="T41" fmla="*/ 1 h 144"/>
                  <a:gd name="T42" fmla="*/ 0 w 177"/>
                  <a:gd name="T43" fmla="*/ 0 h 144"/>
                  <a:gd name="T44" fmla="*/ 0 w 177"/>
                  <a:gd name="T45" fmla="*/ 0 h 144"/>
                  <a:gd name="T46" fmla="*/ 0 w 177"/>
                  <a:gd name="T47" fmla="*/ 1 h 144"/>
                  <a:gd name="T48" fmla="*/ 0 w 177"/>
                  <a:gd name="T49" fmla="*/ 1 h 144"/>
                  <a:gd name="T50" fmla="*/ 0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9" name="Freeform 28"/>
              <p:cNvSpPr>
                <a:spLocks/>
              </p:cNvSpPr>
              <p:nvPr/>
            </p:nvSpPr>
            <p:spPr bwMode="auto">
              <a:xfrm>
                <a:off x="2943" y="2718"/>
                <a:ext cx="90" cy="72"/>
              </a:xfrm>
              <a:custGeom>
                <a:avLst/>
                <a:gdLst>
                  <a:gd name="T0" fmla="*/ 0 w 180"/>
                  <a:gd name="T1" fmla="*/ 1 h 143"/>
                  <a:gd name="T2" fmla="*/ 1 w 180"/>
                  <a:gd name="T3" fmla="*/ 1 h 143"/>
                  <a:gd name="T4" fmla="*/ 1 w 180"/>
                  <a:gd name="T5" fmla="*/ 1 h 143"/>
                  <a:gd name="T6" fmla="*/ 1 w 180"/>
                  <a:gd name="T7" fmla="*/ 1 h 143"/>
                  <a:gd name="T8" fmla="*/ 1 w 180"/>
                  <a:gd name="T9" fmla="*/ 1 h 143"/>
                  <a:gd name="T10" fmla="*/ 1 w 180"/>
                  <a:gd name="T11" fmla="*/ 1 h 143"/>
                  <a:gd name="T12" fmla="*/ 1 w 180"/>
                  <a:gd name="T13" fmla="*/ 1 h 143"/>
                  <a:gd name="T14" fmla="*/ 1 w 180"/>
                  <a:gd name="T15" fmla="*/ 1 h 143"/>
                  <a:gd name="T16" fmla="*/ 1 w 180"/>
                  <a:gd name="T17" fmla="*/ 1 h 143"/>
                  <a:gd name="T18" fmla="*/ 1 w 180"/>
                  <a:gd name="T19" fmla="*/ 1 h 143"/>
                  <a:gd name="T20" fmla="*/ 1 w 180"/>
                  <a:gd name="T21" fmla="*/ 1 h 143"/>
                  <a:gd name="T22" fmla="*/ 1 w 180"/>
                  <a:gd name="T23" fmla="*/ 1 h 143"/>
                  <a:gd name="T24" fmla="*/ 1 w 180"/>
                  <a:gd name="T25" fmla="*/ 1 h 143"/>
                  <a:gd name="T26" fmla="*/ 1 w 180"/>
                  <a:gd name="T27" fmla="*/ 1 h 143"/>
                  <a:gd name="T28" fmla="*/ 1 w 180"/>
                  <a:gd name="T29" fmla="*/ 1 h 143"/>
                  <a:gd name="T30" fmla="*/ 1 w 180"/>
                  <a:gd name="T31" fmla="*/ 1 h 143"/>
                  <a:gd name="T32" fmla="*/ 1 w 180"/>
                  <a:gd name="T33" fmla="*/ 1 h 143"/>
                  <a:gd name="T34" fmla="*/ 1 w 180"/>
                  <a:gd name="T35" fmla="*/ 1 h 143"/>
                  <a:gd name="T36" fmla="*/ 1 w 180"/>
                  <a:gd name="T37" fmla="*/ 1 h 143"/>
                  <a:gd name="T38" fmla="*/ 1 w 180"/>
                  <a:gd name="T39" fmla="*/ 0 h 143"/>
                  <a:gd name="T40" fmla="*/ 1 w 180"/>
                  <a:gd name="T41" fmla="*/ 1 h 143"/>
                  <a:gd name="T42" fmla="*/ 1 w 180"/>
                  <a:gd name="T43" fmla="*/ 1 h 143"/>
                  <a:gd name="T44" fmla="*/ 1 w 180"/>
                  <a:gd name="T45" fmla="*/ 1 h 143"/>
                  <a:gd name="T46" fmla="*/ 1 w 180"/>
                  <a:gd name="T47" fmla="*/ 1 h 143"/>
                  <a:gd name="T48" fmla="*/ 1 w 180"/>
                  <a:gd name="T49" fmla="*/ 1 h 143"/>
                  <a:gd name="T50" fmla="*/ 0 w 180"/>
                  <a:gd name="T51" fmla="*/ 1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0" name="Freeform 29"/>
              <p:cNvSpPr>
                <a:spLocks/>
              </p:cNvSpPr>
              <p:nvPr/>
            </p:nvSpPr>
            <p:spPr bwMode="auto">
              <a:xfrm>
                <a:off x="3116" y="2261"/>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1" name="Freeform 30"/>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2" name="Freeform 31"/>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3" name="Freeform 32"/>
              <p:cNvSpPr>
                <a:spLocks/>
              </p:cNvSpPr>
              <p:nvPr/>
            </p:nvSpPr>
            <p:spPr bwMode="auto">
              <a:xfrm>
                <a:off x="3080" y="2236"/>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4" name="Freeform 33"/>
              <p:cNvSpPr>
                <a:spLocks/>
              </p:cNvSpPr>
              <p:nvPr/>
            </p:nvSpPr>
            <p:spPr bwMode="auto">
              <a:xfrm>
                <a:off x="3080" y="2269"/>
                <a:ext cx="36" cy="28"/>
              </a:xfrm>
              <a:custGeom>
                <a:avLst/>
                <a:gdLst>
                  <a:gd name="T0" fmla="*/ 1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0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5" name="Freeform 34"/>
              <p:cNvSpPr>
                <a:spLocks/>
              </p:cNvSpPr>
              <p:nvPr/>
            </p:nvSpPr>
            <p:spPr bwMode="auto">
              <a:xfrm>
                <a:off x="3109" y="2277"/>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0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1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6" name="Freeform 35"/>
              <p:cNvSpPr>
                <a:spLocks/>
              </p:cNvSpPr>
              <p:nvPr/>
            </p:nvSpPr>
            <p:spPr bwMode="auto">
              <a:xfrm>
                <a:off x="3129" y="2269"/>
                <a:ext cx="36" cy="28"/>
              </a:xfrm>
              <a:custGeom>
                <a:avLst/>
                <a:gdLst>
                  <a:gd name="T0" fmla="*/ 1 w 71"/>
                  <a:gd name="T1" fmla="*/ 0 h 57"/>
                  <a:gd name="T2" fmla="*/ 0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7" name="Freeform 36"/>
              <p:cNvSpPr>
                <a:spLocks/>
              </p:cNvSpPr>
              <p:nvPr/>
            </p:nvSpPr>
            <p:spPr bwMode="auto">
              <a:xfrm>
                <a:off x="3129" y="2236"/>
                <a:ext cx="36" cy="28"/>
              </a:xfrm>
              <a:custGeom>
                <a:avLst/>
                <a:gdLst>
                  <a:gd name="T0" fmla="*/ 0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0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8" name="Freeform 37"/>
              <p:cNvSpPr>
                <a:spLocks/>
              </p:cNvSpPr>
              <p:nvPr/>
            </p:nvSpPr>
            <p:spPr bwMode="auto">
              <a:xfrm>
                <a:off x="3830" y="3106"/>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19" name="Freeform 38"/>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0" name="Freeform 39"/>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1" name="Freeform 40"/>
              <p:cNvSpPr>
                <a:spLocks/>
              </p:cNvSpPr>
              <p:nvPr/>
            </p:nvSpPr>
            <p:spPr bwMode="auto">
              <a:xfrm>
                <a:off x="3793" y="3081"/>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2" name="Freeform 41"/>
              <p:cNvSpPr>
                <a:spLocks/>
              </p:cNvSpPr>
              <p:nvPr/>
            </p:nvSpPr>
            <p:spPr bwMode="auto">
              <a:xfrm>
                <a:off x="3793" y="3114"/>
                <a:ext cx="37" cy="28"/>
              </a:xfrm>
              <a:custGeom>
                <a:avLst/>
                <a:gdLst>
                  <a:gd name="T0" fmla="*/ 1 w 72"/>
                  <a:gd name="T1" fmla="*/ 1 h 56"/>
                  <a:gd name="T2" fmla="*/ 1 w 72"/>
                  <a:gd name="T3" fmla="*/ 0 h 56"/>
                  <a:gd name="T4" fmla="*/ 1 w 72"/>
                  <a:gd name="T5" fmla="*/ 0 h 56"/>
                  <a:gd name="T6" fmla="*/ 1 w 72"/>
                  <a:gd name="T7" fmla="*/ 0 h 56"/>
                  <a:gd name="T8" fmla="*/ 1 w 72"/>
                  <a:gd name="T9" fmla="*/ 0 h 56"/>
                  <a:gd name="T10" fmla="*/ 1 w 72"/>
                  <a:gd name="T11" fmla="*/ 1 h 56"/>
                  <a:gd name="T12" fmla="*/ 1 w 72"/>
                  <a:gd name="T13" fmla="*/ 1 h 56"/>
                  <a:gd name="T14" fmla="*/ 1 w 72"/>
                  <a:gd name="T15" fmla="*/ 1 h 56"/>
                  <a:gd name="T16" fmla="*/ 0 w 72"/>
                  <a:gd name="T17" fmla="*/ 1 h 56"/>
                  <a:gd name="T18" fmla="*/ 1 w 72"/>
                  <a:gd name="T19" fmla="*/ 1 h 56"/>
                  <a:gd name="T20" fmla="*/ 1 w 72"/>
                  <a:gd name="T21" fmla="*/ 1 h 56"/>
                  <a:gd name="T22" fmla="*/ 1 w 72"/>
                  <a:gd name="T23" fmla="*/ 1 h 56"/>
                  <a:gd name="T24" fmla="*/ 1 w 72"/>
                  <a:gd name="T25" fmla="*/ 1 h 56"/>
                  <a:gd name="T26" fmla="*/ 1 w 72"/>
                  <a:gd name="T27" fmla="*/ 1 h 56"/>
                  <a:gd name="T28" fmla="*/ 1 w 72"/>
                  <a:gd name="T29" fmla="*/ 1 h 56"/>
                  <a:gd name="T30" fmla="*/ 1 w 72"/>
                  <a:gd name="T31" fmla="*/ 1 h 56"/>
                  <a:gd name="T32" fmla="*/ 1 w 72"/>
                  <a:gd name="T33" fmla="*/ 1 h 56"/>
                  <a:gd name="T34" fmla="*/ 1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3" name="Freeform 42"/>
              <p:cNvSpPr>
                <a:spLocks/>
              </p:cNvSpPr>
              <p:nvPr/>
            </p:nvSpPr>
            <p:spPr bwMode="auto">
              <a:xfrm>
                <a:off x="3823" y="3121"/>
                <a:ext cx="26" cy="37"/>
              </a:xfrm>
              <a:custGeom>
                <a:avLst/>
                <a:gdLst>
                  <a:gd name="T0" fmla="*/ 0 w 53"/>
                  <a:gd name="T1" fmla="*/ 0 h 72"/>
                  <a:gd name="T2" fmla="*/ 0 w 53"/>
                  <a:gd name="T3" fmla="*/ 0 h 72"/>
                  <a:gd name="T4" fmla="*/ 0 w 53"/>
                  <a:gd name="T5" fmla="*/ 1 h 72"/>
                  <a:gd name="T6" fmla="*/ 0 w 53"/>
                  <a:gd name="T7" fmla="*/ 1 h 72"/>
                  <a:gd name="T8" fmla="*/ 0 w 53"/>
                  <a:gd name="T9" fmla="*/ 1 h 72"/>
                  <a:gd name="T10" fmla="*/ 0 w 53"/>
                  <a:gd name="T11" fmla="*/ 1 h 72"/>
                  <a:gd name="T12" fmla="*/ 0 w 53"/>
                  <a:gd name="T13" fmla="*/ 1 h 72"/>
                  <a:gd name="T14" fmla="*/ 0 w 53"/>
                  <a:gd name="T15" fmla="*/ 1 h 72"/>
                  <a:gd name="T16" fmla="*/ 0 w 53"/>
                  <a:gd name="T17" fmla="*/ 1 h 72"/>
                  <a:gd name="T18" fmla="*/ 0 w 53"/>
                  <a:gd name="T19" fmla="*/ 1 h 72"/>
                  <a:gd name="T20" fmla="*/ 0 w 53"/>
                  <a:gd name="T21" fmla="*/ 1 h 72"/>
                  <a:gd name="T22" fmla="*/ 0 w 53"/>
                  <a:gd name="T23" fmla="*/ 1 h 72"/>
                  <a:gd name="T24" fmla="*/ 0 w 53"/>
                  <a:gd name="T25" fmla="*/ 1 h 72"/>
                  <a:gd name="T26" fmla="*/ 0 w 53"/>
                  <a:gd name="T27" fmla="*/ 1 h 72"/>
                  <a:gd name="T28" fmla="*/ 0 w 53"/>
                  <a:gd name="T29" fmla="*/ 1 h 72"/>
                  <a:gd name="T30" fmla="*/ 0 w 53"/>
                  <a:gd name="T31" fmla="*/ 1 h 72"/>
                  <a:gd name="T32" fmla="*/ 0 w 53"/>
                  <a:gd name="T33" fmla="*/ 1 h 72"/>
                  <a:gd name="T34" fmla="*/ 0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4" name="Freeform 43"/>
              <p:cNvSpPr>
                <a:spLocks/>
              </p:cNvSpPr>
              <p:nvPr/>
            </p:nvSpPr>
            <p:spPr bwMode="auto">
              <a:xfrm>
                <a:off x="3843" y="3114"/>
                <a:ext cx="36" cy="28"/>
              </a:xfrm>
              <a:custGeom>
                <a:avLst/>
                <a:gdLst>
                  <a:gd name="T0" fmla="*/ 1 w 71"/>
                  <a:gd name="T1" fmla="*/ 0 h 56"/>
                  <a:gd name="T2" fmla="*/ 0 w 71"/>
                  <a:gd name="T3" fmla="*/ 1 h 56"/>
                  <a:gd name="T4" fmla="*/ 1 w 71"/>
                  <a:gd name="T5" fmla="*/ 1 h 56"/>
                  <a:gd name="T6" fmla="*/ 1 w 71"/>
                  <a:gd name="T7" fmla="*/ 1 h 56"/>
                  <a:gd name="T8" fmla="*/ 1 w 71"/>
                  <a:gd name="T9" fmla="*/ 1 h 56"/>
                  <a:gd name="T10" fmla="*/ 1 w 71"/>
                  <a:gd name="T11" fmla="*/ 1 h 56"/>
                  <a:gd name="T12" fmla="*/ 1 w 71"/>
                  <a:gd name="T13" fmla="*/ 1 h 56"/>
                  <a:gd name="T14" fmla="*/ 1 w 71"/>
                  <a:gd name="T15" fmla="*/ 1 h 56"/>
                  <a:gd name="T16" fmla="*/ 1 w 71"/>
                  <a:gd name="T17" fmla="*/ 1 h 56"/>
                  <a:gd name="T18" fmla="*/ 1 w 71"/>
                  <a:gd name="T19" fmla="*/ 1 h 56"/>
                  <a:gd name="T20" fmla="*/ 1 w 71"/>
                  <a:gd name="T21" fmla="*/ 1 h 56"/>
                  <a:gd name="T22" fmla="*/ 1 w 71"/>
                  <a:gd name="T23" fmla="*/ 1 h 56"/>
                  <a:gd name="T24" fmla="*/ 1 w 71"/>
                  <a:gd name="T25" fmla="*/ 1 h 56"/>
                  <a:gd name="T26" fmla="*/ 1 w 71"/>
                  <a:gd name="T27" fmla="*/ 1 h 56"/>
                  <a:gd name="T28" fmla="*/ 1 w 71"/>
                  <a:gd name="T29" fmla="*/ 0 h 56"/>
                  <a:gd name="T30" fmla="*/ 1 w 71"/>
                  <a:gd name="T31" fmla="*/ 0 h 56"/>
                  <a:gd name="T32" fmla="*/ 1 w 71"/>
                  <a:gd name="T33" fmla="*/ 0 h 56"/>
                  <a:gd name="T34" fmla="*/ 1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5" name="Freeform 44"/>
              <p:cNvSpPr>
                <a:spLocks/>
              </p:cNvSpPr>
              <p:nvPr/>
            </p:nvSpPr>
            <p:spPr bwMode="auto">
              <a:xfrm>
                <a:off x="3842" y="3081"/>
                <a:ext cx="37" cy="28"/>
              </a:xfrm>
              <a:custGeom>
                <a:avLst/>
                <a:gdLst>
                  <a:gd name="T0" fmla="*/ 0 w 72"/>
                  <a:gd name="T1" fmla="*/ 0 h 57"/>
                  <a:gd name="T2" fmla="*/ 1 w 72"/>
                  <a:gd name="T3" fmla="*/ 0 h 57"/>
                  <a:gd name="T4" fmla="*/ 1 w 72"/>
                  <a:gd name="T5" fmla="*/ 0 h 57"/>
                  <a:gd name="T6" fmla="*/ 1 w 72"/>
                  <a:gd name="T7" fmla="*/ 0 h 57"/>
                  <a:gd name="T8" fmla="*/ 1 w 72"/>
                  <a:gd name="T9" fmla="*/ 0 h 57"/>
                  <a:gd name="T10" fmla="*/ 1 w 72"/>
                  <a:gd name="T11" fmla="*/ 0 h 57"/>
                  <a:gd name="T12" fmla="*/ 1 w 72"/>
                  <a:gd name="T13" fmla="*/ 0 h 57"/>
                  <a:gd name="T14" fmla="*/ 1 w 72"/>
                  <a:gd name="T15" fmla="*/ 0 h 57"/>
                  <a:gd name="T16" fmla="*/ 1 w 72"/>
                  <a:gd name="T17" fmla="*/ 0 h 57"/>
                  <a:gd name="T18" fmla="*/ 1 w 72"/>
                  <a:gd name="T19" fmla="*/ 0 h 57"/>
                  <a:gd name="T20" fmla="*/ 1 w 72"/>
                  <a:gd name="T21" fmla="*/ 0 h 57"/>
                  <a:gd name="T22" fmla="*/ 1 w 72"/>
                  <a:gd name="T23" fmla="*/ 0 h 57"/>
                  <a:gd name="T24" fmla="*/ 1 w 72"/>
                  <a:gd name="T25" fmla="*/ 0 h 57"/>
                  <a:gd name="T26" fmla="*/ 1 w 72"/>
                  <a:gd name="T27" fmla="*/ 0 h 57"/>
                  <a:gd name="T28" fmla="*/ 1 w 72"/>
                  <a:gd name="T29" fmla="*/ 0 h 57"/>
                  <a:gd name="T30" fmla="*/ 1 w 72"/>
                  <a:gd name="T31" fmla="*/ 0 h 57"/>
                  <a:gd name="T32" fmla="*/ 1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6" name="Freeform 45"/>
              <p:cNvSpPr>
                <a:spLocks/>
              </p:cNvSpPr>
              <p:nvPr/>
            </p:nvSpPr>
            <p:spPr bwMode="auto">
              <a:xfrm>
                <a:off x="3134" y="3087"/>
                <a:ext cx="11" cy="12"/>
              </a:xfrm>
              <a:custGeom>
                <a:avLst/>
                <a:gdLst>
                  <a:gd name="T0" fmla="*/ 0 w 23"/>
                  <a:gd name="T1" fmla="*/ 1 h 24"/>
                  <a:gd name="T2" fmla="*/ 0 w 23"/>
                  <a:gd name="T3" fmla="*/ 1 h 24"/>
                  <a:gd name="T4" fmla="*/ 0 w 23"/>
                  <a:gd name="T5" fmla="*/ 1 h 24"/>
                  <a:gd name="T6" fmla="*/ 0 w 23"/>
                  <a:gd name="T7" fmla="*/ 1 h 24"/>
                  <a:gd name="T8" fmla="*/ 0 w 23"/>
                  <a:gd name="T9" fmla="*/ 1 h 24"/>
                  <a:gd name="T10" fmla="*/ 0 w 23"/>
                  <a:gd name="T11" fmla="*/ 1 h 24"/>
                  <a:gd name="T12" fmla="*/ 0 w 23"/>
                  <a:gd name="T13" fmla="*/ 1 h 24"/>
                  <a:gd name="T14" fmla="*/ 0 w 23"/>
                  <a:gd name="T15" fmla="*/ 1 h 24"/>
                  <a:gd name="T16" fmla="*/ 0 w 23"/>
                  <a:gd name="T17" fmla="*/ 0 h 24"/>
                  <a:gd name="T18" fmla="*/ 0 w 23"/>
                  <a:gd name="T19" fmla="*/ 1 h 24"/>
                  <a:gd name="T20" fmla="*/ 0 w 23"/>
                  <a:gd name="T21" fmla="*/ 1 h 24"/>
                  <a:gd name="T22" fmla="*/ 0 w 23"/>
                  <a:gd name="T23" fmla="*/ 1 h 24"/>
                  <a:gd name="T24" fmla="*/ 0 w 23"/>
                  <a:gd name="T25" fmla="*/ 1 h 24"/>
                  <a:gd name="T26" fmla="*/ 0 w 23"/>
                  <a:gd name="T27" fmla="*/ 1 h 24"/>
                  <a:gd name="T28" fmla="*/ 0 w 23"/>
                  <a:gd name="T29" fmla="*/ 1 h 24"/>
                  <a:gd name="T30" fmla="*/ 0 w 23"/>
                  <a:gd name="T31" fmla="*/ 1 h 24"/>
                  <a:gd name="T32" fmla="*/ 0 w 23"/>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7" name="Freeform 46"/>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8" name="Freeform 47"/>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29" name="Freeform 48"/>
              <p:cNvSpPr>
                <a:spLocks/>
              </p:cNvSpPr>
              <p:nvPr/>
            </p:nvSpPr>
            <p:spPr bwMode="auto">
              <a:xfrm>
                <a:off x="3097" y="3063"/>
                <a:ext cx="35" cy="28"/>
              </a:xfrm>
              <a:custGeom>
                <a:avLst/>
                <a:gdLst>
                  <a:gd name="T0" fmla="*/ 0 w 72"/>
                  <a:gd name="T1" fmla="*/ 0 h 58"/>
                  <a:gd name="T2" fmla="*/ 0 w 72"/>
                  <a:gd name="T3" fmla="*/ 0 h 58"/>
                  <a:gd name="T4" fmla="*/ 0 w 72"/>
                  <a:gd name="T5" fmla="*/ 0 h 58"/>
                  <a:gd name="T6" fmla="*/ 0 w 72"/>
                  <a:gd name="T7" fmla="*/ 0 h 58"/>
                  <a:gd name="T8" fmla="*/ 0 w 72"/>
                  <a:gd name="T9" fmla="*/ 0 h 58"/>
                  <a:gd name="T10" fmla="*/ 0 w 72"/>
                  <a:gd name="T11" fmla="*/ 0 h 58"/>
                  <a:gd name="T12" fmla="*/ 0 w 72"/>
                  <a:gd name="T13" fmla="*/ 0 h 58"/>
                  <a:gd name="T14" fmla="*/ 0 w 72"/>
                  <a:gd name="T15" fmla="*/ 0 h 58"/>
                  <a:gd name="T16" fmla="*/ 0 w 72"/>
                  <a:gd name="T17" fmla="*/ 0 h 58"/>
                  <a:gd name="T18" fmla="*/ 0 w 72"/>
                  <a:gd name="T19" fmla="*/ 0 h 58"/>
                  <a:gd name="T20" fmla="*/ 0 w 72"/>
                  <a:gd name="T21" fmla="*/ 0 h 58"/>
                  <a:gd name="T22" fmla="*/ 0 w 72"/>
                  <a:gd name="T23" fmla="*/ 0 h 58"/>
                  <a:gd name="T24" fmla="*/ 0 w 72"/>
                  <a:gd name="T25" fmla="*/ 0 h 58"/>
                  <a:gd name="T26" fmla="*/ 0 w 72"/>
                  <a:gd name="T27" fmla="*/ 0 h 58"/>
                  <a:gd name="T28" fmla="*/ 0 w 72"/>
                  <a:gd name="T29" fmla="*/ 0 h 58"/>
                  <a:gd name="T30" fmla="*/ 0 w 72"/>
                  <a:gd name="T31" fmla="*/ 0 h 58"/>
                  <a:gd name="T32" fmla="*/ 0 w 72"/>
                  <a:gd name="T33" fmla="*/ 0 h 58"/>
                  <a:gd name="T34" fmla="*/ 0 w 72"/>
                  <a:gd name="T35" fmla="*/ 0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0" name="Freeform 49"/>
              <p:cNvSpPr>
                <a:spLocks/>
              </p:cNvSpPr>
              <p:nvPr/>
            </p:nvSpPr>
            <p:spPr bwMode="auto">
              <a:xfrm>
                <a:off x="3097" y="3095"/>
                <a:ext cx="35" cy="29"/>
              </a:xfrm>
              <a:custGeom>
                <a:avLst/>
                <a:gdLst>
                  <a:gd name="T0" fmla="*/ 0 w 72"/>
                  <a:gd name="T1" fmla="*/ 1 h 56"/>
                  <a:gd name="T2" fmla="*/ 0 w 72"/>
                  <a:gd name="T3" fmla="*/ 0 h 56"/>
                  <a:gd name="T4" fmla="*/ 0 w 72"/>
                  <a:gd name="T5" fmla="*/ 0 h 56"/>
                  <a:gd name="T6" fmla="*/ 0 w 72"/>
                  <a:gd name="T7" fmla="*/ 0 h 56"/>
                  <a:gd name="T8" fmla="*/ 0 w 72"/>
                  <a:gd name="T9" fmla="*/ 0 h 56"/>
                  <a:gd name="T10" fmla="*/ 0 w 72"/>
                  <a:gd name="T11" fmla="*/ 1 h 56"/>
                  <a:gd name="T12" fmla="*/ 0 w 72"/>
                  <a:gd name="T13" fmla="*/ 1 h 56"/>
                  <a:gd name="T14" fmla="*/ 0 w 72"/>
                  <a:gd name="T15" fmla="*/ 1 h 56"/>
                  <a:gd name="T16" fmla="*/ 0 w 72"/>
                  <a:gd name="T17" fmla="*/ 1 h 56"/>
                  <a:gd name="T18" fmla="*/ 0 w 72"/>
                  <a:gd name="T19" fmla="*/ 1 h 56"/>
                  <a:gd name="T20" fmla="*/ 0 w 72"/>
                  <a:gd name="T21" fmla="*/ 1 h 56"/>
                  <a:gd name="T22" fmla="*/ 0 w 72"/>
                  <a:gd name="T23" fmla="*/ 1 h 56"/>
                  <a:gd name="T24" fmla="*/ 0 w 72"/>
                  <a:gd name="T25" fmla="*/ 1 h 56"/>
                  <a:gd name="T26" fmla="*/ 0 w 72"/>
                  <a:gd name="T27" fmla="*/ 1 h 56"/>
                  <a:gd name="T28" fmla="*/ 0 w 72"/>
                  <a:gd name="T29" fmla="*/ 1 h 56"/>
                  <a:gd name="T30" fmla="*/ 0 w 72"/>
                  <a:gd name="T31" fmla="*/ 1 h 56"/>
                  <a:gd name="T32" fmla="*/ 0 w 72"/>
                  <a:gd name="T33" fmla="*/ 1 h 56"/>
                  <a:gd name="T34" fmla="*/ 0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1" name="Freeform 50"/>
              <p:cNvSpPr>
                <a:spLocks/>
              </p:cNvSpPr>
              <p:nvPr/>
            </p:nvSpPr>
            <p:spPr bwMode="auto">
              <a:xfrm>
                <a:off x="3126" y="3102"/>
                <a:ext cx="27" cy="37"/>
              </a:xfrm>
              <a:custGeom>
                <a:avLst/>
                <a:gdLst>
                  <a:gd name="T0" fmla="*/ 1 w 53"/>
                  <a:gd name="T1" fmla="*/ 0 h 72"/>
                  <a:gd name="T2" fmla="*/ 1 w 53"/>
                  <a:gd name="T3" fmla="*/ 0 h 72"/>
                  <a:gd name="T4" fmla="*/ 1 w 53"/>
                  <a:gd name="T5" fmla="*/ 1 h 72"/>
                  <a:gd name="T6" fmla="*/ 1 w 53"/>
                  <a:gd name="T7" fmla="*/ 1 h 72"/>
                  <a:gd name="T8" fmla="*/ 1 w 53"/>
                  <a:gd name="T9" fmla="*/ 1 h 72"/>
                  <a:gd name="T10" fmla="*/ 1 w 53"/>
                  <a:gd name="T11" fmla="*/ 1 h 72"/>
                  <a:gd name="T12" fmla="*/ 0 w 53"/>
                  <a:gd name="T13" fmla="*/ 1 h 72"/>
                  <a:gd name="T14" fmla="*/ 1 w 53"/>
                  <a:gd name="T15" fmla="*/ 1 h 72"/>
                  <a:gd name="T16" fmla="*/ 1 w 53"/>
                  <a:gd name="T17" fmla="*/ 1 h 72"/>
                  <a:gd name="T18" fmla="*/ 1 w 53"/>
                  <a:gd name="T19" fmla="*/ 1 h 72"/>
                  <a:gd name="T20" fmla="*/ 1 w 53"/>
                  <a:gd name="T21" fmla="*/ 1 h 72"/>
                  <a:gd name="T22" fmla="*/ 1 w 53"/>
                  <a:gd name="T23" fmla="*/ 1 h 72"/>
                  <a:gd name="T24" fmla="*/ 1 w 53"/>
                  <a:gd name="T25" fmla="*/ 1 h 72"/>
                  <a:gd name="T26" fmla="*/ 1 w 53"/>
                  <a:gd name="T27" fmla="*/ 1 h 72"/>
                  <a:gd name="T28" fmla="*/ 1 w 53"/>
                  <a:gd name="T29" fmla="*/ 1 h 72"/>
                  <a:gd name="T30" fmla="*/ 1 w 53"/>
                  <a:gd name="T31" fmla="*/ 1 h 72"/>
                  <a:gd name="T32" fmla="*/ 1 w 53"/>
                  <a:gd name="T33" fmla="*/ 1 h 72"/>
                  <a:gd name="T34" fmla="*/ 1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2" name="Freeform 51"/>
              <p:cNvSpPr>
                <a:spLocks/>
              </p:cNvSpPr>
              <p:nvPr/>
            </p:nvSpPr>
            <p:spPr bwMode="auto">
              <a:xfrm>
                <a:off x="3146" y="3095"/>
                <a:ext cx="35" cy="29"/>
              </a:xfrm>
              <a:custGeom>
                <a:avLst/>
                <a:gdLst>
                  <a:gd name="T0" fmla="*/ 0 w 72"/>
                  <a:gd name="T1" fmla="*/ 0 h 57"/>
                  <a:gd name="T2" fmla="*/ 0 w 72"/>
                  <a:gd name="T3" fmla="*/ 1 h 57"/>
                  <a:gd name="T4" fmla="*/ 0 w 72"/>
                  <a:gd name="T5" fmla="*/ 1 h 57"/>
                  <a:gd name="T6" fmla="*/ 0 w 72"/>
                  <a:gd name="T7" fmla="*/ 1 h 57"/>
                  <a:gd name="T8" fmla="*/ 0 w 72"/>
                  <a:gd name="T9" fmla="*/ 1 h 57"/>
                  <a:gd name="T10" fmla="*/ 0 w 72"/>
                  <a:gd name="T11" fmla="*/ 1 h 57"/>
                  <a:gd name="T12" fmla="*/ 0 w 72"/>
                  <a:gd name="T13" fmla="*/ 1 h 57"/>
                  <a:gd name="T14" fmla="*/ 0 w 72"/>
                  <a:gd name="T15" fmla="*/ 1 h 57"/>
                  <a:gd name="T16" fmla="*/ 0 w 72"/>
                  <a:gd name="T17" fmla="*/ 1 h 57"/>
                  <a:gd name="T18" fmla="*/ 0 w 72"/>
                  <a:gd name="T19" fmla="*/ 1 h 57"/>
                  <a:gd name="T20" fmla="*/ 0 w 72"/>
                  <a:gd name="T21" fmla="*/ 1 h 57"/>
                  <a:gd name="T22" fmla="*/ 0 w 72"/>
                  <a:gd name="T23" fmla="*/ 1 h 57"/>
                  <a:gd name="T24" fmla="*/ 0 w 72"/>
                  <a:gd name="T25" fmla="*/ 1 h 57"/>
                  <a:gd name="T26" fmla="*/ 0 w 72"/>
                  <a:gd name="T27" fmla="*/ 1 h 57"/>
                  <a:gd name="T28" fmla="*/ 0 w 72"/>
                  <a:gd name="T29" fmla="*/ 0 h 57"/>
                  <a:gd name="T30" fmla="*/ 0 w 72"/>
                  <a:gd name="T31" fmla="*/ 0 h 57"/>
                  <a:gd name="T32" fmla="*/ 0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3" name="Freeform 52"/>
              <p:cNvSpPr>
                <a:spLocks/>
              </p:cNvSpPr>
              <p:nvPr/>
            </p:nvSpPr>
            <p:spPr bwMode="auto">
              <a:xfrm>
                <a:off x="3146" y="3062"/>
                <a:ext cx="35" cy="29"/>
              </a:xfrm>
              <a:custGeom>
                <a:avLst/>
                <a:gdLst>
                  <a:gd name="T0" fmla="*/ 0 w 72"/>
                  <a:gd name="T1" fmla="*/ 1 h 58"/>
                  <a:gd name="T2" fmla="*/ 0 w 72"/>
                  <a:gd name="T3" fmla="*/ 1 h 58"/>
                  <a:gd name="T4" fmla="*/ 0 w 72"/>
                  <a:gd name="T5" fmla="*/ 1 h 58"/>
                  <a:gd name="T6" fmla="*/ 0 w 72"/>
                  <a:gd name="T7" fmla="*/ 1 h 58"/>
                  <a:gd name="T8" fmla="*/ 0 w 72"/>
                  <a:gd name="T9" fmla="*/ 1 h 58"/>
                  <a:gd name="T10" fmla="*/ 0 w 72"/>
                  <a:gd name="T11" fmla="*/ 1 h 58"/>
                  <a:gd name="T12" fmla="*/ 0 w 72"/>
                  <a:gd name="T13" fmla="*/ 1 h 58"/>
                  <a:gd name="T14" fmla="*/ 0 w 72"/>
                  <a:gd name="T15" fmla="*/ 1 h 58"/>
                  <a:gd name="T16" fmla="*/ 0 w 72"/>
                  <a:gd name="T17" fmla="*/ 1 h 58"/>
                  <a:gd name="T18" fmla="*/ 0 w 72"/>
                  <a:gd name="T19" fmla="*/ 1 h 58"/>
                  <a:gd name="T20" fmla="*/ 0 w 72"/>
                  <a:gd name="T21" fmla="*/ 1 h 58"/>
                  <a:gd name="T22" fmla="*/ 0 w 72"/>
                  <a:gd name="T23" fmla="*/ 0 h 58"/>
                  <a:gd name="T24" fmla="*/ 0 w 72"/>
                  <a:gd name="T25" fmla="*/ 1 h 58"/>
                  <a:gd name="T26" fmla="*/ 0 w 72"/>
                  <a:gd name="T27" fmla="*/ 1 h 58"/>
                  <a:gd name="T28" fmla="*/ 0 w 72"/>
                  <a:gd name="T29" fmla="*/ 1 h 58"/>
                  <a:gd name="T30" fmla="*/ 0 w 72"/>
                  <a:gd name="T31" fmla="*/ 1 h 58"/>
                  <a:gd name="T32" fmla="*/ 0 w 72"/>
                  <a:gd name="T33" fmla="*/ 1 h 58"/>
                  <a:gd name="T34" fmla="*/ 0 w 72"/>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4" name="Freeform 53"/>
              <p:cNvSpPr>
                <a:spLocks/>
              </p:cNvSpPr>
              <p:nvPr/>
            </p:nvSpPr>
            <p:spPr bwMode="auto">
              <a:xfrm>
                <a:off x="2933" y="2482"/>
                <a:ext cx="72" cy="84"/>
              </a:xfrm>
              <a:custGeom>
                <a:avLst/>
                <a:gdLst>
                  <a:gd name="T0" fmla="*/ 1 w 144"/>
                  <a:gd name="T1" fmla="*/ 0 h 167"/>
                  <a:gd name="T2" fmla="*/ 1 w 144"/>
                  <a:gd name="T3" fmla="*/ 1 h 167"/>
                  <a:gd name="T4" fmla="*/ 1 w 144"/>
                  <a:gd name="T5" fmla="*/ 1 h 167"/>
                  <a:gd name="T6" fmla="*/ 1 w 144"/>
                  <a:gd name="T7" fmla="*/ 1 h 167"/>
                  <a:gd name="T8" fmla="*/ 1 w 144"/>
                  <a:gd name="T9" fmla="*/ 1 h 167"/>
                  <a:gd name="T10" fmla="*/ 1 w 144"/>
                  <a:gd name="T11" fmla="*/ 1 h 167"/>
                  <a:gd name="T12" fmla="*/ 1 w 144"/>
                  <a:gd name="T13" fmla="*/ 1 h 167"/>
                  <a:gd name="T14" fmla="*/ 1 w 144"/>
                  <a:gd name="T15" fmla="*/ 1 h 167"/>
                  <a:gd name="T16" fmla="*/ 1 w 144"/>
                  <a:gd name="T17" fmla="*/ 1 h 167"/>
                  <a:gd name="T18" fmla="*/ 1 w 144"/>
                  <a:gd name="T19" fmla="*/ 1 h 167"/>
                  <a:gd name="T20" fmla="*/ 1 w 144"/>
                  <a:gd name="T21" fmla="*/ 1 h 167"/>
                  <a:gd name="T22" fmla="*/ 0 w 144"/>
                  <a:gd name="T23" fmla="*/ 1 h 167"/>
                  <a:gd name="T24" fmla="*/ 1 w 144"/>
                  <a:gd name="T25" fmla="*/ 1 h 167"/>
                  <a:gd name="T26" fmla="*/ 1 w 144"/>
                  <a:gd name="T27" fmla="*/ 1 h 167"/>
                  <a:gd name="T28" fmla="*/ 1 w 144"/>
                  <a:gd name="T29" fmla="*/ 1 h 167"/>
                  <a:gd name="T30" fmla="*/ 1 w 144"/>
                  <a:gd name="T31" fmla="*/ 1 h 167"/>
                  <a:gd name="T32" fmla="*/ 1 w 144"/>
                  <a:gd name="T33" fmla="*/ 1 h 167"/>
                  <a:gd name="T34" fmla="*/ 1 w 144"/>
                  <a:gd name="T35" fmla="*/ 1 h 167"/>
                  <a:gd name="T36" fmla="*/ 1 w 144"/>
                  <a:gd name="T37" fmla="*/ 1 h 167"/>
                  <a:gd name="T38" fmla="*/ 1 w 144"/>
                  <a:gd name="T39" fmla="*/ 1 h 167"/>
                  <a:gd name="T40" fmla="*/ 1 w 144"/>
                  <a:gd name="T41" fmla="*/ 1 h 167"/>
                  <a:gd name="T42" fmla="*/ 1 w 144"/>
                  <a:gd name="T43" fmla="*/ 1 h 167"/>
                  <a:gd name="T44" fmla="*/ 1 w 144"/>
                  <a:gd name="T45" fmla="*/ 1 h 167"/>
                  <a:gd name="T46" fmla="*/ 1 w 144"/>
                  <a:gd name="T47" fmla="*/ 1 h 167"/>
                  <a:gd name="T48" fmla="*/ 1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5" name="Freeform 54"/>
              <p:cNvSpPr>
                <a:spLocks/>
              </p:cNvSpPr>
              <p:nvPr/>
            </p:nvSpPr>
            <p:spPr bwMode="auto">
              <a:xfrm>
                <a:off x="2898" y="2478"/>
                <a:ext cx="102" cy="40"/>
              </a:xfrm>
              <a:custGeom>
                <a:avLst/>
                <a:gdLst>
                  <a:gd name="T0" fmla="*/ 1 w 204"/>
                  <a:gd name="T1" fmla="*/ 0 h 82"/>
                  <a:gd name="T2" fmla="*/ 1 w 204"/>
                  <a:gd name="T3" fmla="*/ 0 h 82"/>
                  <a:gd name="T4" fmla="*/ 1 w 204"/>
                  <a:gd name="T5" fmla="*/ 0 h 82"/>
                  <a:gd name="T6" fmla="*/ 1 w 204"/>
                  <a:gd name="T7" fmla="*/ 0 h 82"/>
                  <a:gd name="T8" fmla="*/ 1 w 204"/>
                  <a:gd name="T9" fmla="*/ 0 h 82"/>
                  <a:gd name="T10" fmla="*/ 1 w 204"/>
                  <a:gd name="T11" fmla="*/ 0 h 82"/>
                  <a:gd name="T12" fmla="*/ 1 w 204"/>
                  <a:gd name="T13" fmla="*/ 0 h 82"/>
                  <a:gd name="T14" fmla="*/ 1 w 204"/>
                  <a:gd name="T15" fmla="*/ 0 h 82"/>
                  <a:gd name="T16" fmla="*/ 1 w 204"/>
                  <a:gd name="T17" fmla="*/ 0 h 82"/>
                  <a:gd name="T18" fmla="*/ 1 w 204"/>
                  <a:gd name="T19" fmla="*/ 0 h 82"/>
                  <a:gd name="T20" fmla="*/ 1 w 204"/>
                  <a:gd name="T21" fmla="*/ 0 h 82"/>
                  <a:gd name="T22" fmla="*/ 1 w 204"/>
                  <a:gd name="T23" fmla="*/ 0 h 82"/>
                  <a:gd name="T24" fmla="*/ 1 w 204"/>
                  <a:gd name="T25" fmla="*/ 0 h 82"/>
                  <a:gd name="T26" fmla="*/ 1 w 204"/>
                  <a:gd name="T27" fmla="*/ 0 h 82"/>
                  <a:gd name="T28" fmla="*/ 1 w 204"/>
                  <a:gd name="T29" fmla="*/ 0 h 82"/>
                  <a:gd name="T30" fmla="*/ 1 w 204"/>
                  <a:gd name="T31" fmla="*/ 0 h 82"/>
                  <a:gd name="T32" fmla="*/ 1 w 204"/>
                  <a:gd name="T33" fmla="*/ 0 h 82"/>
                  <a:gd name="T34" fmla="*/ 1 w 204"/>
                  <a:gd name="T35" fmla="*/ 0 h 82"/>
                  <a:gd name="T36" fmla="*/ 0 w 204"/>
                  <a:gd name="T37" fmla="*/ 0 h 82"/>
                  <a:gd name="T38" fmla="*/ 1 w 204"/>
                  <a:gd name="T39" fmla="*/ 0 h 82"/>
                  <a:gd name="T40" fmla="*/ 1 w 204"/>
                  <a:gd name="T41" fmla="*/ 0 h 82"/>
                  <a:gd name="T42" fmla="*/ 1 w 204"/>
                  <a:gd name="T43" fmla="*/ 0 h 82"/>
                  <a:gd name="T44" fmla="*/ 1 w 204"/>
                  <a:gd name="T45" fmla="*/ 0 h 82"/>
                  <a:gd name="T46" fmla="*/ 1 w 204"/>
                  <a:gd name="T47" fmla="*/ 0 h 82"/>
                  <a:gd name="T48" fmla="*/ 1 w 204"/>
                  <a:gd name="T49" fmla="*/ 0 h 82"/>
                  <a:gd name="T50" fmla="*/ 1 w 204"/>
                  <a:gd name="T51" fmla="*/ 0 h 82"/>
                  <a:gd name="T52" fmla="*/ 1 w 204"/>
                  <a:gd name="T53" fmla="*/ 0 h 82"/>
                  <a:gd name="T54" fmla="*/ 1 w 204"/>
                  <a:gd name="T55" fmla="*/ 0 h 82"/>
                  <a:gd name="T56" fmla="*/ 1 w 204"/>
                  <a:gd name="T57" fmla="*/ 0 h 82"/>
                  <a:gd name="T58" fmla="*/ 1 w 204"/>
                  <a:gd name="T59" fmla="*/ 0 h 82"/>
                  <a:gd name="T60" fmla="*/ 1 w 204"/>
                  <a:gd name="T61" fmla="*/ 0 h 82"/>
                  <a:gd name="T62" fmla="*/ 1 w 204"/>
                  <a:gd name="T63" fmla="*/ 0 h 82"/>
                  <a:gd name="T64" fmla="*/ 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6" name="Freeform 55"/>
              <p:cNvSpPr>
                <a:spLocks/>
              </p:cNvSpPr>
              <p:nvPr/>
            </p:nvSpPr>
            <p:spPr bwMode="auto">
              <a:xfrm>
                <a:off x="2996" y="2482"/>
                <a:ext cx="42" cy="104"/>
              </a:xfrm>
              <a:custGeom>
                <a:avLst/>
                <a:gdLst>
                  <a:gd name="T0" fmla="*/ 1 w 84"/>
                  <a:gd name="T1" fmla="*/ 0 h 208"/>
                  <a:gd name="T2" fmla="*/ 1 w 84"/>
                  <a:gd name="T3" fmla="*/ 1 h 208"/>
                  <a:gd name="T4" fmla="*/ 1 w 84"/>
                  <a:gd name="T5" fmla="*/ 1 h 208"/>
                  <a:gd name="T6" fmla="*/ 1 w 84"/>
                  <a:gd name="T7" fmla="*/ 1 h 208"/>
                  <a:gd name="T8" fmla="*/ 1 w 84"/>
                  <a:gd name="T9" fmla="*/ 1 h 208"/>
                  <a:gd name="T10" fmla="*/ 1 w 84"/>
                  <a:gd name="T11" fmla="*/ 1 h 208"/>
                  <a:gd name="T12" fmla="*/ 1 w 84"/>
                  <a:gd name="T13" fmla="*/ 1 h 208"/>
                  <a:gd name="T14" fmla="*/ 1 w 84"/>
                  <a:gd name="T15" fmla="*/ 1 h 208"/>
                  <a:gd name="T16" fmla="*/ 1 w 84"/>
                  <a:gd name="T17" fmla="*/ 1 h 208"/>
                  <a:gd name="T18" fmla="*/ 1 w 84"/>
                  <a:gd name="T19" fmla="*/ 1 h 208"/>
                  <a:gd name="T20" fmla="*/ 1 w 84"/>
                  <a:gd name="T21" fmla="*/ 1 h 208"/>
                  <a:gd name="T22" fmla="*/ 1 w 84"/>
                  <a:gd name="T23" fmla="*/ 1 h 208"/>
                  <a:gd name="T24" fmla="*/ 1 w 84"/>
                  <a:gd name="T25" fmla="*/ 1 h 208"/>
                  <a:gd name="T26" fmla="*/ 0 w 84"/>
                  <a:gd name="T27" fmla="*/ 1 h 208"/>
                  <a:gd name="T28" fmla="*/ 1 w 84"/>
                  <a:gd name="T29" fmla="*/ 1 h 208"/>
                  <a:gd name="T30" fmla="*/ 1 w 84"/>
                  <a:gd name="T31" fmla="*/ 1 h 208"/>
                  <a:gd name="T32" fmla="*/ 1 w 84"/>
                  <a:gd name="T33" fmla="*/ 1 h 208"/>
                  <a:gd name="T34" fmla="*/ 1 w 84"/>
                  <a:gd name="T35" fmla="*/ 1 h 208"/>
                  <a:gd name="T36" fmla="*/ 1 w 84"/>
                  <a:gd name="T37" fmla="*/ 1 h 208"/>
                  <a:gd name="T38" fmla="*/ 1 w 84"/>
                  <a:gd name="T39" fmla="*/ 1 h 208"/>
                  <a:gd name="T40" fmla="*/ 1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7" name="Freeform 56"/>
              <p:cNvSpPr>
                <a:spLocks/>
              </p:cNvSpPr>
              <p:nvPr/>
            </p:nvSpPr>
            <p:spPr bwMode="auto">
              <a:xfrm>
                <a:off x="3013" y="2479"/>
                <a:ext cx="72" cy="84"/>
              </a:xfrm>
              <a:custGeom>
                <a:avLst/>
                <a:gdLst>
                  <a:gd name="T0" fmla="*/ 0 w 144"/>
                  <a:gd name="T1" fmla="*/ 0 h 170"/>
                  <a:gd name="T2" fmla="*/ 1 w 144"/>
                  <a:gd name="T3" fmla="*/ 0 h 170"/>
                  <a:gd name="T4" fmla="*/ 1 w 144"/>
                  <a:gd name="T5" fmla="*/ 0 h 170"/>
                  <a:gd name="T6" fmla="*/ 1 w 144"/>
                  <a:gd name="T7" fmla="*/ 0 h 170"/>
                  <a:gd name="T8" fmla="*/ 1 w 144"/>
                  <a:gd name="T9" fmla="*/ 0 h 170"/>
                  <a:gd name="T10" fmla="*/ 1 w 144"/>
                  <a:gd name="T11" fmla="*/ 0 h 170"/>
                  <a:gd name="T12" fmla="*/ 1 w 144"/>
                  <a:gd name="T13" fmla="*/ 0 h 170"/>
                  <a:gd name="T14" fmla="*/ 1 w 144"/>
                  <a:gd name="T15" fmla="*/ 0 h 170"/>
                  <a:gd name="T16" fmla="*/ 1 w 144"/>
                  <a:gd name="T17" fmla="*/ 0 h 170"/>
                  <a:gd name="T18" fmla="*/ 1 w 144"/>
                  <a:gd name="T19" fmla="*/ 0 h 170"/>
                  <a:gd name="T20" fmla="*/ 1 w 144"/>
                  <a:gd name="T21" fmla="*/ 0 h 170"/>
                  <a:gd name="T22" fmla="*/ 1 w 144"/>
                  <a:gd name="T23" fmla="*/ 0 h 170"/>
                  <a:gd name="T24" fmla="*/ 1 w 144"/>
                  <a:gd name="T25" fmla="*/ 0 h 170"/>
                  <a:gd name="T26" fmla="*/ 1 w 144"/>
                  <a:gd name="T27" fmla="*/ 0 h 170"/>
                  <a:gd name="T28" fmla="*/ 1 w 144"/>
                  <a:gd name="T29" fmla="*/ 0 h 170"/>
                  <a:gd name="T30" fmla="*/ 1 w 144"/>
                  <a:gd name="T31" fmla="*/ 0 h 170"/>
                  <a:gd name="T32" fmla="*/ 1 w 144"/>
                  <a:gd name="T33" fmla="*/ 0 h 170"/>
                  <a:gd name="T34" fmla="*/ 1 w 144"/>
                  <a:gd name="T35" fmla="*/ 0 h 170"/>
                  <a:gd name="T36" fmla="*/ 1 w 144"/>
                  <a:gd name="T37" fmla="*/ 0 h 170"/>
                  <a:gd name="T38" fmla="*/ 1 w 144"/>
                  <a:gd name="T39" fmla="*/ 0 h 170"/>
                  <a:gd name="T40" fmla="*/ 1 w 144"/>
                  <a:gd name="T41" fmla="*/ 0 h 170"/>
                  <a:gd name="T42" fmla="*/ 1 w 144"/>
                  <a:gd name="T43" fmla="*/ 0 h 170"/>
                  <a:gd name="T44" fmla="*/ 1 w 144"/>
                  <a:gd name="T45" fmla="*/ 0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8" name="Freeform 57"/>
              <p:cNvSpPr>
                <a:spLocks/>
              </p:cNvSpPr>
              <p:nvPr/>
            </p:nvSpPr>
            <p:spPr bwMode="auto">
              <a:xfrm>
                <a:off x="3020" y="2460"/>
                <a:ext cx="99" cy="51"/>
              </a:xfrm>
              <a:custGeom>
                <a:avLst/>
                <a:gdLst>
                  <a:gd name="T0" fmla="*/ 0 w 199"/>
                  <a:gd name="T1" fmla="*/ 0 h 103"/>
                  <a:gd name="T2" fmla="*/ 0 w 199"/>
                  <a:gd name="T3" fmla="*/ 0 h 103"/>
                  <a:gd name="T4" fmla="*/ 0 w 199"/>
                  <a:gd name="T5" fmla="*/ 0 h 103"/>
                  <a:gd name="T6" fmla="*/ 0 w 199"/>
                  <a:gd name="T7" fmla="*/ 0 h 103"/>
                  <a:gd name="T8" fmla="*/ 0 w 199"/>
                  <a:gd name="T9" fmla="*/ 0 h 103"/>
                  <a:gd name="T10" fmla="*/ 0 w 199"/>
                  <a:gd name="T11" fmla="*/ 0 h 103"/>
                  <a:gd name="T12" fmla="*/ 0 w 199"/>
                  <a:gd name="T13" fmla="*/ 0 h 103"/>
                  <a:gd name="T14" fmla="*/ 0 w 199"/>
                  <a:gd name="T15" fmla="*/ 0 h 103"/>
                  <a:gd name="T16" fmla="*/ 0 w 199"/>
                  <a:gd name="T17" fmla="*/ 0 h 103"/>
                  <a:gd name="T18" fmla="*/ 0 w 199"/>
                  <a:gd name="T19" fmla="*/ 0 h 103"/>
                  <a:gd name="T20" fmla="*/ 0 w 199"/>
                  <a:gd name="T21" fmla="*/ 0 h 103"/>
                  <a:gd name="T22" fmla="*/ 0 w 199"/>
                  <a:gd name="T23" fmla="*/ 0 h 103"/>
                  <a:gd name="T24" fmla="*/ 0 w 199"/>
                  <a:gd name="T25" fmla="*/ 0 h 103"/>
                  <a:gd name="T26" fmla="*/ 0 w 199"/>
                  <a:gd name="T27" fmla="*/ 0 h 103"/>
                  <a:gd name="T28" fmla="*/ 0 w 199"/>
                  <a:gd name="T29" fmla="*/ 0 h 103"/>
                  <a:gd name="T30" fmla="*/ 0 w 199"/>
                  <a:gd name="T31" fmla="*/ 0 h 103"/>
                  <a:gd name="T32" fmla="*/ 0 w 199"/>
                  <a:gd name="T33" fmla="*/ 0 h 103"/>
                  <a:gd name="T34" fmla="*/ 0 w 199"/>
                  <a:gd name="T35" fmla="*/ 0 h 103"/>
                  <a:gd name="T36" fmla="*/ 0 w 199"/>
                  <a:gd name="T37" fmla="*/ 0 h 103"/>
                  <a:gd name="T38" fmla="*/ 0 w 199"/>
                  <a:gd name="T39" fmla="*/ 0 h 103"/>
                  <a:gd name="T40" fmla="*/ 0 w 199"/>
                  <a:gd name="T41" fmla="*/ 0 h 103"/>
                  <a:gd name="T42" fmla="*/ 0 w 199"/>
                  <a:gd name="T43" fmla="*/ 0 h 103"/>
                  <a:gd name="T44" fmla="*/ 0 w 199"/>
                  <a:gd name="T45" fmla="*/ 0 h 103"/>
                  <a:gd name="T46" fmla="*/ 0 w 199"/>
                  <a:gd name="T47" fmla="*/ 0 h 103"/>
                  <a:gd name="T48" fmla="*/ 0 w 199"/>
                  <a:gd name="T49" fmla="*/ 0 h 103"/>
                  <a:gd name="T50" fmla="*/ 0 w 199"/>
                  <a:gd name="T51" fmla="*/ 0 h 103"/>
                  <a:gd name="T52" fmla="*/ 0 w 199"/>
                  <a:gd name="T53" fmla="*/ 0 h 103"/>
                  <a:gd name="T54" fmla="*/ 0 w 199"/>
                  <a:gd name="T55" fmla="*/ 0 h 103"/>
                  <a:gd name="T56" fmla="*/ 0 w 199"/>
                  <a:gd name="T57" fmla="*/ 0 h 103"/>
                  <a:gd name="T58" fmla="*/ 0 w 199"/>
                  <a:gd name="T59" fmla="*/ 0 h 103"/>
                  <a:gd name="T60" fmla="*/ 0 w 199"/>
                  <a:gd name="T61" fmla="*/ 0 h 103"/>
                  <a:gd name="T62" fmla="*/ 0 w 199"/>
                  <a:gd name="T63" fmla="*/ 0 h 103"/>
                  <a:gd name="T64" fmla="*/ 0 w 199"/>
                  <a:gd name="T65" fmla="*/ 0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39" name="Freeform 58"/>
              <p:cNvSpPr>
                <a:spLocks/>
              </p:cNvSpPr>
              <p:nvPr/>
            </p:nvSpPr>
            <p:spPr bwMode="auto">
              <a:xfrm>
                <a:off x="3093" y="3326"/>
                <a:ext cx="53" cy="98"/>
              </a:xfrm>
              <a:custGeom>
                <a:avLst/>
                <a:gdLst>
                  <a:gd name="T0" fmla="*/ 0 w 107"/>
                  <a:gd name="T1" fmla="*/ 0 h 195"/>
                  <a:gd name="T2" fmla="*/ 0 w 107"/>
                  <a:gd name="T3" fmla="*/ 1 h 195"/>
                  <a:gd name="T4" fmla="*/ 0 w 107"/>
                  <a:gd name="T5" fmla="*/ 1 h 195"/>
                  <a:gd name="T6" fmla="*/ 0 w 107"/>
                  <a:gd name="T7" fmla="*/ 1 h 195"/>
                  <a:gd name="T8" fmla="*/ 0 w 107"/>
                  <a:gd name="T9" fmla="*/ 1 h 195"/>
                  <a:gd name="T10" fmla="*/ 0 w 107"/>
                  <a:gd name="T11" fmla="*/ 1 h 195"/>
                  <a:gd name="T12" fmla="*/ 0 w 107"/>
                  <a:gd name="T13" fmla="*/ 1 h 195"/>
                  <a:gd name="T14" fmla="*/ 0 w 107"/>
                  <a:gd name="T15" fmla="*/ 1 h 195"/>
                  <a:gd name="T16" fmla="*/ 0 w 107"/>
                  <a:gd name="T17" fmla="*/ 1 h 195"/>
                  <a:gd name="T18" fmla="*/ 0 w 107"/>
                  <a:gd name="T19" fmla="*/ 1 h 195"/>
                  <a:gd name="T20" fmla="*/ 0 w 107"/>
                  <a:gd name="T21" fmla="*/ 1 h 195"/>
                  <a:gd name="T22" fmla="*/ 0 w 107"/>
                  <a:gd name="T23" fmla="*/ 1 h 195"/>
                  <a:gd name="T24" fmla="*/ 0 w 107"/>
                  <a:gd name="T25" fmla="*/ 1 h 195"/>
                  <a:gd name="T26" fmla="*/ 0 w 107"/>
                  <a:gd name="T27" fmla="*/ 1 h 195"/>
                  <a:gd name="T28" fmla="*/ 0 w 107"/>
                  <a:gd name="T29" fmla="*/ 1 h 195"/>
                  <a:gd name="T30" fmla="*/ 0 w 107"/>
                  <a:gd name="T31" fmla="*/ 1 h 195"/>
                  <a:gd name="T32" fmla="*/ 0 w 107"/>
                  <a:gd name="T33" fmla="*/ 1 h 195"/>
                  <a:gd name="T34" fmla="*/ 0 w 107"/>
                  <a:gd name="T35" fmla="*/ 1 h 195"/>
                  <a:gd name="T36" fmla="*/ 0 w 107"/>
                  <a:gd name="T37" fmla="*/ 1 h 195"/>
                  <a:gd name="T38" fmla="*/ 0 w 107"/>
                  <a:gd name="T39" fmla="*/ 1 h 195"/>
                  <a:gd name="T40" fmla="*/ 0 w 107"/>
                  <a:gd name="T41" fmla="*/ 1 h 195"/>
                  <a:gd name="T42" fmla="*/ 0 w 107"/>
                  <a:gd name="T43" fmla="*/ 1 h 195"/>
                  <a:gd name="T44" fmla="*/ 0 w 107"/>
                  <a:gd name="T45" fmla="*/ 1 h 195"/>
                  <a:gd name="T46" fmla="*/ 0 w 107"/>
                  <a:gd name="T47" fmla="*/ 1 h 195"/>
                  <a:gd name="T48" fmla="*/ 0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0" name="Freeform 59"/>
              <p:cNvSpPr>
                <a:spLocks/>
              </p:cNvSpPr>
              <p:nvPr/>
            </p:nvSpPr>
            <p:spPr bwMode="auto">
              <a:xfrm>
                <a:off x="3043" y="3323"/>
                <a:ext cx="91" cy="63"/>
              </a:xfrm>
              <a:custGeom>
                <a:avLst/>
                <a:gdLst>
                  <a:gd name="T0" fmla="*/ 0 w 183"/>
                  <a:gd name="T1" fmla="*/ 0 h 126"/>
                  <a:gd name="T2" fmla="*/ 0 w 183"/>
                  <a:gd name="T3" fmla="*/ 1 h 126"/>
                  <a:gd name="T4" fmla="*/ 0 w 183"/>
                  <a:gd name="T5" fmla="*/ 1 h 126"/>
                  <a:gd name="T6" fmla="*/ 0 w 183"/>
                  <a:gd name="T7" fmla="*/ 1 h 126"/>
                  <a:gd name="T8" fmla="*/ 0 w 183"/>
                  <a:gd name="T9" fmla="*/ 1 h 126"/>
                  <a:gd name="T10" fmla="*/ 0 w 183"/>
                  <a:gd name="T11" fmla="*/ 1 h 126"/>
                  <a:gd name="T12" fmla="*/ 0 w 183"/>
                  <a:gd name="T13" fmla="*/ 1 h 126"/>
                  <a:gd name="T14" fmla="*/ 0 w 183"/>
                  <a:gd name="T15" fmla="*/ 1 h 126"/>
                  <a:gd name="T16" fmla="*/ 0 w 183"/>
                  <a:gd name="T17" fmla="*/ 1 h 126"/>
                  <a:gd name="T18" fmla="*/ 0 w 183"/>
                  <a:gd name="T19" fmla="*/ 1 h 126"/>
                  <a:gd name="T20" fmla="*/ 0 w 183"/>
                  <a:gd name="T21" fmla="*/ 1 h 126"/>
                  <a:gd name="T22" fmla="*/ 0 w 183"/>
                  <a:gd name="T23" fmla="*/ 1 h 126"/>
                  <a:gd name="T24" fmla="*/ 0 w 183"/>
                  <a:gd name="T25" fmla="*/ 1 h 126"/>
                  <a:gd name="T26" fmla="*/ 0 w 183"/>
                  <a:gd name="T27" fmla="*/ 1 h 126"/>
                  <a:gd name="T28" fmla="*/ 0 w 183"/>
                  <a:gd name="T29" fmla="*/ 1 h 126"/>
                  <a:gd name="T30" fmla="*/ 0 w 183"/>
                  <a:gd name="T31" fmla="*/ 1 h 126"/>
                  <a:gd name="T32" fmla="*/ 0 w 183"/>
                  <a:gd name="T33" fmla="*/ 1 h 126"/>
                  <a:gd name="T34" fmla="*/ 0 w 183"/>
                  <a:gd name="T35" fmla="*/ 1 h 126"/>
                  <a:gd name="T36" fmla="*/ 0 w 183"/>
                  <a:gd name="T37" fmla="*/ 1 h 126"/>
                  <a:gd name="T38" fmla="*/ 0 w 183"/>
                  <a:gd name="T39" fmla="*/ 1 h 126"/>
                  <a:gd name="T40" fmla="*/ 0 w 183"/>
                  <a:gd name="T41" fmla="*/ 1 h 126"/>
                  <a:gd name="T42" fmla="*/ 0 w 183"/>
                  <a:gd name="T43" fmla="*/ 1 h 126"/>
                  <a:gd name="T44" fmla="*/ 0 w 183"/>
                  <a:gd name="T45" fmla="*/ 1 h 126"/>
                  <a:gd name="T46" fmla="*/ 0 w 183"/>
                  <a:gd name="T47" fmla="*/ 1 h 126"/>
                  <a:gd name="T48" fmla="*/ 0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1" name="Freeform 60"/>
              <p:cNvSpPr>
                <a:spLocks/>
              </p:cNvSpPr>
              <p:nvPr/>
            </p:nvSpPr>
            <p:spPr bwMode="auto">
              <a:xfrm>
                <a:off x="3143" y="3325"/>
                <a:ext cx="52" cy="98"/>
              </a:xfrm>
              <a:custGeom>
                <a:avLst/>
                <a:gdLst>
                  <a:gd name="T0" fmla="*/ 0 w 102"/>
                  <a:gd name="T1" fmla="*/ 0 h 197"/>
                  <a:gd name="T2" fmla="*/ 1 w 102"/>
                  <a:gd name="T3" fmla="*/ 0 h 197"/>
                  <a:gd name="T4" fmla="*/ 1 w 102"/>
                  <a:gd name="T5" fmla="*/ 0 h 197"/>
                  <a:gd name="T6" fmla="*/ 1 w 102"/>
                  <a:gd name="T7" fmla="*/ 0 h 197"/>
                  <a:gd name="T8" fmla="*/ 1 w 102"/>
                  <a:gd name="T9" fmla="*/ 0 h 197"/>
                  <a:gd name="T10" fmla="*/ 1 w 102"/>
                  <a:gd name="T11" fmla="*/ 0 h 197"/>
                  <a:gd name="T12" fmla="*/ 1 w 102"/>
                  <a:gd name="T13" fmla="*/ 0 h 197"/>
                  <a:gd name="T14" fmla="*/ 1 w 102"/>
                  <a:gd name="T15" fmla="*/ 0 h 197"/>
                  <a:gd name="T16" fmla="*/ 1 w 102"/>
                  <a:gd name="T17" fmla="*/ 0 h 197"/>
                  <a:gd name="T18" fmla="*/ 1 w 102"/>
                  <a:gd name="T19" fmla="*/ 0 h 197"/>
                  <a:gd name="T20" fmla="*/ 1 w 102"/>
                  <a:gd name="T21" fmla="*/ 0 h 197"/>
                  <a:gd name="T22" fmla="*/ 1 w 102"/>
                  <a:gd name="T23" fmla="*/ 0 h 197"/>
                  <a:gd name="T24" fmla="*/ 1 w 102"/>
                  <a:gd name="T25" fmla="*/ 0 h 197"/>
                  <a:gd name="T26" fmla="*/ 1 w 102"/>
                  <a:gd name="T27" fmla="*/ 0 h 197"/>
                  <a:gd name="T28" fmla="*/ 1 w 102"/>
                  <a:gd name="T29" fmla="*/ 0 h 197"/>
                  <a:gd name="T30" fmla="*/ 1 w 102"/>
                  <a:gd name="T31" fmla="*/ 0 h 197"/>
                  <a:gd name="T32" fmla="*/ 1 w 102"/>
                  <a:gd name="T33" fmla="*/ 0 h 197"/>
                  <a:gd name="T34" fmla="*/ 1 w 102"/>
                  <a:gd name="T35" fmla="*/ 0 h 197"/>
                  <a:gd name="T36" fmla="*/ 1 w 102"/>
                  <a:gd name="T37" fmla="*/ 0 h 197"/>
                  <a:gd name="T38" fmla="*/ 1 w 102"/>
                  <a:gd name="T39" fmla="*/ 0 h 197"/>
                  <a:gd name="T40" fmla="*/ 1 w 102"/>
                  <a:gd name="T41" fmla="*/ 0 h 197"/>
                  <a:gd name="T42" fmla="*/ 1 w 102"/>
                  <a:gd name="T43" fmla="*/ 0 h 197"/>
                  <a:gd name="T44" fmla="*/ 1 w 102"/>
                  <a:gd name="T45" fmla="*/ 0 h 197"/>
                  <a:gd name="T46" fmla="*/ 1 w 102"/>
                  <a:gd name="T47" fmla="*/ 0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2" name="Freeform 61"/>
              <p:cNvSpPr>
                <a:spLocks/>
              </p:cNvSpPr>
              <p:nvPr/>
            </p:nvSpPr>
            <p:spPr bwMode="auto">
              <a:xfrm>
                <a:off x="3146" y="3319"/>
                <a:ext cx="90" cy="64"/>
              </a:xfrm>
              <a:custGeom>
                <a:avLst/>
                <a:gdLst>
                  <a:gd name="T0" fmla="*/ 0 w 180"/>
                  <a:gd name="T1" fmla="*/ 0 h 129"/>
                  <a:gd name="T2" fmla="*/ 1 w 180"/>
                  <a:gd name="T3" fmla="*/ 0 h 129"/>
                  <a:gd name="T4" fmla="*/ 1 w 180"/>
                  <a:gd name="T5" fmla="*/ 0 h 129"/>
                  <a:gd name="T6" fmla="*/ 1 w 180"/>
                  <a:gd name="T7" fmla="*/ 0 h 129"/>
                  <a:gd name="T8" fmla="*/ 1 w 180"/>
                  <a:gd name="T9" fmla="*/ 0 h 129"/>
                  <a:gd name="T10" fmla="*/ 1 w 180"/>
                  <a:gd name="T11" fmla="*/ 0 h 129"/>
                  <a:gd name="T12" fmla="*/ 1 w 180"/>
                  <a:gd name="T13" fmla="*/ 0 h 129"/>
                  <a:gd name="T14" fmla="*/ 1 w 180"/>
                  <a:gd name="T15" fmla="*/ 0 h 129"/>
                  <a:gd name="T16" fmla="*/ 1 w 180"/>
                  <a:gd name="T17" fmla="*/ 0 h 129"/>
                  <a:gd name="T18" fmla="*/ 1 w 180"/>
                  <a:gd name="T19" fmla="*/ 0 h 129"/>
                  <a:gd name="T20" fmla="*/ 1 w 180"/>
                  <a:gd name="T21" fmla="*/ 0 h 129"/>
                  <a:gd name="T22" fmla="*/ 1 w 180"/>
                  <a:gd name="T23" fmla="*/ 0 h 129"/>
                  <a:gd name="T24" fmla="*/ 1 w 180"/>
                  <a:gd name="T25" fmla="*/ 0 h 129"/>
                  <a:gd name="T26" fmla="*/ 1 w 180"/>
                  <a:gd name="T27" fmla="*/ 0 h 129"/>
                  <a:gd name="T28" fmla="*/ 1 w 180"/>
                  <a:gd name="T29" fmla="*/ 0 h 129"/>
                  <a:gd name="T30" fmla="*/ 1 w 180"/>
                  <a:gd name="T31" fmla="*/ 0 h 129"/>
                  <a:gd name="T32" fmla="*/ 1 w 180"/>
                  <a:gd name="T33" fmla="*/ 0 h 129"/>
                  <a:gd name="T34" fmla="*/ 1 w 180"/>
                  <a:gd name="T35" fmla="*/ 0 h 129"/>
                  <a:gd name="T36" fmla="*/ 1 w 180"/>
                  <a:gd name="T37" fmla="*/ 0 h 129"/>
                  <a:gd name="T38" fmla="*/ 1 w 180"/>
                  <a:gd name="T39" fmla="*/ 0 h 129"/>
                  <a:gd name="T40" fmla="*/ 1 w 180"/>
                  <a:gd name="T41" fmla="*/ 0 h 129"/>
                  <a:gd name="T42" fmla="*/ 1 w 180"/>
                  <a:gd name="T43" fmla="*/ 0 h 129"/>
                  <a:gd name="T44" fmla="*/ 1 w 180"/>
                  <a:gd name="T45" fmla="*/ 0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3" name="Freeform 62"/>
              <p:cNvSpPr>
                <a:spLocks/>
              </p:cNvSpPr>
              <p:nvPr/>
            </p:nvSpPr>
            <p:spPr bwMode="auto">
              <a:xfrm>
                <a:off x="3150" y="3281"/>
                <a:ext cx="103" cy="42"/>
              </a:xfrm>
              <a:custGeom>
                <a:avLst/>
                <a:gdLst>
                  <a:gd name="T0" fmla="*/ 0 w 206"/>
                  <a:gd name="T1" fmla="*/ 0 h 85"/>
                  <a:gd name="T2" fmla="*/ 1 w 206"/>
                  <a:gd name="T3" fmla="*/ 0 h 85"/>
                  <a:gd name="T4" fmla="*/ 1 w 206"/>
                  <a:gd name="T5" fmla="*/ 0 h 85"/>
                  <a:gd name="T6" fmla="*/ 1 w 206"/>
                  <a:gd name="T7" fmla="*/ 0 h 85"/>
                  <a:gd name="T8" fmla="*/ 1 w 206"/>
                  <a:gd name="T9" fmla="*/ 0 h 85"/>
                  <a:gd name="T10" fmla="*/ 1 w 206"/>
                  <a:gd name="T11" fmla="*/ 0 h 85"/>
                  <a:gd name="T12" fmla="*/ 1 w 206"/>
                  <a:gd name="T13" fmla="*/ 0 h 85"/>
                  <a:gd name="T14" fmla="*/ 1 w 206"/>
                  <a:gd name="T15" fmla="*/ 0 h 85"/>
                  <a:gd name="T16" fmla="*/ 1 w 206"/>
                  <a:gd name="T17" fmla="*/ 0 h 85"/>
                  <a:gd name="T18" fmla="*/ 1 w 206"/>
                  <a:gd name="T19" fmla="*/ 0 h 85"/>
                  <a:gd name="T20" fmla="*/ 1 w 206"/>
                  <a:gd name="T21" fmla="*/ 0 h 85"/>
                  <a:gd name="T22" fmla="*/ 1 w 206"/>
                  <a:gd name="T23" fmla="*/ 0 h 85"/>
                  <a:gd name="T24" fmla="*/ 1 w 206"/>
                  <a:gd name="T25" fmla="*/ 0 h 85"/>
                  <a:gd name="T26" fmla="*/ 1 w 206"/>
                  <a:gd name="T27" fmla="*/ 0 h 85"/>
                  <a:gd name="T28" fmla="*/ 1 w 206"/>
                  <a:gd name="T29" fmla="*/ 0 h 85"/>
                  <a:gd name="T30" fmla="*/ 1 w 206"/>
                  <a:gd name="T31" fmla="*/ 0 h 85"/>
                  <a:gd name="T32" fmla="*/ 1 w 206"/>
                  <a:gd name="T33" fmla="*/ 0 h 85"/>
                  <a:gd name="T34" fmla="*/ 1 w 206"/>
                  <a:gd name="T35" fmla="*/ 0 h 85"/>
                  <a:gd name="T36" fmla="*/ 1 w 206"/>
                  <a:gd name="T37" fmla="*/ 0 h 85"/>
                  <a:gd name="T38" fmla="*/ 1 w 206"/>
                  <a:gd name="T39" fmla="*/ 0 h 85"/>
                  <a:gd name="T40" fmla="*/ 1 w 206"/>
                  <a:gd name="T41" fmla="*/ 0 h 85"/>
                  <a:gd name="T42" fmla="*/ 1 w 206"/>
                  <a:gd name="T43" fmla="*/ 0 h 85"/>
                  <a:gd name="T44" fmla="*/ 1 w 206"/>
                  <a:gd name="T45" fmla="*/ 0 h 85"/>
                  <a:gd name="T46" fmla="*/ 1 w 206"/>
                  <a:gd name="T47" fmla="*/ 0 h 85"/>
                  <a:gd name="T48" fmla="*/ 1 w 206"/>
                  <a:gd name="T49" fmla="*/ 0 h 85"/>
                  <a:gd name="T50" fmla="*/ 1 w 206"/>
                  <a:gd name="T51" fmla="*/ 0 h 85"/>
                  <a:gd name="T52" fmla="*/ 1 w 206"/>
                  <a:gd name="T53" fmla="*/ 0 h 85"/>
                  <a:gd name="T54" fmla="*/ 1 w 206"/>
                  <a:gd name="T55" fmla="*/ 0 h 85"/>
                  <a:gd name="T56" fmla="*/ 1 w 206"/>
                  <a:gd name="T57" fmla="*/ 0 h 85"/>
                  <a:gd name="T58" fmla="*/ 1 w 206"/>
                  <a:gd name="T59" fmla="*/ 0 h 85"/>
                  <a:gd name="T60" fmla="*/ 1 w 206"/>
                  <a:gd name="T61" fmla="*/ 0 h 85"/>
                  <a:gd name="T62" fmla="*/ 1 w 206"/>
                  <a:gd name="T63" fmla="*/ 0 h 85"/>
                  <a:gd name="T64" fmla="*/ 0 w 206"/>
                  <a:gd name="T65" fmla="*/ 0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4" name="Freeform 63"/>
              <p:cNvSpPr>
                <a:spLocks/>
              </p:cNvSpPr>
              <p:nvPr/>
            </p:nvSpPr>
            <p:spPr bwMode="auto">
              <a:xfrm>
                <a:off x="2822" y="3075"/>
                <a:ext cx="74" cy="47"/>
              </a:xfrm>
              <a:custGeom>
                <a:avLst/>
                <a:gdLst>
                  <a:gd name="T0" fmla="*/ 0 w 147"/>
                  <a:gd name="T1" fmla="*/ 0 h 95"/>
                  <a:gd name="T2" fmla="*/ 1 w 147"/>
                  <a:gd name="T3" fmla="*/ 0 h 95"/>
                  <a:gd name="T4" fmla="*/ 1 w 147"/>
                  <a:gd name="T5" fmla="*/ 0 h 95"/>
                  <a:gd name="T6" fmla="*/ 1 w 147"/>
                  <a:gd name="T7" fmla="*/ 0 h 95"/>
                  <a:gd name="T8" fmla="*/ 1 w 147"/>
                  <a:gd name="T9" fmla="*/ 0 h 95"/>
                  <a:gd name="T10" fmla="*/ 1 w 147"/>
                  <a:gd name="T11" fmla="*/ 0 h 95"/>
                  <a:gd name="T12" fmla="*/ 1 w 147"/>
                  <a:gd name="T13" fmla="*/ 0 h 95"/>
                  <a:gd name="T14" fmla="*/ 1 w 147"/>
                  <a:gd name="T15" fmla="*/ 0 h 95"/>
                  <a:gd name="T16" fmla="*/ 1 w 147"/>
                  <a:gd name="T17" fmla="*/ 0 h 95"/>
                  <a:gd name="T18" fmla="*/ 1 w 147"/>
                  <a:gd name="T19" fmla="*/ 0 h 95"/>
                  <a:gd name="T20" fmla="*/ 1 w 147"/>
                  <a:gd name="T21" fmla="*/ 0 h 95"/>
                  <a:gd name="T22" fmla="*/ 1 w 147"/>
                  <a:gd name="T23" fmla="*/ 0 h 95"/>
                  <a:gd name="T24" fmla="*/ 1 w 147"/>
                  <a:gd name="T25" fmla="*/ 0 h 95"/>
                  <a:gd name="T26" fmla="*/ 1 w 147"/>
                  <a:gd name="T27" fmla="*/ 0 h 95"/>
                  <a:gd name="T28" fmla="*/ 1 w 147"/>
                  <a:gd name="T29" fmla="*/ 0 h 95"/>
                  <a:gd name="T30" fmla="*/ 1 w 147"/>
                  <a:gd name="T31" fmla="*/ 0 h 95"/>
                  <a:gd name="T32" fmla="*/ 1 w 147"/>
                  <a:gd name="T33" fmla="*/ 0 h 95"/>
                  <a:gd name="T34" fmla="*/ 1 w 147"/>
                  <a:gd name="T35" fmla="*/ 0 h 95"/>
                  <a:gd name="T36" fmla="*/ 1 w 147"/>
                  <a:gd name="T37" fmla="*/ 0 h 95"/>
                  <a:gd name="T38" fmla="*/ 1 w 147"/>
                  <a:gd name="T39" fmla="*/ 0 h 95"/>
                  <a:gd name="T40" fmla="*/ 1 w 147"/>
                  <a:gd name="T41" fmla="*/ 0 h 95"/>
                  <a:gd name="T42" fmla="*/ 1 w 147"/>
                  <a:gd name="T43" fmla="*/ 0 h 95"/>
                  <a:gd name="T44" fmla="*/ 1 w 147"/>
                  <a:gd name="T45" fmla="*/ 0 h 95"/>
                  <a:gd name="T46" fmla="*/ 1 w 147"/>
                  <a:gd name="T47" fmla="*/ 0 h 95"/>
                  <a:gd name="T48" fmla="*/ 0 w 147"/>
                  <a:gd name="T49" fmla="*/ 0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5" name="Freeform 64"/>
              <p:cNvSpPr>
                <a:spLocks/>
              </p:cNvSpPr>
              <p:nvPr/>
            </p:nvSpPr>
            <p:spPr bwMode="auto">
              <a:xfrm>
                <a:off x="2819" y="3081"/>
                <a:ext cx="43" cy="77"/>
              </a:xfrm>
              <a:custGeom>
                <a:avLst/>
                <a:gdLst>
                  <a:gd name="T0" fmla="*/ 0 w 87"/>
                  <a:gd name="T1" fmla="*/ 0 h 154"/>
                  <a:gd name="T2" fmla="*/ 0 w 87"/>
                  <a:gd name="T3" fmla="*/ 1 h 154"/>
                  <a:gd name="T4" fmla="*/ 0 w 87"/>
                  <a:gd name="T5" fmla="*/ 1 h 154"/>
                  <a:gd name="T6" fmla="*/ 0 w 87"/>
                  <a:gd name="T7" fmla="*/ 1 h 154"/>
                  <a:gd name="T8" fmla="*/ 0 w 87"/>
                  <a:gd name="T9" fmla="*/ 1 h 154"/>
                  <a:gd name="T10" fmla="*/ 0 w 87"/>
                  <a:gd name="T11" fmla="*/ 1 h 154"/>
                  <a:gd name="T12" fmla="*/ 0 w 87"/>
                  <a:gd name="T13" fmla="*/ 1 h 154"/>
                  <a:gd name="T14" fmla="*/ 0 w 87"/>
                  <a:gd name="T15" fmla="*/ 1 h 154"/>
                  <a:gd name="T16" fmla="*/ 0 w 87"/>
                  <a:gd name="T17" fmla="*/ 1 h 154"/>
                  <a:gd name="T18" fmla="*/ 0 w 87"/>
                  <a:gd name="T19" fmla="*/ 1 h 154"/>
                  <a:gd name="T20" fmla="*/ 0 w 87"/>
                  <a:gd name="T21" fmla="*/ 1 h 154"/>
                  <a:gd name="T22" fmla="*/ 0 w 87"/>
                  <a:gd name="T23" fmla="*/ 1 h 154"/>
                  <a:gd name="T24" fmla="*/ 0 w 87"/>
                  <a:gd name="T25" fmla="*/ 1 h 154"/>
                  <a:gd name="T26" fmla="*/ 0 w 87"/>
                  <a:gd name="T27" fmla="*/ 1 h 154"/>
                  <a:gd name="T28" fmla="*/ 0 w 87"/>
                  <a:gd name="T29" fmla="*/ 1 h 154"/>
                  <a:gd name="T30" fmla="*/ 0 w 87"/>
                  <a:gd name="T31" fmla="*/ 1 h 154"/>
                  <a:gd name="T32" fmla="*/ 0 w 87"/>
                  <a:gd name="T33" fmla="*/ 1 h 154"/>
                  <a:gd name="T34" fmla="*/ 0 w 87"/>
                  <a:gd name="T35" fmla="*/ 1 h 154"/>
                  <a:gd name="T36" fmla="*/ 0 w 87"/>
                  <a:gd name="T37" fmla="*/ 1 h 154"/>
                  <a:gd name="T38" fmla="*/ 0 w 87"/>
                  <a:gd name="T39" fmla="*/ 1 h 154"/>
                  <a:gd name="T40" fmla="*/ 0 w 87"/>
                  <a:gd name="T41" fmla="*/ 1 h 154"/>
                  <a:gd name="T42" fmla="*/ 0 w 87"/>
                  <a:gd name="T43" fmla="*/ 1 h 154"/>
                  <a:gd name="T44" fmla="*/ 0 w 87"/>
                  <a:gd name="T45" fmla="*/ 1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6" name="Freeform 65"/>
              <p:cNvSpPr>
                <a:spLocks/>
              </p:cNvSpPr>
              <p:nvPr/>
            </p:nvSpPr>
            <p:spPr bwMode="auto">
              <a:xfrm>
                <a:off x="2821" y="3040"/>
                <a:ext cx="81" cy="34"/>
              </a:xfrm>
              <a:custGeom>
                <a:avLst/>
                <a:gdLst>
                  <a:gd name="T0" fmla="*/ 0 w 161"/>
                  <a:gd name="T1" fmla="*/ 0 h 69"/>
                  <a:gd name="T2" fmla="*/ 1 w 161"/>
                  <a:gd name="T3" fmla="*/ 0 h 69"/>
                  <a:gd name="T4" fmla="*/ 1 w 161"/>
                  <a:gd name="T5" fmla="*/ 0 h 69"/>
                  <a:gd name="T6" fmla="*/ 1 w 161"/>
                  <a:gd name="T7" fmla="*/ 0 h 69"/>
                  <a:gd name="T8" fmla="*/ 1 w 161"/>
                  <a:gd name="T9" fmla="*/ 0 h 69"/>
                  <a:gd name="T10" fmla="*/ 1 w 161"/>
                  <a:gd name="T11" fmla="*/ 0 h 69"/>
                  <a:gd name="T12" fmla="*/ 1 w 161"/>
                  <a:gd name="T13" fmla="*/ 0 h 69"/>
                  <a:gd name="T14" fmla="*/ 1 w 161"/>
                  <a:gd name="T15" fmla="*/ 0 h 69"/>
                  <a:gd name="T16" fmla="*/ 1 w 161"/>
                  <a:gd name="T17" fmla="*/ 0 h 69"/>
                  <a:gd name="T18" fmla="*/ 1 w 161"/>
                  <a:gd name="T19" fmla="*/ 0 h 69"/>
                  <a:gd name="T20" fmla="*/ 1 w 161"/>
                  <a:gd name="T21" fmla="*/ 0 h 69"/>
                  <a:gd name="T22" fmla="*/ 1 w 161"/>
                  <a:gd name="T23" fmla="*/ 0 h 69"/>
                  <a:gd name="T24" fmla="*/ 1 w 161"/>
                  <a:gd name="T25" fmla="*/ 0 h 69"/>
                  <a:gd name="T26" fmla="*/ 1 w 161"/>
                  <a:gd name="T27" fmla="*/ 0 h 69"/>
                  <a:gd name="T28" fmla="*/ 1 w 161"/>
                  <a:gd name="T29" fmla="*/ 0 h 69"/>
                  <a:gd name="T30" fmla="*/ 1 w 161"/>
                  <a:gd name="T31" fmla="*/ 0 h 69"/>
                  <a:gd name="T32" fmla="*/ 1 w 161"/>
                  <a:gd name="T33" fmla="*/ 0 h 69"/>
                  <a:gd name="T34" fmla="*/ 1 w 161"/>
                  <a:gd name="T35" fmla="*/ 0 h 69"/>
                  <a:gd name="T36" fmla="*/ 1 w 161"/>
                  <a:gd name="T37" fmla="*/ 0 h 69"/>
                  <a:gd name="T38" fmla="*/ 1 w 161"/>
                  <a:gd name="T39" fmla="*/ 0 h 69"/>
                  <a:gd name="T40" fmla="*/ 1 w 161"/>
                  <a:gd name="T41" fmla="*/ 0 h 69"/>
                  <a:gd name="T42" fmla="*/ 1 w 161"/>
                  <a:gd name="T43" fmla="*/ 0 h 69"/>
                  <a:gd name="T44" fmla="*/ 1 w 161"/>
                  <a:gd name="T45" fmla="*/ 0 h 69"/>
                  <a:gd name="T46" fmla="*/ 1 w 161"/>
                  <a:gd name="T47" fmla="*/ 0 h 69"/>
                  <a:gd name="T48" fmla="*/ 0 w 161"/>
                  <a:gd name="T49" fmla="*/ 0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7" name="Freeform 66"/>
              <p:cNvSpPr>
                <a:spLocks/>
              </p:cNvSpPr>
              <p:nvPr/>
            </p:nvSpPr>
            <p:spPr bwMode="auto">
              <a:xfrm>
                <a:off x="2818" y="3005"/>
                <a:ext cx="57" cy="66"/>
              </a:xfrm>
              <a:custGeom>
                <a:avLst/>
                <a:gdLst>
                  <a:gd name="T0" fmla="*/ 0 w 114"/>
                  <a:gd name="T1" fmla="*/ 0 h 133"/>
                  <a:gd name="T2" fmla="*/ 1 w 114"/>
                  <a:gd name="T3" fmla="*/ 0 h 133"/>
                  <a:gd name="T4" fmla="*/ 1 w 114"/>
                  <a:gd name="T5" fmla="*/ 0 h 133"/>
                  <a:gd name="T6" fmla="*/ 1 w 114"/>
                  <a:gd name="T7" fmla="*/ 0 h 133"/>
                  <a:gd name="T8" fmla="*/ 1 w 114"/>
                  <a:gd name="T9" fmla="*/ 0 h 133"/>
                  <a:gd name="T10" fmla="*/ 1 w 114"/>
                  <a:gd name="T11" fmla="*/ 0 h 133"/>
                  <a:gd name="T12" fmla="*/ 1 w 114"/>
                  <a:gd name="T13" fmla="*/ 0 h 133"/>
                  <a:gd name="T14" fmla="*/ 1 w 114"/>
                  <a:gd name="T15" fmla="*/ 0 h 133"/>
                  <a:gd name="T16" fmla="*/ 1 w 114"/>
                  <a:gd name="T17" fmla="*/ 0 h 133"/>
                  <a:gd name="T18" fmla="*/ 1 w 114"/>
                  <a:gd name="T19" fmla="*/ 0 h 133"/>
                  <a:gd name="T20" fmla="*/ 1 w 114"/>
                  <a:gd name="T21" fmla="*/ 0 h 133"/>
                  <a:gd name="T22" fmla="*/ 1 w 114"/>
                  <a:gd name="T23" fmla="*/ 0 h 133"/>
                  <a:gd name="T24" fmla="*/ 1 w 114"/>
                  <a:gd name="T25" fmla="*/ 0 h 133"/>
                  <a:gd name="T26" fmla="*/ 1 w 114"/>
                  <a:gd name="T27" fmla="*/ 0 h 133"/>
                  <a:gd name="T28" fmla="*/ 1 w 114"/>
                  <a:gd name="T29" fmla="*/ 0 h 133"/>
                  <a:gd name="T30" fmla="*/ 1 w 114"/>
                  <a:gd name="T31" fmla="*/ 0 h 133"/>
                  <a:gd name="T32" fmla="*/ 1 w 114"/>
                  <a:gd name="T33" fmla="*/ 0 h 133"/>
                  <a:gd name="T34" fmla="*/ 1 w 114"/>
                  <a:gd name="T35" fmla="*/ 0 h 133"/>
                  <a:gd name="T36" fmla="*/ 1 w 114"/>
                  <a:gd name="T37" fmla="*/ 0 h 133"/>
                  <a:gd name="T38" fmla="*/ 1 w 114"/>
                  <a:gd name="T39" fmla="*/ 0 h 133"/>
                  <a:gd name="T40" fmla="*/ 1 w 114"/>
                  <a:gd name="T41" fmla="*/ 0 h 133"/>
                  <a:gd name="T42" fmla="*/ 1 w 114"/>
                  <a:gd name="T43" fmla="*/ 0 h 133"/>
                  <a:gd name="T44" fmla="*/ 1 w 114"/>
                  <a:gd name="T45" fmla="*/ 0 h 133"/>
                  <a:gd name="T46" fmla="*/ 1 w 114"/>
                  <a:gd name="T47" fmla="*/ 0 h 133"/>
                  <a:gd name="T48" fmla="*/ 0 w 114"/>
                  <a:gd name="T49" fmla="*/ 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8" name="Freeform 67"/>
              <p:cNvSpPr>
                <a:spLocks/>
              </p:cNvSpPr>
              <p:nvPr/>
            </p:nvSpPr>
            <p:spPr bwMode="auto">
              <a:xfrm>
                <a:off x="2794" y="2985"/>
                <a:ext cx="35" cy="82"/>
              </a:xfrm>
              <a:custGeom>
                <a:avLst/>
                <a:gdLst>
                  <a:gd name="T0" fmla="*/ 1 w 70"/>
                  <a:gd name="T1" fmla="*/ 1 h 163"/>
                  <a:gd name="T2" fmla="*/ 1 w 70"/>
                  <a:gd name="T3" fmla="*/ 1 h 163"/>
                  <a:gd name="T4" fmla="*/ 1 w 70"/>
                  <a:gd name="T5" fmla="*/ 1 h 163"/>
                  <a:gd name="T6" fmla="*/ 1 w 70"/>
                  <a:gd name="T7" fmla="*/ 1 h 163"/>
                  <a:gd name="T8" fmla="*/ 0 w 70"/>
                  <a:gd name="T9" fmla="*/ 1 h 163"/>
                  <a:gd name="T10" fmla="*/ 0 w 70"/>
                  <a:gd name="T11" fmla="*/ 1 h 163"/>
                  <a:gd name="T12" fmla="*/ 1 w 70"/>
                  <a:gd name="T13" fmla="*/ 1 h 163"/>
                  <a:gd name="T14" fmla="*/ 1 w 70"/>
                  <a:gd name="T15" fmla="*/ 1 h 163"/>
                  <a:gd name="T16" fmla="*/ 1 w 70"/>
                  <a:gd name="T17" fmla="*/ 1 h 163"/>
                  <a:gd name="T18" fmla="*/ 1 w 70"/>
                  <a:gd name="T19" fmla="*/ 0 h 163"/>
                  <a:gd name="T20" fmla="*/ 1 w 70"/>
                  <a:gd name="T21" fmla="*/ 1 h 163"/>
                  <a:gd name="T22" fmla="*/ 1 w 70"/>
                  <a:gd name="T23" fmla="*/ 1 h 163"/>
                  <a:gd name="T24" fmla="*/ 1 w 70"/>
                  <a:gd name="T25" fmla="*/ 1 h 163"/>
                  <a:gd name="T26" fmla="*/ 1 w 70"/>
                  <a:gd name="T27" fmla="*/ 1 h 163"/>
                  <a:gd name="T28" fmla="*/ 1 w 70"/>
                  <a:gd name="T29" fmla="*/ 1 h 163"/>
                  <a:gd name="T30" fmla="*/ 1 w 70"/>
                  <a:gd name="T31" fmla="*/ 1 h 163"/>
                  <a:gd name="T32" fmla="*/ 1 w 70"/>
                  <a:gd name="T33" fmla="*/ 1 h 163"/>
                  <a:gd name="T34" fmla="*/ 1 w 70"/>
                  <a:gd name="T35" fmla="*/ 1 h 163"/>
                  <a:gd name="T36" fmla="*/ 1 w 70"/>
                  <a:gd name="T37" fmla="*/ 1 h 163"/>
                  <a:gd name="T38" fmla="*/ 1 w 70"/>
                  <a:gd name="T39" fmla="*/ 1 h 163"/>
                  <a:gd name="T40" fmla="*/ 1 w 70"/>
                  <a:gd name="T41" fmla="*/ 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49" name="Freeform 68"/>
              <p:cNvSpPr>
                <a:spLocks/>
              </p:cNvSpPr>
              <p:nvPr/>
            </p:nvSpPr>
            <p:spPr bwMode="auto">
              <a:xfrm>
                <a:off x="2838" y="2266"/>
                <a:ext cx="180" cy="174"/>
              </a:xfrm>
              <a:custGeom>
                <a:avLst/>
                <a:gdLst>
                  <a:gd name="T0" fmla="*/ 0 w 361"/>
                  <a:gd name="T1" fmla="*/ 1 h 348"/>
                  <a:gd name="T2" fmla="*/ 0 w 361"/>
                  <a:gd name="T3" fmla="*/ 1 h 348"/>
                  <a:gd name="T4" fmla="*/ 0 w 361"/>
                  <a:gd name="T5" fmla="*/ 0 h 348"/>
                  <a:gd name="T6" fmla="*/ 0 w 361"/>
                  <a:gd name="T7" fmla="*/ 0 h 348"/>
                  <a:gd name="T8" fmla="*/ 0 w 361"/>
                  <a:gd name="T9" fmla="*/ 1 h 348"/>
                  <a:gd name="T10" fmla="*/ 0 w 361"/>
                  <a:gd name="T11" fmla="*/ 1 h 348"/>
                  <a:gd name="T12" fmla="*/ 0 w 361"/>
                  <a:gd name="T13" fmla="*/ 1 h 348"/>
                  <a:gd name="T14" fmla="*/ 0 w 361"/>
                  <a:gd name="T15" fmla="*/ 1 h 348"/>
                  <a:gd name="T16" fmla="*/ 0 w 361"/>
                  <a:gd name="T17" fmla="*/ 1 h 348"/>
                  <a:gd name="T18" fmla="*/ 0 w 361"/>
                  <a:gd name="T19" fmla="*/ 1 h 348"/>
                  <a:gd name="T20" fmla="*/ 0 w 361"/>
                  <a:gd name="T21" fmla="*/ 1 h 348"/>
                  <a:gd name="T22" fmla="*/ 0 w 361"/>
                  <a:gd name="T23" fmla="*/ 1 h 348"/>
                  <a:gd name="T24" fmla="*/ 0 w 361"/>
                  <a:gd name="T25" fmla="*/ 1 h 348"/>
                  <a:gd name="T26" fmla="*/ 0 w 361"/>
                  <a:gd name="T27" fmla="*/ 1 h 348"/>
                  <a:gd name="T28" fmla="*/ 0 w 361"/>
                  <a:gd name="T29" fmla="*/ 1 h 348"/>
                  <a:gd name="T30" fmla="*/ 0 w 361"/>
                  <a:gd name="T31" fmla="*/ 1 h 348"/>
                  <a:gd name="T32" fmla="*/ 0 w 361"/>
                  <a:gd name="T33" fmla="*/ 1 h 348"/>
                  <a:gd name="T34" fmla="*/ 0 w 361"/>
                  <a:gd name="T35" fmla="*/ 1 h 348"/>
                  <a:gd name="T36" fmla="*/ 0 w 361"/>
                  <a:gd name="T37" fmla="*/ 1 h 348"/>
                  <a:gd name="T38" fmla="*/ 0 w 361"/>
                  <a:gd name="T39" fmla="*/ 1 h 348"/>
                  <a:gd name="T40" fmla="*/ 0 w 361"/>
                  <a:gd name="T41" fmla="*/ 1 h 348"/>
                  <a:gd name="T42" fmla="*/ 0 w 361"/>
                  <a:gd name="T43" fmla="*/ 1 h 348"/>
                  <a:gd name="T44" fmla="*/ 0 w 361"/>
                  <a:gd name="T45" fmla="*/ 1 h 348"/>
                  <a:gd name="T46" fmla="*/ 0 w 361"/>
                  <a:gd name="T47" fmla="*/ 1 h 348"/>
                  <a:gd name="T48" fmla="*/ 0 w 361"/>
                  <a:gd name="T49" fmla="*/ 1 h 348"/>
                  <a:gd name="T50" fmla="*/ 0 w 361"/>
                  <a:gd name="T51" fmla="*/ 1 h 348"/>
                  <a:gd name="T52" fmla="*/ 0 w 361"/>
                  <a:gd name="T53" fmla="*/ 1 h 348"/>
                  <a:gd name="T54" fmla="*/ 0 w 361"/>
                  <a:gd name="T55" fmla="*/ 1 h 348"/>
                  <a:gd name="T56" fmla="*/ 0 w 361"/>
                  <a:gd name="T57" fmla="*/ 1 h 348"/>
                  <a:gd name="T58" fmla="*/ 0 w 361"/>
                  <a:gd name="T59" fmla="*/ 1 h 348"/>
                  <a:gd name="T60" fmla="*/ 0 w 361"/>
                  <a:gd name="T61" fmla="*/ 1 h 348"/>
                  <a:gd name="T62" fmla="*/ 0 w 361"/>
                  <a:gd name="T63" fmla="*/ 1 h 348"/>
                  <a:gd name="T64" fmla="*/ 0 w 361"/>
                  <a:gd name="T65" fmla="*/ 1 h 348"/>
                  <a:gd name="T66" fmla="*/ 0 w 361"/>
                  <a:gd name="T67" fmla="*/ 1 h 348"/>
                  <a:gd name="T68" fmla="*/ 0 w 361"/>
                  <a:gd name="T69" fmla="*/ 1 h 348"/>
                  <a:gd name="T70" fmla="*/ 0 w 361"/>
                  <a:gd name="T71" fmla="*/ 1 h 348"/>
                  <a:gd name="T72" fmla="*/ 0 w 361"/>
                  <a:gd name="T73" fmla="*/ 1 h 348"/>
                  <a:gd name="T74" fmla="*/ 0 w 361"/>
                  <a:gd name="T75" fmla="*/ 1 h 348"/>
                  <a:gd name="T76" fmla="*/ 0 w 361"/>
                  <a:gd name="T77" fmla="*/ 1 h 348"/>
                  <a:gd name="T78" fmla="*/ 0 w 361"/>
                  <a:gd name="T79" fmla="*/ 1 h 348"/>
                  <a:gd name="T80" fmla="*/ 0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0" name="Freeform 69"/>
              <p:cNvSpPr>
                <a:spLocks/>
              </p:cNvSpPr>
              <p:nvPr/>
            </p:nvSpPr>
            <p:spPr bwMode="auto">
              <a:xfrm>
                <a:off x="2794" y="3106"/>
                <a:ext cx="63" cy="171"/>
              </a:xfrm>
              <a:custGeom>
                <a:avLst/>
                <a:gdLst>
                  <a:gd name="T0" fmla="*/ 1 w 126"/>
                  <a:gd name="T1" fmla="*/ 0 h 343"/>
                  <a:gd name="T2" fmla="*/ 1 w 126"/>
                  <a:gd name="T3" fmla="*/ 0 h 343"/>
                  <a:gd name="T4" fmla="*/ 1 w 126"/>
                  <a:gd name="T5" fmla="*/ 0 h 343"/>
                  <a:gd name="T6" fmla="*/ 0 w 126"/>
                  <a:gd name="T7" fmla="*/ 0 h 343"/>
                  <a:gd name="T8" fmla="*/ 1 w 126"/>
                  <a:gd name="T9" fmla="*/ 0 h 343"/>
                  <a:gd name="T10" fmla="*/ 1 w 126"/>
                  <a:gd name="T11" fmla="*/ 0 h 343"/>
                  <a:gd name="T12" fmla="*/ 1 w 126"/>
                  <a:gd name="T13" fmla="*/ 0 h 343"/>
                  <a:gd name="T14" fmla="*/ 1 w 126"/>
                  <a:gd name="T15" fmla="*/ 0 h 343"/>
                  <a:gd name="T16" fmla="*/ 1 w 126"/>
                  <a:gd name="T17" fmla="*/ 0 h 343"/>
                  <a:gd name="T18" fmla="*/ 1 w 126"/>
                  <a:gd name="T19" fmla="*/ 0 h 343"/>
                  <a:gd name="T20" fmla="*/ 1 w 126"/>
                  <a:gd name="T21" fmla="*/ 0 h 343"/>
                  <a:gd name="T22" fmla="*/ 1 w 126"/>
                  <a:gd name="T23" fmla="*/ 0 h 343"/>
                  <a:gd name="T24" fmla="*/ 1 w 126"/>
                  <a:gd name="T25" fmla="*/ 0 h 343"/>
                  <a:gd name="T26" fmla="*/ 1 w 126"/>
                  <a:gd name="T27" fmla="*/ 0 h 343"/>
                  <a:gd name="T28" fmla="*/ 1 w 126"/>
                  <a:gd name="T29" fmla="*/ 0 h 343"/>
                  <a:gd name="T30" fmla="*/ 1 w 126"/>
                  <a:gd name="T31" fmla="*/ 0 h 343"/>
                  <a:gd name="T32" fmla="*/ 1 w 126"/>
                  <a:gd name="T33" fmla="*/ 0 h 343"/>
                  <a:gd name="T34" fmla="*/ 1 w 126"/>
                  <a:gd name="T35" fmla="*/ 0 h 343"/>
                  <a:gd name="T36" fmla="*/ 1 w 126"/>
                  <a:gd name="T37" fmla="*/ 0 h 343"/>
                  <a:gd name="T38" fmla="*/ 1 w 126"/>
                  <a:gd name="T39" fmla="*/ 0 h 343"/>
                  <a:gd name="T40" fmla="*/ 1 w 126"/>
                  <a:gd name="T41" fmla="*/ 0 h 343"/>
                  <a:gd name="T42" fmla="*/ 1 w 126"/>
                  <a:gd name="T43" fmla="*/ 0 h 343"/>
                  <a:gd name="T44" fmla="*/ 1 w 126"/>
                  <a:gd name="T45" fmla="*/ 0 h 343"/>
                  <a:gd name="T46" fmla="*/ 1 w 126"/>
                  <a:gd name="T47" fmla="*/ 0 h 343"/>
                  <a:gd name="T48" fmla="*/ 1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1" name="Freeform 70"/>
              <p:cNvSpPr>
                <a:spLocks/>
              </p:cNvSpPr>
              <p:nvPr/>
            </p:nvSpPr>
            <p:spPr bwMode="auto">
              <a:xfrm>
                <a:off x="3146" y="3147"/>
                <a:ext cx="165" cy="80"/>
              </a:xfrm>
              <a:custGeom>
                <a:avLst/>
                <a:gdLst>
                  <a:gd name="T0" fmla="*/ 0 w 332"/>
                  <a:gd name="T1" fmla="*/ 1 h 160"/>
                  <a:gd name="T2" fmla="*/ 0 w 332"/>
                  <a:gd name="T3" fmla="*/ 1 h 160"/>
                  <a:gd name="T4" fmla="*/ 0 w 332"/>
                  <a:gd name="T5" fmla="*/ 1 h 160"/>
                  <a:gd name="T6" fmla="*/ 0 w 332"/>
                  <a:gd name="T7" fmla="*/ 1 h 160"/>
                  <a:gd name="T8" fmla="*/ 0 w 332"/>
                  <a:gd name="T9" fmla="*/ 1 h 160"/>
                  <a:gd name="T10" fmla="*/ 0 w 332"/>
                  <a:gd name="T11" fmla="*/ 1 h 160"/>
                  <a:gd name="T12" fmla="*/ 0 w 332"/>
                  <a:gd name="T13" fmla="*/ 1 h 160"/>
                  <a:gd name="T14" fmla="*/ 0 w 332"/>
                  <a:gd name="T15" fmla="*/ 1 h 160"/>
                  <a:gd name="T16" fmla="*/ 0 w 332"/>
                  <a:gd name="T17" fmla="*/ 1 h 160"/>
                  <a:gd name="T18" fmla="*/ 0 w 332"/>
                  <a:gd name="T19" fmla="*/ 1 h 160"/>
                  <a:gd name="T20" fmla="*/ 0 w 332"/>
                  <a:gd name="T21" fmla="*/ 1 h 160"/>
                  <a:gd name="T22" fmla="*/ 0 w 332"/>
                  <a:gd name="T23" fmla="*/ 1 h 160"/>
                  <a:gd name="T24" fmla="*/ 0 w 332"/>
                  <a:gd name="T25" fmla="*/ 0 h 160"/>
                  <a:gd name="T26" fmla="*/ 0 w 332"/>
                  <a:gd name="T27" fmla="*/ 0 h 160"/>
                  <a:gd name="T28" fmla="*/ 0 w 332"/>
                  <a:gd name="T29" fmla="*/ 1 h 160"/>
                  <a:gd name="T30" fmla="*/ 0 w 332"/>
                  <a:gd name="T31" fmla="*/ 1 h 160"/>
                  <a:gd name="T32" fmla="*/ 0 w 332"/>
                  <a:gd name="T33" fmla="*/ 1 h 160"/>
                  <a:gd name="T34" fmla="*/ 0 w 332"/>
                  <a:gd name="T35" fmla="*/ 1 h 160"/>
                  <a:gd name="T36" fmla="*/ 0 w 332"/>
                  <a:gd name="T37" fmla="*/ 1 h 160"/>
                  <a:gd name="T38" fmla="*/ 0 w 332"/>
                  <a:gd name="T39" fmla="*/ 1 h 160"/>
                  <a:gd name="T40" fmla="*/ 0 w 332"/>
                  <a:gd name="T41" fmla="*/ 1 h 160"/>
                  <a:gd name="T42" fmla="*/ 0 w 332"/>
                  <a:gd name="T43" fmla="*/ 1 h 160"/>
                  <a:gd name="T44" fmla="*/ 0 w 332"/>
                  <a:gd name="T45" fmla="*/ 1 h 160"/>
                  <a:gd name="T46" fmla="*/ 0 w 332"/>
                  <a:gd name="T47" fmla="*/ 1 h 160"/>
                  <a:gd name="T48" fmla="*/ 0 w 332"/>
                  <a:gd name="T49" fmla="*/ 1 h 160"/>
                  <a:gd name="T50" fmla="*/ 0 w 332"/>
                  <a:gd name="T51" fmla="*/ 1 h 160"/>
                  <a:gd name="T52" fmla="*/ 0 w 332"/>
                  <a:gd name="T53" fmla="*/ 1 h 160"/>
                  <a:gd name="T54" fmla="*/ 0 w 332"/>
                  <a:gd name="T55" fmla="*/ 1 h 160"/>
                  <a:gd name="T56" fmla="*/ 0 w 332"/>
                  <a:gd name="T57" fmla="*/ 1 h 160"/>
                  <a:gd name="T58" fmla="*/ 0 w 332"/>
                  <a:gd name="T59" fmla="*/ 1 h 160"/>
                  <a:gd name="T60" fmla="*/ 0 w 332"/>
                  <a:gd name="T61" fmla="*/ 1 h 160"/>
                  <a:gd name="T62" fmla="*/ 0 w 332"/>
                  <a:gd name="T63" fmla="*/ 1 h 160"/>
                  <a:gd name="T64" fmla="*/ 0 w 332"/>
                  <a:gd name="T65" fmla="*/ 1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2" name="Freeform 71"/>
              <p:cNvSpPr>
                <a:spLocks/>
              </p:cNvSpPr>
              <p:nvPr/>
            </p:nvSpPr>
            <p:spPr bwMode="auto">
              <a:xfrm>
                <a:off x="2926" y="2651"/>
                <a:ext cx="186" cy="670"/>
              </a:xfrm>
              <a:custGeom>
                <a:avLst/>
                <a:gdLst>
                  <a:gd name="T0" fmla="*/ 0 w 373"/>
                  <a:gd name="T1" fmla="*/ 3 h 1340"/>
                  <a:gd name="T2" fmla="*/ 0 w 373"/>
                  <a:gd name="T3" fmla="*/ 3 h 1340"/>
                  <a:gd name="T4" fmla="*/ 0 w 373"/>
                  <a:gd name="T5" fmla="*/ 3 h 1340"/>
                  <a:gd name="T6" fmla="*/ 0 w 373"/>
                  <a:gd name="T7" fmla="*/ 3 h 1340"/>
                  <a:gd name="T8" fmla="*/ 0 w 373"/>
                  <a:gd name="T9" fmla="*/ 3 h 1340"/>
                  <a:gd name="T10" fmla="*/ 0 w 373"/>
                  <a:gd name="T11" fmla="*/ 3 h 1340"/>
                  <a:gd name="T12" fmla="*/ 0 w 373"/>
                  <a:gd name="T13" fmla="*/ 2 h 1340"/>
                  <a:gd name="T14" fmla="*/ 0 w 373"/>
                  <a:gd name="T15" fmla="*/ 2 h 1340"/>
                  <a:gd name="T16" fmla="*/ 0 w 373"/>
                  <a:gd name="T17" fmla="*/ 2 h 1340"/>
                  <a:gd name="T18" fmla="*/ 0 w 373"/>
                  <a:gd name="T19" fmla="*/ 2 h 1340"/>
                  <a:gd name="T20" fmla="*/ 0 w 373"/>
                  <a:gd name="T21" fmla="*/ 1 h 1340"/>
                  <a:gd name="T22" fmla="*/ 0 w 373"/>
                  <a:gd name="T23" fmla="*/ 1 h 1340"/>
                  <a:gd name="T24" fmla="*/ 0 w 373"/>
                  <a:gd name="T25" fmla="*/ 1 h 1340"/>
                  <a:gd name="T26" fmla="*/ 0 w 373"/>
                  <a:gd name="T27" fmla="*/ 1 h 1340"/>
                  <a:gd name="T28" fmla="*/ 0 w 373"/>
                  <a:gd name="T29" fmla="*/ 1 h 1340"/>
                  <a:gd name="T30" fmla="*/ 0 w 373"/>
                  <a:gd name="T31" fmla="*/ 1 h 1340"/>
                  <a:gd name="T32" fmla="*/ 0 w 373"/>
                  <a:gd name="T33" fmla="*/ 1 h 1340"/>
                  <a:gd name="T34" fmla="*/ 0 w 373"/>
                  <a:gd name="T35" fmla="*/ 1 h 1340"/>
                  <a:gd name="T36" fmla="*/ 0 w 373"/>
                  <a:gd name="T37" fmla="*/ 1 h 1340"/>
                  <a:gd name="T38" fmla="*/ 0 w 373"/>
                  <a:gd name="T39" fmla="*/ 1 h 1340"/>
                  <a:gd name="T40" fmla="*/ 0 w 373"/>
                  <a:gd name="T41" fmla="*/ 1 h 1340"/>
                  <a:gd name="T42" fmla="*/ 0 w 373"/>
                  <a:gd name="T43" fmla="*/ 1 h 1340"/>
                  <a:gd name="T44" fmla="*/ 0 w 373"/>
                  <a:gd name="T45" fmla="*/ 1 h 1340"/>
                  <a:gd name="T46" fmla="*/ 0 w 373"/>
                  <a:gd name="T47" fmla="*/ 1 h 1340"/>
                  <a:gd name="T48" fmla="*/ 0 w 373"/>
                  <a:gd name="T49" fmla="*/ 1 h 1340"/>
                  <a:gd name="T50" fmla="*/ 0 w 373"/>
                  <a:gd name="T51" fmla="*/ 1 h 1340"/>
                  <a:gd name="T52" fmla="*/ 0 w 373"/>
                  <a:gd name="T53" fmla="*/ 1 h 1340"/>
                  <a:gd name="T54" fmla="*/ 0 w 373"/>
                  <a:gd name="T55" fmla="*/ 1 h 1340"/>
                  <a:gd name="T56" fmla="*/ 0 w 373"/>
                  <a:gd name="T57" fmla="*/ 1 h 1340"/>
                  <a:gd name="T58" fmla="*/ 0 w 373"/>
                  <a:gd name="T59" fmla="*/ 1 h 1340"/>
                  <a:gd name="T60" fmla="*/ 0 w 373"/>
                  <a:gd name="T61" fmla="*/ 1 h 1340"/>
                  <a:gd name="T62" fmla="*/ 0 w 373"/>
                  <a:gd name="T63" fmla="*/ 1 h 1340"/>
                  <a:gd name="T64" fmla="*/ 0 w 373"/>
                  <a:gd name="T65" fmla="*/ 1 h 1340"/>
                  <a:gd name="T66" fmla="*/ 0 w 373"/>
                  <a:gd name="T67" fmla="*/ 1 h 1340"/>
                  <a:gd name="T68" fmla="*/ 0 w 373"/>
                  <a:gd name="T69" fmla="*/ 1 h 1340"/>
                  <a:gd name="T70" fmla="*/ 0 w 373"/>
                  <a:gd name="T71" fmla="*/ 1 h 1340"/>
                  <a:gd name="T72" fmla="*/ 0 w 373"/>
                  <a:gd name="T73" fmla="*/ 1 h 1340"/>
                  <a:gd name="T74" fmla="*/ 0 w 373"/>
                  <a:gd name="T75" fmla="*/ 1 h 1340"/>
                  <a:gd name="T76" fmla="*/ 0 w 373"/>
                  <a:gd name="T77" fmla="*/ 1 h 1340"/>
                  <a:gd name="T78" fmla="*/ 0 w 373"/>
                  <a:gd name="T79" fmla="*/ 1 h 1340"/>
                  <a:gd name="T80" fmla="*/ 0 w 373"/>
                  <a:gd name="T81" fmla="*/ 2 h 1340"/>
                  <a:gd name="T82" fmla="*/ 0 w 373"/>
                  <a:gd name="T83" fmla="*/ 2 h 1340"/>
                  <a:gd name="T84" fmla="*/ 0 w 373"/>
                  <a:gd name="T85" fmla="*/ 2 h 1340"/>
                  <a:gd name="T86" fmla="*/ 0 w 373"/>
                  <a:gd name="T87" fmla="*/ 2 h 1340"/>
                  <a:gd name="T88" fmla="*/ 0 w 373"/>
                  <a:gd name="T89" fmla="*/ 2 h 1340"/>
                  <a:gd name="T90" fmla="*/ 0 w 373"/>
                  <a:gd name="T91" fmla="*/ 3 h 1340"/>
                  <a:gd name="T92" fmla="*/ 0 w 373"/>
                  <a:gd name="T93" fmla="*/ 3 h 1340"/>
                  <a:gd name="T94" fmla="*/ 0 w 373"/>
                  <a:gd name="T95" fmla="*/ 3 h 1340"/>
                  <a:gd name="T96" fmla="*/ 0 w 373"/>
                  <a:gd name="T97" fmla="*/ 3 h 1340"/>
                  <a:gd name="T98" fmla="*/ 0 w 373"/>
                  <a:gd name="T99" fmla="*/ 3 h 1340"/>
                  <a:gd name="T100" fmla="*/ 0 w 373"/>
                  <a:gd name="T101" fmla="*/ 3 h 1340"/>
                  <a:gd name="T102" fmla="*/ 0 w 373"/>
                  <a:gd name="T103" fmla="*/ 3 h 1340"/>
                  <a:gd name="T104" fmla="*/ 0 w 373"/>
                  <a:gd name="T105" fmla="*/ 3 h 1340"/>
                  <a:gd name="T106" fmla="*/ 0 w 373"/>
                  <a:gd name="T107" fmla="*/ 3 h 1340"/>
                  <a:gd name="T108" fmla="*/ 0 w 373"/>
                  <a:gd name="T109" fmla="*/ 3 h 1340"/>
                  <a:gd name="T110" fmla="*/ 0 w 373"/>
                  <a:gd name="T111" fmla="*/ 3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3" name="Freeform 72"/>
              <p:cNvSpPr>
                <a:spLocks/>
              </p:cNvSpPr>
              <p:nvPr/>
            </p:nvSpPr>
            <p:spPr bwMode="auto">
              <a:xfrm>
                <a:off x="3348" y="3352"/>
                <a:ext cx="55" cy="62"/>
              </a:xfrm>
              <a:custGeom>
                <a:avLst/>
                <a:gdLst>
                  <a:gd name="T0" fmla="*/ 1 w 110"/>
                  <a:gd name="T1" fmla="*/ 1 h 123"/>
                  <a:gd name="T2" fmla="*/ 1 w 110"/>
                  <a:gd name="T3" fmla="*/ 1 h 123"/>
                  <a:gd name="T4" fmla="*/ 1 w 110"/>
                  <a:gd name="T5" fmla="*/ 1 h 123"/>
                  <a:gd name="T6" fmla="*/ 1 w 110"/>
                  <a:gd name="T7" fmla="*/ 1 h 123"/>
                  <a:gd name="T8" fmla="*/ 1 w 110"/>
                  <a:gd name="T9" fmla="*/ 1 h 123"/>
                  <a:gd name="T10" fmla="*/ 1 w 110"/>
                  <a:gd name="T11" fmla="*/ 1 h 123"/>
                  <a:gd name="T12" fmla="*/ 1 w 110"/>
                  <a:gd name="T13" fmla="*/ 1 h 123"/>
                  <a:gd name="T14" fmla="*/ 1 w 110"/>
                  <a:gd name="T15" fmla="*/ 1 h 123"/>
                  <a:gd name="T16" fmla="*/ 1 w 110"/>
                  <a:gd name="T17" fmla="*/ 1 h 123"/>
                  <a:gd name="T18" fmla="*/ 1 w 110"/>
                  <a:gd name="T19" fmla="*/ 1 h 123"/>
                  <a:gd name="T20" fmla="*/ 1 w 110"/>
                  <a:gd name="T21" fmla="*/ 1 h 123"/>
                  <a:gd name="T22" fmla="*/ 1 w 110"/>
                  <a:gd name="T23" fmla="*/ 1 h 123"/>
                  <a:gd name="T24" fmla="*/ 1 w 110"/>
                  <a:gd name="T25" fmla="*/ 0 h 123"/>
                  <a:gd name="T26" fmla="*/ 1 w 110"/>
                  <a:gd name="T27" fmla="*/ 1 h 123"/>
                  <a:gd name="T28" fmla="*/ 1 w 110"/>
                  <a:gd name="T29" fmla="*/ 1 h 123"/>
                  <a:gd name="T30" fmla="*/ 1 w 110"/>
                  <a:gd name="T31" fmla="*/ 1 h 123"/>
                  <a:gd name="T32" fmla="*/ 1 w 110"/>
                  <a:gd name="T33" fmla="*/ 1 h 123"/>
                  <a:gd name="T34" fmla="*/ 1 w 110"/>
                  <a:gd name="T35" fmla="*/ 1 h 123"/>
                  <a:gd name="T36" fmla="*/ 1 w 110"/>
                  <a:gd name="T37" fmla="*/ 1 h 123"/>
                  <a:gd name="T38" fmla="*/ 1 w 110"/>
                  <a:gd name="T39" fmla="*/ 1 h 123"/>
                  <a:gd name="T40" fmla="*/ 1 w 110"/>
                  <a:gd name="T41" fmla="*/ 1 h 123"/>
                  <a:gd name="T42" fmla="*/ 1 w 110"/>
                  <a:gd name="T43" fmla="*/ 1 h 123"/>
                  <a:gd name="T44" fmla="*/ 1 w 110"/>
                  <a:gd name="T45" fmla="*/ 1 h 123"/>
                  <a:gd name="T46" fmla="*/ 1 w 110"/>
                  <a:gd name="T47" fmla="*/ 1 h 123"/>
                  <a:gd name="T48" fmla="*/ 1 w 110"/>
                  <a:gd name="T49" fmla="*/ 1 h 123"/>
                  <a:gd name="T50" fmla="*/ 1 w 110"/>
                  <a:gd name="T51" fmla="*/ 1 h 123"/>
                  <a:gd name="T52" fmla="*/ 0 w 110"/>
                  <a:gd name="T53" fmla="*/ 1 h 123"/>
                  <a:gd name="T54" fmla="*/ 0 w 110"/>
                  <a:gd name="T55" fmla="*/ 1 h 123"/>
                  <a:gd name="T56" fmla="*/ 1 w 110"/>
                  <a:gd name="T57" fmla="*/ 1 h 123"/>
                  <a:gd name="T58" fmla="*/ 1 w 110"/>
                  <a:gd name="T59" fmla="*/ 1 h 123"/>
                  <a:gd name="T60" fmla="*/ 1 w 110"/>
                  <a:gd name="T61" fmla="*/ 1 h 123"/>
                  <a:gd name="T62" fmla="*/ 1 w 110"/>
                  <a:gd name="T63" fmla="*/ 1 h 123"/>
                  <a:gd name="T64" fmla="*/ 1 w 110"/>
                  <a:gd name="T65" fmla="*/ 1 h 123"/>
                  <a:gd name="T66" fmla="*/ 1 w 110"/>
                  <a:gd name="T67" fmla="*/ 1 h 123"/>
                  <a:gd name="T68" fmla="*/ 1 w 110"/>
                  <a:gd name="T69" fmla="*/ 1 h 123"/>
                  <a:gd name="T70" fmla="*/ 1 w 110"/>
                  <a:gd name="T71" fmla="*/ 1 h 123"/>
                  <a:gd name="T72" fmla="*/ 1 w 110"/>
                  <a:gd name="T73" fmla="*/ 1 h 123"/>
                  <a:gd name="T74" fmla="*/ 1 w 110"/>
                  <a:gd name="T75" fmla="*/ 1 h 123"/>
                  <a:gd name="T76" fmla="*/ 1 w 110"/>
                  <a:gd name="T77" fmla="*/ 1 h 123"/>
                  <a:gd name="T78" fmla="*/ 1 w 110"/>
                  <a:gd name="T79" fmla="*/ 1 h 123"/>
                  <a:gd name="T80" fmla="*/ 1 w 110"/>
                  <a:gd name="T81" fmla="*/ 1 h 123"/>
                  <a:gd name="T82" fmla="*/ 1 w 110"/>
                  <a:gd name="T83" fmla="*/ 1 h 123"/>
                  <a:gd name="T84" fmla="*/ 1 w 110"/>
                  <a:gd name="T85" fmla="*/ 1 h 123"/>
                  <a:gd name="T86" fmla="*/ 1 w 110"/>
                  <a:gd name="T87" fmla="*/ 1 h 123"/>
                  <a:gd name="T88" fmla="*/ 1 w 110"/>
                  <a:gd name="T89" fmla="*/ 1 h 123"/>
                  <a:gd name="T90" fmla="*/ 1 w 110"/>
                  <a:gd name="T91" fmla="*/ 1 h 123"/>
                  <a:gd name="T92" fmla="*/ 1 w 110"/>
                  <a:gd name="T93" fmla="*/ 1 h 123"/>
                  <a:gd name="T94" fmla="*/ 1 w 110"/>
                  <a:gd name="T95" fmla="*/ 1 h 123"/>
                  <a:gd name="T96" fmla="*/ 1 w 110"/>
                  <a:gd name="T97" fmla="*/ 1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4" name="Freeform 73"/>
              <p:cNvSpPr>
                <a:spLocks/>
              </p:cNvSpPr>
              <p:nvPr/>
            </p:nvSpPr>
            <p:spPr bwMode="auto">
              <a:xfrm>
                <a:off x="3367" y="3375"/>
                <a:ext cx="16" cy="16"/>
              </a:xfrm>
              <a:custGeom>
                <a:avLst/>
                <a:gdLst>
                  <a:gd name="T0" fmla="*/ 1 w 31"/>
                  <a:gd name="T1" fmla="*/ 0 h 33"/>
                  <a:gd name="T2" fmla="*/ 1 w 31"/>
                  <a:gd name="T3" fmla="*/ 0 h 33"/>
                  <a:gd name="T4" fmla="*/ 1 w 31"/>
                  <a:gd name="T5" fmla="*/ 0 h 33"/>
                  <a:gd name="T6" fmla="*/ 1 w 31"/>
                  <a:gd name="T7" fmla="*/ 0 h 33"/>
                  <a:gd name="T8" fmla="*/ 0 w 31"/>
                  <a:gd name="T9" fmla="*/ 0 h 33"/>
                  <a:gd name="T10" fmla="*/ 1 w 31"/>
                  <a:gd name="T11" fmla="*/ 0 h 33"/>
                  <a:gd name="T12" fmla="*/ 1 w 31"/>
                  <a:gd name="T13" fmla="*/ 0 h 33"/>
                  <a:gd name="T14" fmla="*/ 1 w 31"/>
                  <a:gd name="T15" fmla="*/ 0 h 33"/>
                  <a:gd name="T16" fmla="*/ 1 w 31"/>
                  <a:gd name="T17" fmla="*/ 0 h 33"/>
                  <a:gd name="T18" fmla="*/ 1 w 31"/>
                  <a:gd name="T19" fmla="*/ 0 h 33"/>
                  <a:gd name="T20" fmla="*/ 1 w 31"/>
                  <a:gd name="T21" fmla="*/ 0 h 33"/>
                  <a:gd name="T22" fmla="*/ 1 w 31"/>
                  <a:gd name="T23" fmla="*/ 0 h 33"/>
                  <a:gd name="T24" fmla="*/ 1 w 31"/>
                  <a:gd name="T25" fmla="*/ 0 h 33"/>
                  <a:gd name="T26" fmla="*/ 1 w 31"/>
                  <a:gd name="T27" fmla="*/ 0 h 33"/>
                  <a:gd name="T28" fmla="*/ 1 w 31"/>
                  <a:gd name="T29" fmla="*/ 0 h 33"/>
                  <a:gd name="T30" fmla="*/ 1 w 31"/>
                  <a:gd name="T31" fmla="*/ 0 h 33"/>
                  <a:gd name="T32" fmla="*/ 1 w 31"/>
                  <a:gd name="T33" fmla="*/ 0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5" name="Freeform 74"/>
              <p:cNvSpPr>
                <a:spLocks/>
              </p:cNvSpPr>
              <p:nvPr/>
            </p:nvSpPr>
            <p:spPr bwMode="auto">
              <a:xfrm>
                <a:off x="2828" y="3366"/>
                <a:ext cx="56" cy="61"/>
              </a:xfrm>
              <a:custGeom>
                <a:avLst/>
                <a:gdLst>
                  <a:gd name="T0" fmla="*/ 1 w 111"/>
                  <a:gd name="T1" fmla="*/ 1 h 122"/>
                  <a:gd name="T2" fmla="*/ 1 w 111"/>
                  <a:gd name="T3" fmla="*/ 1 h 122"/>
                  <a:gd name="T4" fmla="*/ 1 w 111"/>
                  <a:gd name="T5" fmla="*/ 1 h 122"/>
                  <a:gd name="T6" fmla="*/ 1 w 111"/>
                  <a:gd name="T7" fmla="*/ 1 h 122"/>
                  <a:gd name="T8" fmla="*/ 1 w 111"/>
                  <a:gd name="T9" fmla="*/ 1 h 122"/>
                  <a:gd name="T10" fmla="*/ 1 w 111"/>
                  <a:gd name="T11" fmla="*/ 1 h 122"/>
                  <a:gd name="T12" fmla="*/ 1 w 111"/>
                  <a:gd name="T13" fmla="*/ 1 h 122"/>
                  <a:gd name="T14" fmla="*/ 1 w 111"/>
                  <a:gd name="T15" fmla="*/ 1 h 122"/>
                  <a:gd name="T16" fmla="*/ 1 w 111"/>
                  <a:gd name="T17" fmla="*/ 1 h 122"/>
                  <a:gd name="T18" fmla="*/ 1 w 111"/>
                  <a:gd name="T19" fmla="*/ 1 h 122"/>
                  <a:gd name="T20" fmla="*/ 1 w 111"/>
                  <a:gd name="T21" fmla="*/ 1 h 122"/>
                  <a:gd name="T22" fmla="*/ 1 w 111"/>
                  <a:gd name="T23" fmla="*/ 1 h 122"/>
                  <a:gd name="T24" fmla="*/ 1 w 111"/>
                  <a:gd name="T25" fmla="*/ 0 h 122"/>
                  <a:gd name="T26" fmla="*/ 1 w 111"/>
                  <a:gd name="T27" fmla="*/ 1 h 122"/>
                  <a:gd name="T28" fmla="*/ 1 w 111"/>
                  <a:gd name="T29" fmla="*/ 1 h 122"/>
                  <a:gd name="T30" fmla="*/ 1 w 111"/>
                  <a:gd name="T31" fmla="*/ 1 h 122"/>
                  <a:gd name="T32" fmla="*/ 1 w 111"/>
                  <a:gd name="T33" fmla="*/ 1 h 122"/>
                  <a:gd name="T34" fmla="*/ 1 w 111"/>
                  <a:gd name="T35" fmla="*/ 1 h 122"/>
                  <a:gd name="T36" fmla="*/ 1 w 111"/>
                  <a:gd name="T37" fmla="*/ 1 h 122"/>
                  <a:gd name="T38" fmla="*/ 1 w 111"/>
                  <a:gd name="T39" fmla="*/ 1 h 122"/>
                  <a:gd name="T40" fmla="*/ 1 w 111"/>
                  <a:gd name="T41" fmla="*/ 1 h 122"/>
                  <a:gd name="T42" fmla="*/ 1 w 111"/>
                  <a:gd name="T43" fmla="*/ 1 h 122"/>
                  <a:gd name="T44" fmla="*/ 1 w 111"/>
                  <a:gd name="T45" fmla="*/ 1 h 122"/>
                  <a:gd name="T46" fmla="*/ 1 w 111"/>
                  <a:gd name="T47" fmla="*/ 1 h 122"/>
                  <a:gd name="T48" fmla="*/ 1 w 111"/>
                  <a:gd name="T49" fmla="*/ 1 h 122"/>
                  <a:gd name="T50" fmla="*/ 1 w 111"/>
                  <a:gd name="T51" fmla="*/ 1 h 122"/>
                  <a:gd name="T52" fmla="*/ 1 w 111"/>
                  <a:gd name="T53" fmla="*/ 1 h 122"/>
                  <a:gd name="T54" fmla="*/ 0 w 111"/>
                  <a:gd name="T55" fmla="*/ 1 h 122"/>
                  <a:gd name="T56" fmla="*/ 1 w 111"/>
                  <a:gd name="T57" fmla="*/ 1 h 122"/>
                  <a:gd name="T58" fmla="*/ 1 w 111"/>
                  <a:gd name="T59" fmla="*/ 1 h 122"/>
                  <a:gd name="T60" fmla="*/ 1 w 111"/>
                  <a:gd name="T61" fmla="*/ 1 h 122"/>
                  <a:gd name="T62" fmla="*/ 1 w 111"/>
                  <a:gd name="T63" fmla="*/ 1 h 122"/>
                  <a:gd name="T64" fmla="*/ 1 w 111"/>
                  <a:gd name="T65" fmla="*/ 1 h 122"/>
                  <a:gd name="T66" fmla="*/ 1 w 111"/>
                  <a:gd name="T67" fmla="*/ 1 h 122"/>
                  <a:gd name="T68" fmla="*/ 1 w 111"/>
                  <a:gd name="T69" fmla="*/ 1 h 122"/>
                  <a:gd name="T70" fmla="*/ 1 w 111"/>
                  <a:gd name="T71" fmla="*/ 1 h 122"/>
                  <a:gd name="T72" fmla="*/ 1 w 111"/>
                  <a:gd name="T73" fmla="*/ 1 h 122"/>
                  <a:gd name="T74" fmla="*/ 1 w 111"/>
                  <a:gd name="T75" fmla="*/ 1 h 122"/>
                  <a:gd name="T76" fmla="*/ 1 w 111"/>
                  <a:gd name="T77" fmla="*/ 1 h 122"/>
                  <a:gd name="T78" fmla="*/ 1 w 111"/>
                  <a:gd name="T79" fmla="*/ 1 h 122"/>
                  <a:gd name="T80" fmla="*/ 1 w 111"/>
                  <a:gd name="T81" fmla="*/ 1 h 122"/>
                  <a:gd name="T82" fmla="*/ 1 w 111"/>
                  <a:gd name="T83" fmla="*/ 1 h 122"/>
                  <a:gd name="T84" fmla="*/ 1 w 111"/>
                  <a:gd name="T85" fmla="*/ 1 h 122"/>
                  <a:gd name="T86" fmla="*/ 1 w 111"/>
                  <a:gd name="T87" fmla="*/ 1 h 122"/>
                  <a:gd name="T88" fmla="*/ 1 w 111"/>
                  <a:gd name="T89" fmla="*/ 1 h 122"/>
                  <a:gd name="T90" fmla="*/ 1 w 111"/>
                  <a:gd name="T91" fmla="*/ 1 h 122"/>
                  <a:gd name="T92" fmla="*/ 1 w 111"/>
                  <a:gd name="T93" fmla="*/ 1 h 122"/>
                  <a:gd name="T94" fmla="*/ 1 w 111"/>
                  <a:gd name="T95" fmla="*/ 1 h 122"/>
                  <a:gd name="T96" fmla="*/ 1 w 111"/>
                  <a:gd name="T97" fmla="*/ 1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6" name="Freeform 75"/>
              <p:cNvSpPr>
                <a:spLocks/>
              </p:cNvSpPr>
              <p:nvPr/>
            </p:nvSpPr>
            <p:spPr bwMode="auto">
              <a:xfrm>
                <a:off x="2847" y="3388"/>
                <a:ext cx="16" cy="16"/>
              </a:xfrm>
              <a:custGeom>
                <a:avLst/>
                <a:gdLst>
                  <a:gd name="T0" fmla="*/ 1 w 32"/>
                  <a:gd name="T1" fmla="*/ 1 h 32"/>
                  <a:gd name="T2" fmla="*/ 1 w 32"/>
                  <a:gd name="T3" fmla="*/ 1 h 32"/>
                  <a:gd name="T4" fmla="*/ 1 w 32"/>
                  <a:gd name="T5" fmla="*/ 1 h 32"/>
                  <a:gd name="T6" fmla="*/ 1 w 32"/>
                  <a:gd name="T7" fmla="*/ 1 h 32"/>
                  <a:gd name="T8" fmla="*/ 0 w 32"/>
                  <a:gd name="T9" fmla="*/ 1 h 32"/>
                  <a:gd name="T10" fmla="*/ 1 w 32"/>
                  <a:gd name="T11" fmla="*/ 1 h 32"/>
                  <a:gd name="T12" fmla="*/ 1 w 32"/>
                  <a:gd name="T13" fmla="*/ 1 h 32"/>
                  <a:gd name="T14" fmla="*/ 1 w 32"/>
                  <a:gd name="T15" fmla="*/ 1 h 32"/>
                  <a:gd name="T16" fmla="*/ 1 w 32"/>
                  <a:gd name="T17" fmla="*/ 0 h 32"/>
                  <a:gd name="T18" fmla="*/ 1 w 32"/>
                  <a:gd name="T19" fmla="*/ 1 h 32"/>
                  <a:gd name="T20" fmla="*/ 1 w 32"/>
                  <a:gd name="T21" fmla="*/ 1 h 32"/>
                  <a:gd name="T22" fmla="*/ 1 w 32"/>
                  <a:gd name="T23" fmla="*/ 1 h 32"/>
                  <a:gd name="T24" fmla="*/ 1 w 32"/>
                  <a:gd name="T25" fmla="*/ 1 h 32"/>
                  <a:gd name="T26" fmla="*/ 1 w 32"/>
                  <a:gd name="T27" fmla="*/ 1 h 32"/>
                  <a:gd name="T28" fmla="*/ 1 w 32"/>
                  <a:gd name="T29" fmla="*/ 1 h 32"/>
                  <a:gd name="T30" fmla="*/ 1 w 32"/>
                  <a:gd name="T31" fmla="*/ 1 h 32"/>
                  <a:gd name="T32" fmla="*/ 1 w 32"/>
                  <a:gd name="T33" fmla="*/ 1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7" name="Freeform 76"/>
              <p:cNvSpPr>
                <a:spLocks/>
              </p:cNvSpPr>
              <p:nvPr/>
            </p:nvSpPr>
            <p:spPr bwMode="auto">
              <a:xfrm>
                <a:off x="2862" y="2353"/>
                <a:ext cx="68" cy="74"/>
              </a:xfrm>
              <a:custGeom>
                <a:avLst/>
                <a:gdLst>
                  <a:gd name="T0" fmla="*/ 1 w 136"/>
                  <a:gd name="T1" fmla="*/ 0 h 149"/>
                  <a:gd name="T2" fmla="*/ 1 w 136"/>
                  <a:gd name="T3" fmla="*/ 0 h 149"/>
                  <a:gd name="T4" fmla="*/ 1 w 136"/>
                  <a:gd name="T5" fmla="*/ 0 h 149"/>
                  <a:gd name="T6" fmla="*/ 1 w 136"/>
                  <a:gd name="T7" fmla="*/ 0 h 149"/>
                  <a:gd name="T8" fmla="*/ 1 w 136"/>
                  <a:gd name="T9" fmla="*/ 0 h 149"/>
                  <a:gd name="T10" fmla="*/ 1 w 136"/>
                  <a:gd name="T11" fmla="*/ 0 h 149"/>
                  <a:gd name="T12" fmla="*/ 1 w 136"/>
                  <a:gd name="T13" fmla="*/ 0 h 149"/>
                  <a:gd name="T14" fmla="*/ 1 w 136"/>
                  <a:gd name="T15" fmla="*/ 0 h 149"/>
                  <a:gd name="T16" fmla="*/ 1 w 136"/>
                  <a:gd name="T17" fmla="*/ 0 h 149"/>
                  <a:gd name="T18" fmla="*/ 1 w 136"/>
                  <a:gd name="T19" fmla="*/ 0 h 149"/>
                  <a:gd name="T20" fmla="*/ 1 w 136"/>
                  <a:gd name="T21" fmla="*/ 0 h 149"/>
                  <a:gd name="T22" fmla="*/ 1 w 136"/>
                  <a:gd name="T23" fmla="*/ 0 h 149"/>
                  <a:gd name="T24" fmla="*/ 1 w 136"/>
                  <a:gd name="T25" fmla="*/ 0 h 149"/>
                  <a:gd name="T26" fmla="*/ 1 w 136"/>
                  <a:gd name="T27" fmla="*/ 0 h 149"/>
                  <a:gd name="T28" fmla="*/ 0 w 136"/>
                  <a:gd name="T29" fmla="*/ 0 h 149"/>
                  <a:gd name="T30" fmla="*/ 1 w 136"/>
                  <a:gd name="T31" fmla="*/ 0 h 149"/>
                  <a:gd name="T32" fmla="*/ 1 w 136"/>
                  <a:gd name="T33" fmla="*/ 0 h 149"/>
                  <a:gd name="T34" fmla="*/ 0 w 136"/>
                  <a:gd name="T35" fmla="*/ 0 h 149"/>
                  <a:gd name="T36" fmla="*/ 1 w 136"/>
                  <a:gd name="T37" fmla="*/ 0 h 149"/>
                  <a:gd name="T38" fmla="*/ 1 w 136"/>
                  <a:gd name="T39" fmla="*/ 0 h 149"/>
                  <a:gd name="T40" fmla="*/ 1 w 136"/>
                  <a:gd name="T41" fmla="*/ 0 h 149"/>
                  <a:gd name="T42" fmla="*/ 1 w 136"/>
                  <a:gd name="T43" fmla="*/ 0 h 149"/>
                  <a:gd name="T44" fmla="*/ 1 w 136"/>
                  <a:gd name="T45" fmla="*/ 0 h 149"/>
                  <a:gd name="T46" fmla="*/ 1 w 136"/>
                  <a:gd name="T47" fmla="*/ 0 h 149"/>
                  <a:gd name="T48" fmla="*/ 1 w 136"/>
                  <a:gd name="T49" fmla="*/ 0 h 149"/>
                  <a:gd name="T50" fmla="*/ 1 w 136"/>
                  <a:gd name="T51" fmla="*/ 0 h 149"/>
                  <a:gd name="T52" fmla="*/ 1 w 136"/>
                  <a:gd name="T53" fmla="*/ 0 h 149"/>
                  <a:gd name="T54" fmla="*/ 1 w 136"/>
                  <a:gd name="T55" fmla="*/ 0 h 149"/>
                  <a:gd name="T56" fmla="*/ 1 w 136"/>
                  <a:gd name="T57" fmla="*/ 0 h 149"/>
                  <a:gd name="T58" fmla="*/ 1 w 136"/>
                  <a:gd name="T59" fmla="*/ 0 h 149"/>
                  <a:gd name="T60" fmla="*/ 1 w 136"/>
                  <a:gd name="T61" fmla="*/ 0 h 149"/>
                  <a:gd name="T62" fmla="*/ 1 w 136"/>
                  <a:gd name="T63" fmla="*/ 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8" name="Freeform 77"/>
              <p:cNvSpPr>
                <a:spLocks/>
              </p:cNvSpPr>
              <p:nvPr/>
            </p:nvSpPr>
            <p:spPr bwMode="auto">
              <a:xfrm>
                <a:off x="2885" y="2380"/>
                <a:ext cx="20" cy="20"/>
              </a:xfrm>
              <a:custGeom>
                <a:avLst/>
                <a:gdLst>
                  <a:gd name="T0" fmla="*/ 1 w 39"/>
                  <a:gd name="T1" fmla="*/ 1 h 40"/>
                  <a:gd name="T2" fmla="*/ 1 w 39"/>
                  <a:gd name="T3" fmla="*/ 1 h 40"/>
                  <a:gd name="T4" fmla="*/ 1 w 39"/>
                  <a:gd name="T5" fmla="*/ 1 h 40"/>
                  <a:gd name="T6" fmla="*/ 1 w 39"/>
                  <a:gd name="T7" fmla="*/ 1 h 40"/>
                  <a:gd name="T8" fmla="*/ 0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1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59" name="Freeform 78"/>
              <p:cNvSpPr>
                <a:spLocks/>
              </p:cNvSpPr>
              <p:nvPr/>
            </p:nvSpPr>
            <p:spPr bwMode="auto">
              <a:xfrm>
                <a:off x="3744" y="3196"/>
                <a:ext cx="64" cy="90"/>
              </a:xfrm>
              <a:custGeom>
                <a:avLst/>
                <a:gdLst>
                  <a:gd name="T0" fmla="*/ 0 w 129"/>
                  <a:gd name="T1" fmla="*/ 0 h 181"/>
                  <a:gd name="T2" fmla="*/ 0 w 129"/>
                  <a:gd name="T3" fmla="*/ 0 h 181"/>
                  <a:gd name="T4" fmla="*/ 0 w 129"/>
                  <a:gd name="T5" fmla="*/ 0 h 181"/>
                  <a:gd name="T6" fmla="*/ 0 w 129"/>
                  <a:gd name="T7" fmla="*/ 0 h 181"/>
                  <a:gd name="T8" fmla="*/ 0 w 129"/>
                  <a:gd name="T9" fmla="*/ 0 h 181"/>
                  <a:gd name="T10" fmla="*/ 0 w 129"/>
                  <a:gd name="T11" fmla="*/ 0 h 181"/>
                  <a:gd name="T12" fmla="*/ 0 w 129"/>
                  <a:gd name="T13" fmla="*/ 0 h 181"/>
                  <a:gd name="T14" fmla="*/ 0 w 129"/>
                  <a:gd name="T15" fmla="*/ 0 h 181"/>
                  <a:gd name="T16" fmla="*/ 0 w 129"/>
                  <a:gd name="T17" fmla="*/ 0 h 181"/>
                  <a:gd name="T18" fmla="*/ 0 w 129"/>
                  <a:gd name="T19" fmla="*/ 0 h 181"/>
                  <a:gd name="T20" fmla="*/ 0 w 129"/>
                  <a:gd name="T21" fmla="*/ 0 h 181"/>
                  <a:gd name="T22" fmla="*/ 0 w 129"/>
                  <a:gd name="T23" fmla="*/ 0 h 181"/>
                  <a:gd name="T24" fmla="*/ 0 w 129"/>
                  <a:gd name="T25" fmla="*/ 0 h 181"/>
                  <a:gd name="T26" fmla="*/ 0 w 129"/>
                  <a:gd name="T27" fmla="*/ 0 h 181"/>
                  <a:gd name="T28" fmla="*/ 0 w 129"/>
                  <a:gd name="T29" fmla="*/ 0 h 181"/>
                  <a:gd name="T30" fmla="*/ 0 w 129"/>
                  <a:gd name="T31" fmla="*/ 0 h 181"/>
                  <a:gd name="T32" fmla="*/ 0 w 129"/>
                  <a:gd name="T33" fmla="*/ 0 h 181"/>
                  <a:gd name="T34" fmla="*/ 0 w 129"/>
                  <a:gd name="T35" fmla="*/ 0 h 181"/>
                  <a:gd name="T36" fmla="*/ 0 w 129"/>
                  <a:gd name="T37" fmla="*/ 0 h 181"/>
                  <a:gd name="T38" fmla="*/ 0 w 129"/>
                  <a:gd name="T39" fmla="*/ 0 h 181"/>
                  <a:gd name="T40" fmla="*/ 0 w 129"/>
                  <a:gd name="T41" fmla="*/ 0 h 181"/>
                  <a:gd name="T42" fmla="*/ 0 w 129"/>
                  <a:gd name="T43" fmla="*/ 0 h 181"/>
                  <a:gd name="T44" fmla="*/ 0 w 129"/>
                  <a:gd name="T45" fmla="*/ 0 h 181"/>
                  <a:gd name="T46" fmla="*/ 0 w 129"/>
                  <a:gd name="T47" fmla="*/ 0 h 181"/>
                  <a:gd name="T48" fmla="*/ 0 w 129"/>
                  <a:gd name="T49" fmla="*/ 0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0" name="Freeform 79"/>
              <p:cNvSpPr>
                <a:spLocks/>
              </p:cNvSpPr>
              <p:nvPr/>
            </p:nvSpPr>
            <p:spPr bwMode="auto">
              <a:xfrm>
                <a:off x="3713" y="3180"/>
                <a:ext cx="45" cy="103"/>
              </a:xfrm>
              <a:custGeom>
                <a:avLst/>
                <a:gdLst>
                  <a:gd name="T0" fmla="*/ 1 w 90"/>
                  <a:gd name="T1" fmla="*/ 1 h 206"/>
                  <a:gd name="T2" fmla="*/ 1 w 90"/>
                  <a:gd name="T3" fmla="*/ 1 h 206"/>
                  <a:gd name="T4" fmla="*/ 1 w 90"/>
                  <a:gd name="T5" fmla="*/ 1 h 206"/>
                  <a:gd name="T6" fmla="*/ 1 w 90"/>
                  <a:gd name="T7" fmla="*/ 1 h 206"/>
                  <a:gd name="T8" fmla="*/ 1 w 90"/>
                  <a:gd name="T9" fmla="*/ 1 h 206"/>
                  <a:gd name="T10" fmla="*/ 1 w 90"/>
                  <a:gd name="T11" fmla="*/ 1 h 206"/>
                  <a:gd name="T12" fmla="*/ 1 w 90"/>
                  <a:gd name="T13" fmla="*/ 1 h 206"/>
                  <a:gd name="T14" fmla="*/ 1 w 90"/>
                  <a:gd name="T15" fmla="*/ 1 h 206"/>
                  <a:gd name="T16" fmla="*/ 1 w 90"/>
                  <a:gd name="T17" fmla="*/ 1 h 206"/>
                  <a:gd name="T18" fmla="*/ 1 w 90"/>
                  <a:gd name="T19" fmla="*/ 0 h 206"/>
                  <a:gd name="T20" fmla="*/ 1 w 90"/>
                  <a:gd name="T21" fmla="*/ 1 h 206"/>
                  <a:gd name="T22" fmla="*/ 1 w 90"/>
                  <a:gd name="T23" fmla="*/ 1 h 206"/>
                  <a:gd name="T24" fmla="*/ 1 w 90"/>
                  <a:gd name="T25" fmla="*/ 1 h 206"/>
                  <a:gd name="T26" fmla="*/ 0 w 90"/>
                  <a:gd name="T27" fmla="*/ 1 h 206"/>
                  <a:gd name="T28" fmla="*/ 1 w 90"/>
                  <a:gd name="T29" fmla="*/ 1 h 206"/>
                  <a:gd name="T30" fmla="*/ 1 w 90"/>
                  <a:gd name="T31" fmla="*/ 1 h 206"/>
                  <a:gd name="T32" fmla="*/ 1 w 90"/>
                  <a:gd name="T33" fmla="*/ 1 h 206"/>
                  <a:gd name="T34" fmla="*/ 1 w 90"/>
                  <a:gd name="T35" fmla="*/ 1 h 206"/>
                  <a:gd name="T36" fmla="*/ 1 w 90"/>
                  <a:gd name="T37" fmla="*/ 1 h 206"/>
                  <a:gd name="T38" fmla="*/ 1 w 90"/>
                  <a:gd name="T39" fmla="*/ 1 h 206"/>
                  <a:gd name="T40" fmla="*/ 1 w 90"/>
                  <a:gd name="T41" fmla="*/ 1 h 206"/>
                  <a:gd name="T42" fmla="*/ 1 w 90"/>
                  <a:gd name="T43" fmla="*/ 1 h 206"/>
                  <a:gd name="T44" fmla="*/ 1 w 90"/>
                  <a:gd name="T45" fmla="*/ 1 h 206"/>
                  <a:gd name="T46" fmla="*/ 1 w 90"/>
                  <a:gd name="T47" fmla="*/ 1 h 206"/>
                  <a:gd name="T48" fmla="*/ 1 w 90"/>
                  <a:gd name="T49" fmla="*/ 1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1" name="Freeform 80"/>
              <p:cNvSpPr>
                <a:spLocks/>
              </p:cNvSpPr>
              <p:nvPr/>
            </p:nvSpPr>
            <p:spPr bwMode="auto">
              <a:xfrm>
                <a:off x="3745" y="3250"/>
                <a:ext cx="100" cy="50"/>
              </a:xfrm>
              <a:custGeom>
                <a:avLst/>
                <a:gdLst>
                  <a:gd name="T0" fmla="*/ 0 w 201"/>
                  <a:gd name="T1" fmla="*/ 1 h 99"/>
                  <a:gd name="T2" fmla="*/ 0 w 201"/>
                  <a:gd name="T3" fmla="*/ 1 h 99"/>
                  <a:gd name="T4" fmla="*/ 0 w 201"/>
                  <a:gd name="T5" fmla="*/ 1 h 99"/>
                  <a:gd name="T6" fmla="*/ 0 w 201"/>
                  <a:gd name="T7" fmla="*/ 1 h 99"/>
                  <a:gd name="T8" fmla="*/ 0 w 201"/>
                  <a:gd name="T9" fmla="*/ 1 h 99"/>
                  <a:gd name="T10" fmla="*/ 0 w 201"/>
                  <a:gd name="T11" fmla="*/ 1 h 99"/>
                  <a:gd name="T12" fmla="*/ 0 w 201"/>
                  <a:gd name="T13" fmla="*/ 1 h 99"/>
                  <a:gd name="T14" fmla="*/ 0 w 201"/>
                  <a:gd name="T15" fmla="*/ 1 h 99"/>
                  <a:gd name="T16" fmla="*/ 0 w 201"/>
                  <a:gd name="T17" fmla="*/ 1 h 99"/>
                  <a:gd name="T18" fmla="*/ 0 w 201"/>
                  <a:gd name="T19" fmla="*/ 1 h 99"/>
                  <a:gd name="T20" fmla="*/ 0 w 201"/>
                  <a:gd name="T21" fmla="*/ 1 h 99"/>
                  <a:gd name="T22" fmla="*/ 0 w 201"/>
                  <a:gd name="T23" fmla="*/ 1 h 99"/>
                  <a:gd name="T24" fmla="*/ 0 w 201"/>
                  <a:gd name="T25" fmla="*/ 1 h 99"/>
                  <a:gd name="T26" fmla="*/ 0 w 201"/>
                  <a:gd name="T27" fmla="*/ 1 h 99"/>
                  <a:gd name="T28" fmla="*/ 0 w 201"/>
                  <a:gd name="T29" fmla="*/ 1 h 99"/>
                  <a:gd name="T30" fmla="*/ 0 w 201"/>
                  <a:gd name="T31" fmla="*/ 1 h 99"/>
                  <a:gd name="T32" fmla="*/ 0 w 201"/>
                  <a:gd name="T33" fmla="*/ 1 h 99"/>
                  <a:gd name="T34" fmla="*/ 0 w 201"/>
                  <a:gd name="T35" fmla="*/ 1 h 99"/>
                  <a:gd name="T36" fmla="*/ 0 w 201"/>
                  <a:gd name="T37" fmla="*/ 1 h 99"/>
                  <a:gd name="T38" fmla="*/ 0 w 201"/>
                  <a:gd name="T39" fmla="*/ 1 h 99"/>
                  <a:gd name="T40" fmla="*/ 0 w 201"/>
                  <a:gd name="T41" fmla="*/ 0 h 99"/>
                  <a:gd name="T42" fmla="*/ 0 w 201"/>
                  <a:gd name="T43" fmla="*/ 1 h 99"/>
                  <a:gd name="T44" fmla="*/ 0 w 201"/>
                  <a:gd name="T45" fmla="*/ 1 h 99"/>
                  <a:gd name="T46" fmla="*/ 0 w 201"/>
                  <a:gd name="T47" fmla="*/ 1 h 99"/>
                  <a:gd name="T48" fmla="*/ 0 w 201"/>
                  <a:gd name="T49" fmla="*/ 1 h 99"/>
                  <a:gd name="T50" fmla="*/ 0 w 201"/>
                  <a:gd name="T51" fmla="*/ 1 h 99"/>
                  <a:gd name="T52" fmla="*/ 0 w 201"/>
                  <a:gd name="T53" fmla="*/ 1 h 99"/>
                  <a:gd name="T54" fmla="*/ 0 w 201"/>
                  <a:gd name="T55" fmla="*/ 1 h 99"/>
                  <a:gd name="T56" fmla="*/ 0 w 201"/>
                  <a:gd name="T57" fmla="*/ 1 h 99"/>
                  <a:gd name="T58" fmla="*/ 0 w 201"/>
                  <a:gd name="T59" fmla="*/ 1 h 99"/>
                  <a:gd name="T60" fmla="*/ 0 w 201"/>
                  <a:gd name="T61" fmla="*/ 1 h 99"/>
                  <a:gd name="T62" fmla="*/ 0 w 201"/>
                  <a:gd name="T63" fmla="*/ 1 h 99"/>
                  <a:gd name="T64" fmla="*/ 0 w 201"/>
                  <a:gd name="T65" fmla="*/ 1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2" name="Freeform 81"/>
              <p:cNvSpPr>
                <a:spLocks/>
              </p:cNvSpPr>
              <p:nvPr/>
            </p:nvSpPr>
            <p:spPr bwMode="auto">
              <a:xfrm>
                <a:off x="3743" y="3295"/>
                <a:ext cx="99" cy="50"/>
              </a:xfrm>
              <a:custGeom>
                <a:avLst/>
                <a:gdLst>
                  <a:gd name="T0" fmla="*/ 0 w 198"/>
                  <a:gd name="T1" fmla="*/ 0 h 100"/>
                  <a:gd name="T2" fmla="*/ 1 w 198"/>
                  <a:gd name="T3" fmla="*/ 1 h 100"/>
                  <a:gd name="T4" fmla="*/ 1 w 198"/>
                  <a:gd name="T5" fmla="*/ 1 h 100"/>
                  <a:gd name="T6" fmla="*/ 1 w 198"/>
                  <a:gd name="T7" fmla="*/ 1 h 100"/>
                  <a:gd name="T8" fmla="*/ 1 w 198"/>
                  <a:gd name="T9" fmla="*/ 1 h 100"/>
                  <a:gd name="T10" fmla="*/ 1 w 198"/>
                  <a:gd name="T11" fmla="*/ 1 h 100"/>
                  <a:gd name="T12" fmla="*/ 1 w 198"/>
                  <a:gd name="T13" fmla="*/ 1 h 100"/>
                  <a:gd name="T14" fmla="*/ 1 w 198"/>
                  <a:gd name="T15" fmla="*/ 1 h 100"/>
                  <a:gd name="T16" fmla="*/ 1 w 198"/>
                  <a:gd name="T17" fmla="*/ 1 h 100"/>
                  <a:gd name="T18" fmla="*/ 1 w 198"/>
                  <a:gd name="T19" fmla="*/ 1 h 100"/>
                  <a:gd name="T20" fmla="*/ 1 w 198"/>
                  <a:gd name="T21" fmla="*/ 1 h 100"/>
                  <a:gd name="T22" fmla="*/ 1 w 198"/>
                  <a:gd name="T23" fmla="*/ 1 h 100"/>
                  <a:gd name="T24" fmla="*/ 1 w 198"/>
                  <a:gd name="T25" fmla="*/ 1 h 100"/>
                  <a:gd name="T26" fmla="*/ 1 w 198"/>
                  <a:gd name="T27" fmla="*/ 1 h 100"/>
                  <a:gd name="T28" fmla="*/ 1 w 198"/>
                  <a:gd name="T29" fmla="*/ 1 h 100"/>
                  <a:gd name="T30" fmla="*/ 1 w 198"/>
                  <a:gd name="T31" fmla="*/ 1 h 100"/>
                  <a:gd name="T32" fmla="*/ 1 w 198"/>
                  <a:gd name="T33" fmla="*/ 1 h 100"/>
                  <a:gd name="T34" fmla="*/ 1 w 198"/>
                  <a:gd name="T35" fmla="*/ 1 h 100"/>
                  <a:gd name="T36" fmla="*/ 1 w 198"/>
                  <a:gd name="T37" fmla="*/ 1 h 100"/>
                  <a:gd name="T38" fmla="*/ 1 w 198"/>
                  <a:gd name="T39" fmla="*/ 1 h 100"/>
                  <a:gd name="T40" fmla="*/ 1 w 198"/>
                  <a:gd name="T41" fmla="*/ 1 h 100"/>
                  <a:gd name="T42" fmla="*/ 1 w 198"/>
                  <a:gd name="T43" fmla="*/ 1 h 100"/>
                  <a:gd name="T44" fmla="*/ 1 w 198"/>
                  <a:gd name="T45" fmla="*/ 1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3" name="Freeform 82"/>
              <p:cNvSpPr>
                <a:spLocks/>
              </p:cNvSpPr>
              <p:nvPr/>
            </p:nvSpPr>
            <p:spPr bwMode="auto">
              <a:xfrm>
                <a:off x="3735" y="3304"/>
                <a:ext cx="68" cy="87"/>
              </a:xfrm>
              <a:custGeom>
                <a:avLst/>
                <a:gdLst>
                  <a:gd name="T0" fmla="*/ 0 w 136"/>
                  <a:gd name="T1" fmla="*/ 0 h 174"/>
                  <a:gd name="T2" fmla="*/ 0 w 136"/>
                  <a:gd name="T3" fmla="*/ 1 h 174"/>
                  <a:gd name="T4" fmla="*/ 1 w 136"/>
                  <a:gd name="T5" fmla="*/ 1 h 174"/>
                  <a:gd name="T6" fmla="*/ 1 w 136"/>
                  <a:gd name="T7" fmla="*/ 1 h 174"/>
                  <a:gd name="T8" fmla="*/ 1 w 136"/>
                  <a:gd name="T9" fmla="*/ 1 h 174"/>
                  <a:gd name="T10" fmla="*/ 1 w 136"/>
                  <a:gd name="T11" fmla="*/ 1 h 174"/>
                  <a:gd name="T12" fmla="*/ 1 w 136"/>
                  <a:gd name="T13" fmla="*/ 1 h 174"/>
                  <a:gd name="T14" fmla="*/ 1 w 136"/>
                  <a:gd name="T15" fmla="*/ 1 h 174"/>
                  <a:gd name="T16" fmla="*/ 1 w 136"/>
                  <a:gd name="T17" fmla="*/ 1 h 174"/>
                  <a:gd name="T18" fmla="*/ 1 w 136"/>
                  <a:gd name="T19" fmla="*/ 1 h 174"/>
                  <a:gd name="T20" fmla="*/ 1 w 136"/>
                  <a:gd name="T21" fmla="*/ 1 h 174"/>
                  <a:gd name="T22" fmla="*/ 1 w 136"/>
                  <a:gd name="T23" fmla="*/ 1 h 174"/>
                  <a:gd name="T24" fmla="*/ 1 w 136"/>
                  <a:gd name="T25" fmla="*/ 1 h 174"/>
                  <a:gd name="T26" fmla="*/ 1 w 136"/>
                  <a:gd name="T27" fmla="*/ 1 h 174"/>
                  <a:gd name="T28" fmla="*/ 1 w 136"/>
                  <a:gd name="T29" fmla="*/ 1 h 174"/>
                  <a:gd name="T30" fmla="*/ 1 w 136"/>
                  <a:gd name="T31" fmla="*/ 1 h 174"/>
                  <a:gd name="T32" fmla="*/ 1 w 136"/>
                  <a:gd name="T33" fmla="*/ 1 h 174"/>
                  <a:gd name="T34" fmla="*/ 1 w 136"/>
                  <a:gd name="T35" fmla="*/ 1 h 174"/>
                  <a:gd name="T36" fmla="*/ 1 w 136"/>
                  <a:gd name="T37" fmla="*/ 1 h 174"/>
                  <a:gd name="T38" fmla="*/ 1 w 136"/>
                  <a:gd name="T39" fmla="*/ 1 h 174"/>
                  <a:gd name="T40" fmla="*/ 1 w 136"/>
                  <a:gd name="T41" fmla="*/ 1 h 174"/>
                  <a:gd name="T42" fmla="*/ 1 w 136"/>
                  <a:gd name="T43" fmla="*/ 1 h 174"/>
                  <a:gd name="T44" fmla="*/ 1 w 136"/>
                  <a:gd name="T45" fmla="*/ 1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4" name="Freeform 83"/>
              <p:cNvSpPr>
                <a:spLocks/>
              </p:cNvSpPr>
              <p:nvPr/>
            </p:nvSpPr>
            <p:spPr bwMode="auto">
              <a:xfrm>
                <a:off x="3490" y="3260"/>
                <a:ext cx="234" cy="81"/>
              </a:xfrm>
              <a:custGeom>
                <a:avLst/>
                <a:gdLst>
                  <a:gd name="T0" fmla="*/ 0 w 469"/>
                  <a:gd name="T1" fmla="*/ 0 h 163"/>
                  <a:gd name="T2" fmla="*/ 0 w 469"/>
                  <a:gd name="T3" fmla="*/ 0 h 163"/>
                  <a:gd name="T4" fmla="*/ 0 w 469"/>
                  <a:gd name="T5" fmla="*/ 0 h 163"/>
                  <a:gd name="T6" fmla="*/ 0 w 469"/>
                  <a:gd name="T7" fmla="*/ 0 h 163"/>
                  <a:gd name="T8" fmla="*/ 0 w 469"/>
                  <a:gd name="T9" fmla="*/ 0 h 163"/>
                  <a:gd name="T10" fmla="*/ 0 w 469"/>
                  <a:gd name="T11" fmla="*/ 0 h 163"/>
                  <a:gd name="T12" fmla="*/ 0 w 469"/>
                  <a:gd name="T13" fmla="*/ 0 h 163"/>
                  <a:gd name="T14" fmla="*/ 0 w 469"/>
                  <a:gd name="T15" fmla="*/ 0 h 163"/>
                  <a:gd name="T16" fmla="*/ 0 w 469"/>
                  <a:gd name="T17" fmla="*/ 0 h 163"/>
                  <a:gd name="T18" fmla="*/ 0 w 469"/>
                  <a:gd name="T19" fmla="*/ 0 h 163"/>
                  <a:gd name="T20" fmla="*/ 0 w 469"/>
                  <a:gd name="T21" fmla="*/ 0 h 163"/>
                  <a:gd name="T22" fmla="*/ 0 w 469"/>
                  <a:gd name="T23" fmla="*/ 0 h 163"/>
                  <a:gd name="T24" fmla="*/ 0 w 469"/>
                  <a:gd name="T25" fmla="*/ 0 h 163"/>
                  <a:gd name="T26" fmla="*/ 0 w 469"/>
                  <a:gd name="T27" fmla="*/ 0 h 163"/>
                  <a:gd name="T28" fmla="*/ 0 w 469"/>
                  <a:gd name="T29" fmla="*/ 0 h 163"/>
                  <a:gd name="T30" fmla="*/ 0 w 469"/>
                  <a:gd name="T31" fmla="*/ 0 h 163"/>
                  <a:gd name="T32" fmla="*/ 0 w 469"/>
                  <a:gd name="T33" fmla="*/ 0 h 163"/>
                  <a:gd name="T34" fmla="*/ 0 w 469"/>
                  <a:gd name="T35" fmla="*/ 0 h 163"/>
                  <a:gd name="T36" fmla="*/ 0 w 469"/>
                  <a:gd name="T37" fmla="*/ 0 h 163"/>
                  <a:gd name="T38" fmla="*/ 0 w 469"/>
                  <a:gd name="T39" fmla="*/ 0 h 163"/>
                  <a:gd name="T40" fmla="*/ 0 w 469"/>
                  <a:gd name="T41" fmla="*/ 0 h 163"/>
                  <a:gd name="T42" fmla="*/ 0 w 469"/>
                  <a:gd name="T43" fmla="*/ 0 h 163"/>
                  <a:gd name="T44" fmla="*/ 0 w 469"/>
                  <a:gd name="T45" fmla="*/ 0 h 163"/>
                  <a:gd name="T46" fmla="*/ 0 w 469"/>
                  <a:gd name="T47" fmla="*/ 0 h 163"/>
                  <a:gd name="T48" fmla="*/ 0 w 469"/>
                  <a:gd name="T49" fmla="*/ 0 h 163"/>
                  <a:gd name="T50" fmla="*/ 0 w 469"/>
                  <a:gd name="T51" fmla="*/ 0 h 163"/>
                  <a:gd name="T52" fmla="*/ 0 w 469"/>
                  <a:gd name="T53" fmla="*/ 0 h 163"/>
                  <a:gd name="T54" fmla="*/ 0 w 469"/>
                  <a:gd name="T55" fmla="*/ 0 h 163"/>
                  <a:gd name="T56" fmla="*/ 0 w 469"/>
                  <a:gd name="T57" fmla="*/ 0 h 163"/>
                  <a:gd name="T58" fmla="*/ 0 w 469"/>
                  <a:gd name="T59" fmla="*/ 0 h 163"/>
                  <a:gd name="T60" fmla="*/ 0 w 469"/>
                  <a:gd name="T61" fmla="*/ 0 h 163"/>
                  <a:gd name="T62" fmla="*/ 0 w 469"/>
                  <a:gd name="T63" fmla="*/ 0 h 163"/>
                  <a:gd name="T64" fmla="*/ 0 w 469"/>
                  <a:gd name="T65" fmla="*/ 0 h 163"/>
                  <a:gd name="T66" fmla="*/ 0 w 469"/>
                  <a:gd name="T67" fmla="*/ 0 h 163"/>
                  <a:gd name="T68" fmla="*/ 0 w 469"/>
                  <a:gd name="T69" fmla="*/ 0 h 163"/>
                  <a:gd name="T70" fmla="*/ 0 w 469"/>
                  <a:gd name="T71" fmla="*/ 0 h 163"/>
                  <a:gd name="T72" fmla="*/ 0 w 469"/>
                  <a:gd name="T73" fmla="*/ 0 h 163"/>
                  <a:gd name="T74" fmla="*/ 0 w 469"/>
                  <a:gd name="T75" fmla="*/ 0 h 163"/>
                  <a:gd name="T76" fmla="*/ 0 w 469"/>
                  <a:gd name="T77" fmla="*/ 0 h 163"/>
                  <a:gd name="T78" fmla="*/ 0 w 469"/>
                  <a:gd name="T79" fmla="*/ 0 h 163"/>
                  <a:gd name="T80" fmla="*/ 0 w 469"/>
                  <a:gd name="T81" fmla="*/ 0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5" name="Freeform 84"/>
              <p:cNvSpPr>
                <a:spLocks/>
              </p:cNvSpPr>
              <p:nvPr/>
            </p:nvSpPr>
            <p:spPr bwMode="auto">
              <a:xfrm>
                <a:off x="3587" y="3175"/>
                <a:ext cx="71" cy="73"/>
              </a:xfrm>
              <a:custGeom>
                <a:avLst/>
                <a:gdLst>
                  <a:gd name="T0" fmla="*/ 1 w 142"/>
                  <a:gd name="T1" fmla="*/ 1 h 145"/>
                  <a:gd name="T2" fmla="*/ 1 w 142"/>
                  <a:gd name="T3" fmla="*/ 1 h 145"/>
                  <a:gd name="T4" fmla="*/ 1 w 142"/>
                  <a:gd name="T5" fmla="*/ 1 h 145"/>
                  <a:gd name="T6" fmla="*/ 1 w 142"/>
                  <a:gd name="T7" fmla="*/ 1 h 145"/>
                  <a:gd name="T8" fmla="*/ 1 w 142"/>
                  <a:gd name="T9" fmla="*/ 1 h 145"/>
                  <a:gd name="T10" fmla="*/ 1 w 142"/>
                  <a:gd name="T11" fmla="*/ 1 h 145"/>
                  <a:gd name="T12" fmla="*/ 1 w 142"/>
                  <a:gd name="T13" fmla="*/ 1 h 145"/>
                  <a:gd name="T14" fmla="*/ 1 w 142"/>
                  <a:gd name="T15" fmla="*/ 1 h 145"/>
                  <a:gd name="T16" fmla="*/ 0 w 142"/>
                  <a:gd name="T17" fmla="*/ 1 h 145"/>
                  <a:gd name="T18" fmla="*/ 1 w 142"/>
                  <a:gd name="T19" fmla="*/ 1 h 145"/>
                  <a:gd name="T20" fmla="*/ 1 w 142"/>
                  <a:gd name="T21" fmla="*/ 1 h 145"/>
                  <a:gd name="T22" fmla="*/ 1 w 142"/>
                  <a:gd name="T23" fmla="*/ 1 h 145"/>
                  <a:gd name="T24" fmla="*/ 1 w 142"/>
                  <a:gd name="T25" fmla="*/ 1 h 145"/>
                  <a:gd name="T26" fmla="*/ 1 w 142"/>
                  <a:gd name="T27" fmla="*/ 1 h 145"/>
                  <a:gd name="T28" fmla="*/ 1 w 142"/>
                  <a:gd name="T29" fmla="*/ 1 h 145"/>
                  <a:gd name="T30" fmla="*/ 1 w 142"/>
                  <a:gd name="T31" fmla="*/ 1 h 145"/>
                  <a:gd name="T32" fmla="*/ 1 w 142"/>
                  <a:gd name="T33" fmla="*/ 1 h 145"/>
                  <a:gd name="T34" fmla="*/ 1 w 142"/>
                  <a:gd name="T35" fmla="*/ 0 h 145"/>
                  <a:gd name="T36" fmla="*/ 1 w 142"/>
                  <a:gd name="T37" fmla="*/ 1 h 145"/>
                  <a:gd name="T38" fmla="*/ 1 w 142"/>
                  <a:gd name="T39" fmla="*/ 1 h 145"/>
                  <a:gd name="T40" fmla="*/ 1 w 142"/>
                  <a:gd name="T41" fmla="*/ 1 h 145"/>
                  <a:gd name="T42" fmla="*/ 1 w 142"/>
                  <a:gd name="T43" fmla="*/ 1 h 145"/>
                  <a:gd name="T44" fmla="*/ 1 w 142"/>
                  <a:gd name="T45" fmla="*/ 1 h 145"/>
                  <a:gd name="T46" fmla="*/ 1 w 142"/>
                  <a:gd name="T47" fmla="*/ 1 h 145"/>
                  <a:gd name="T48" fmla="*/ 1 w 142"/>
                  <a:gd name="T49" fmla="*/ 1 h 145"/>
                  <a:gd name="T50" fmla="*/ 1 w 142"/>
                  <a:gd name="T51" fmla="*/ 1 h 145"/>
                  <a:gd name="T52" fmla="*/ 1 w 142"/>
                  <a:gd name="T53" fmla="*/ 1 h 145"/>
                  <a:gd name="T54" fmla="*/ 1 w 142"/>
                  <a:gd name="T55" fmla="*/ 1 h 145"/>
                  <a:gd name="T56" fmla="*/ 1 w 142"/>
                  <a:gd name="T57" fmla="*/ 1 h 145"/>
                  <a:gd name="T58" fmla="*/ 1 w 142"/>
                  <a:gd name="T59" fmla="*/ 1 h 145"/>
                  <a:gd name="T60" fmla="*/ 1 w 142"/>
                  <a:gd name="T61" fmla="*/ 1 h 145"/>
                  <a:gd name="T62" fmla="*/ 1 w 142"/>
                  <a:gd name="T63" fmla="*/ 1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6" name="Freeform 85"/>
              <p:cNvSpPr>
                <a:spLocks/>
              </p:cNvSpPr>
              <p:nvPr/>
            </p:nvSpPr>
            <p:spPr bwMode="auto">
              <a:xfrm>
                <a:off x="3611" y="3201"/>
                <a:ext cx="21" cy="20"/>
              </a:xfrm>
              <a:custGeom>
                <a:avLst/>
                <a:gdLst>
                  <a:gd name="T0" fmla="*/ 1 w 40"/>
                  <a:gd name="T1" fmla="*/ 1 h 39"/>
                  <a:gd name="T2" fmla="*/ 1 w 40"/>
                  <a:gd name="T3" fmla="*/ 1 h 39"/>
                  <a:gd name="T4" fmla="*/ 1 w 40"/>
                  <a:gd name="T5" fmla="*/ 1 h 39"/>
                  <a:gd name="T6" fmla="*/ 1 w 40"/>
                  <a:gd name="T7" fmla="*/ 0 h 39"/>
                  <a:gd name="T8" fmla="*/ 1 w 40"/>
                  <a:gd name="T9" fmla="*/ 1 h 39"/>
                  <a:gd name="T10" fmla="*/ 1 w 40"/>
                  <a:gd name="T11" fmla="*/ 1 h 39"/>
                  <a:gd name="T12" fmla="*/ 1 w 40"/>
                  <a:gd name="T13" fmla="*/ 1 h 39"/>
                  <a:gd name="T14" fmla="*/ 0 w 40"/>
                  <a:gd name="T15" fmla="*/ 1 h 39"/>
                  <a:gd name="T16" fmla="*/ 1 w 40"/>
                  <a:gd name="T17" fmla="*/ 1 h 39"/>
                  <a:gd name="T18" fmla="*/ 1 w 40"/>
                  <a:gd name="T19" fmla="*/ 1 h 39"/>
                  <a:gd name="T20" fmla="*/ 1 w 40"/>
                  <a:gd name="T21" fmla="*/ 1 h 39"/>
                  <a:gd name="T22" fmla="*/ 1 w 40"/>
                  <a:gd name="T23" fmla="*/ 1 h 39"/>
                  <a:gd name="T24" fmla="*/ 1 w 40"/>
                  <a:gd name="T25" fmla="*/ 1 h 39"/>
                  <a:gd name="T26" fmla="*/ 1 w 40"/>
                  <a:gd name="T27" fmla="*/ 1 h 39"/>
                  <a:gd name="T28" fmla="*/ 1 w 40"/>
                  <a:gd name="T29" fmla="*/ 1 h 39"/>
                  <a:gd name="T30" fmla="*/ 1 w 40"/>
                  <a:gd name="T31" fmla="*/ 1 h 39"/>
                  <a:gd name="T32" fmla="*/ 1 w 40"/>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7" name="Freeform 86"/>
              <p:cNvSpPr>
                <a:spLocks/>
              </p:cNvSpPr>
              <p:nvPr/>
            </p:nvSpPr>
            <p:spPr bwMode="auto">
              <a:xfrm>
                <a:off x="3406" y="3166"/>
                <a:ext cx="26" cy="26"/>
              </a:xfrm>
              <a:custGeom>
                <a:avLst/>
                <a:gdLst>
                  <a:gd name="T0" fmla="*/ 1 w 52"/>
                  <a:gd name="T1" fmla="*/ 1 h 50"/>
                  <a:gd name="T2" fmla="*/ 1 w 52"/>
                  <a:gd name="T3" fmla="*/ 1 h 50"/>
                  <a:gd name="T4" fmla="*/ 1 w 52"/>
                  <a:gd name="T5" fmla="*/ 1 h 50"/>
                  <a:gd name="T6" fmla="*/ 1 w 52"/>
                  <a:gd name="T7" fmla="*/ 1 h 50"/>
                  <a:gd name="T8" fmla="*/ 1 w 52"/>
                  <a:gd name="T9" fmla="*/ 1 h 50"/>
                  <a:gd name="T10" fmla="*/ 1 w 52"/>
                  <a:gd name="T11" fmla="*/ 1 h 50"/>
                  <a:gd name="T12" fmla="*/ 1 w 52"/>
                  <a:gd name="T13" fmla="*/ 1 h 50"/>
                  <a:gd name="T14" fmla="*/ 1 w 52"/>
                  <a:gd name="T15" fmla="*/ 1 h 50"/>
                  <a:gd name="T16" fmla="*/ 1 w 52"/>
                  <a:gd name="T17" fmla="*/ 0 h 50"/>
                  <a:gd name="T18" fmla="*/ 1 w 52"/>
                  <a:gd name="T19" fmla="*/ 1 h 50"/>
                  <a:gd name="T20" fmla="*/ 1 w 52"/>
                  <a:gd name="T21" fmla="*/ 1 h 50"/>
                  <a:gd name="T22" fmla="*/ 1 w 52"/>
                  <a:gd name="T23" fmla="*/ 1 h 50"/>
                  <a:gd name="T24" fmla="*/ 0 w 52"/>
                  <a:gd name="T25" fmla="*/ 1 h 50"/>
                  <a:gd name="T26" fmla="*/ 1 w 52"/>
                  <a:gd name="T27" fmla="*/ 1 h 50"/>
                  <a:gd name="T28" fmla="*/ 1 w 52"/>
                  <a:gd name="T29" fmla="*/ 1 h 50"/>
                  <a:gd name="T30" fmla="*/ 1 w 52"/>
                  <a:gd name="T31" fmla="*/ 1 h 50"/>
                  <a:gd name="T32" fmla="*/ 1 w 52"/>
                  <a:gd name="T33" fmla="*/ 1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8" name="Freeform 87"/>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69" name="Freeform 88"/>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0" name="Freeform 89"/>
              <p:cNvSpPr>
                <a:spLocks/>
              </p:cNvSpPr>
              <p:nvPr/>
            </p:nvSpPr>
            <p:spPr bwMode="auto">
              <a:xfrm>
                <a:off x="3434" y="3114"/>
                <a:ext cx="76" cy="61"/>
              </a:xfrm>
              <a:custGeom>
                <a:avLst/>
                <a:gdLst>
                  <a:gd name="T0" fmla="*/ 1 w 152"/>
                  <a:gd name="T1" fmla="*/ 0 h 123"/>
                  <a:gd name="T2" fmla="*/ 0 w 152"/>
                  <a:gd name="T3" fmla="*/ 0 h 123"/>
                  <a:gd name="T4" fmla="*/ 1 w 152"/>
                  <a:gd name="T5" fmla="*/ 0 h 123"/>
                  <a:gd name="T6" fmla="*/ 1 w 152"/>
                  <a:gd name="T7" fmla="*/ 0 h 123"/>
                  <a:gd name="T8" fmla="*/ 1 w 152"/>
                  <a:gd name="T9" fmla="*/ 0 h 123"/>
                  <a:gd name="T10" fmla="*/ 1 w 152"/>
                  <a:gd name="T11" fmla="*/ 0 h 123"/>
                  <a:gd name="T12" fmla="*/ 1 w 152"/>
                  <a:gd name="T13" fmla="*/ 0 h 123"/>
                  <a:gd name="T14" fmla="*/ 1 w 152"/>
                  <a:gd name="T15" fmla="*/ 0 h 123"/>
                  <a:gd name="T16" fmla="*/ 1 w 152"/>
                  <a:gd name="T17" fmla="*/ 0 h 123"/>
                  <a:gd name="T18" fmla="*/ 1 w 152"/>
                  <a:gd name="T19" fmla="*/ 0 h 123"/>
                  <a:gd name="T20" fmla="*/ 1 w 152"/>
                  <a:gd name="T21" fmla="*/ 0 h 123"/>
                  <a:gd name="T22" fmla="*/ 1 w 152"/>
                  <a:gd name="T23" fmla="*/ 0 h 123"/>
                  <a:gd name="T24" fmla="*/ 1 w 152"/>
                  <a:gd name="T25" fmla="*/ 0 h 123"/>
                  <a:gd name="T26" fmla="*/ 1 w 152"/>
                  <a:gd name="T27" fmla="*/ 0 h 123"/>
                  <a:gd name="T28" fmla="*/ 1 w 152"/>
                  <a:gd name="T29" fmla="*/ 0 h 123"/>
                  <a:gd name="T30" fmla="*/ 1 w 152"/>
                  <a:gd name="T31" fmla="*/ 0 h 123"/>
                  <a:gd name="T32" fmla="*/ 1 w 152"/>
                  <a:gd name="T33" fmla="*/ 0 h 123"/>
                  <a:gd name="T34" fmla="*/ 1 w 152"/>
                  <a:gd name="T35" fmla="*/ 0 h 123"/>
                  <a:gd name="T36" fmla="*/ 1 w 152"/>
                  <a:gd name="T37" fmla="*/ 0 h 123"/>
                  <a:gd name="T38" fmla="*/ 1 w 152"/>
                  <a:gd name="T39" fmla="*/ 0 h 123"/>
                  <a:gd name="T40" fmla="*/ 1 w 152"/>
                  <a:gd name="T41" fmla="*/ 0 h 123"/>
                  <a:gd name="T42" fmla="*/ 1 w 152"/>
                  <a:gd name="T43" fmla="*/ 0 h 123"/>
                  <a:gd name="T44" fmla="*/ 1 w 152"/>
                  <a:gd name="T45" fmla="*/ 0 h 123"/>
                  <a:gd name="T46" fmla="*/ 1 w 152"/>
                  <a:gd name="T47" fmla="*/ 0 h 123"/>
                  <a:gd name="T48" fmla="*/ 1 w 152"/>
                  <a:gd name="T49" fmla="*/ 0 h 123"/>
                  <a:gd name="T50" fmla="*/ 1 w 152"/>
                  <a:gd name="T51" fmla="*/ 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1" name="Freeform 90"/>
              <p:cNvSpPr>
                <a:spLocks/>
              </p:cNvSpPr>
              <p:nvPr/>
            </p:nvSpPr>
            <p:spPr bwMode="auto">
              <a:xfrm>
                <a:off x="3434" y="3184"/>
                <a:ext cx="76" cy="61"/>
              </a:xfrm>
              <a:custGeom>
                <a:avLst/>
                <a:gdLst>
                  <a:gd name="T0" fmla="*/ 0 w 153"/>
                  <a:gd name="T1" fmla="*/ 1 h 122"/>
                  <a:gd name="T2" fmla="*/ 0 w 153"/>
                  <a:gd name="T3" fmla="*/ 1 h 122"/>
                  <a:gd name="T4" fmla="*/ 0 w 153"/>
                  <a:gd name="T5" fmla="*/ 1 h 122"/>
                  <a:gd name="T6" fmla="*/ 0 w 153"/>
                  <a:gd name="T7" fmla="*/ 1 h 122"/>
                  <a:gd name="T8" fmla="*/ 0 w 153"/>
                  <a:gd name="T9" fmla="*/ 0 h 122"/>
                  <a:gd name="T10" fmla="*/ 0 w 153"/>
                  <a:gd name="T11" fmla="*/ 0 h 122"/>
                  <a:gd name="T12" fmla="*/ 0 w 153"/>
                  <a:gd name="T13" fmla="*/ 1 h 122"/>
                  <a:gd name="T14" fmla="*/ 0 w 153"/>
                  <a:gd name="T15" fmla="*/ 1 h 122"/>
                  <a:gd name="T16" fmla="*/ 0 w 153"/>
                  <a:gd name="T17" fmla="*/ 1 h 122"/>
                  <a:gd name="T18" fmla="*/ 0 w 153"/>
                  <a:gd name="T19" fmla="*/ 1 h 122"/>
                  <a:gd name="T20" fmla="*/ 0 w 153"/>
                  <a:gd name="T21" fmla="*/ 1 h 122"/>
                  <a:gd name="T22" fmla="*/ 0 w 153"/>
                  <a:gd name="T23" fmla="*/ 1 h 122"/>
                  <a:gd name="T24" fmla="*/ 0 w 153"/>
                  <a:gd name="T25" fmla="*/ 1 h 122"/>
                  <a:gd name="T26" fmla="*/ 0 w 153"/>
                  <a:gd name="T27" fmla="*/ 1 h 122"/>
                  <a:gd name="T28" fmla="*/ 0 w 153"/>
                  <a:gd name="T29" fmla="*/ 1 h 122"/>
                  <a:gd name="T30" fmla="*/ 0 w 153"/>
                  <a:gd name="T31" fmla="*/ 1 h 122"/>
                  <a:gd name="T32" fmla="*/ 0 w 153"/>
                  <a:gd name="T33" fmla="*/ 1 h 122"/>
                  <a:gd name="T34" fmla="*/ 0 w 153"/>
                  <a:gd name="T35" fmla="*/ 1 h 122"/>
                  <a:gd name="T36" fmla="*/ 0 w 153"/>
                  <a:gd name="T37" fmla="*/ 1 h 122"/>
                  <a:gd name="T38" fmla="*/ 0 w 153"/>
                  <a:gd name="T39" fmla="*/ 1 h 122"/>
                  <a:gd name="T40" fmla="*/ 0 w 153"/>
                  <a:gd name="T41" fmla="*/ 1 h 122"/>
                  <a:gd name="T42" fmla="*/ 0 w 153"/>
                  <a:gd name="T43" fmla="*/ 1 h 122"/>
                  <a:gd name="T44" fmla="*/ 0 w 153"/>
                  <a:gd name="T45" fmla="*/ 1 h 122"/>
                  <a:gd name="T46" fmla="*/ 0 w 153"/>
                  <a:gd name="T47" fmla="*/ 1 h 122"/>
                  <a:gd name="T48" fmla="*/ 0 w 153"/>
                  <a:gd name="T49" fmla="*/ 1 h 122"/>
                  <a:gd name="T50" fmla="*/ 0 w 153"/>
                  <a:gd name="T51" fmla="*/ 1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2" name="Freeform 91"/>
              <p:cNvSpPr>
                <a:spLocks/>
              </p:cNvSpPr>
              <p:nvPr/>
            </p:nvSpPr>
            <p:spPr bwMode="auto">
              <a:xfrm>
                <a:off x="3392" y="3199"/>
                <a:ext cx="55" cy="78"/>
              </a:xfrm>
              <a:custGeom>
                <a:avLst/>
                <a:gdLst>
                  <a:gd name="T0" fmla="*/ 0 w 112"/>
                  <a:gd name="T1" fmla="*/ 0 h 156"/>
                  <a:gd name="T2" fmla="*/ 0 w 112"/>
                  <a:gd name="T3" fmla="*/ 0 h 156"/>
                  <a:gd name="T4" fmla="*/ 0 w 112"/>
                  <a:gd name="T5" fmla="*/ 1 h 156"/>
                  <a:gd name="T6" fmla="*/ 0 w 112"/>
                  <a:gd name="T7" fmla="*/ 1 h 156"/>
                  <a:gd name="T8" fmla="*/ 0 w 112"/>
                  <a:gd name="T9" fmla="*/ 1 h 156"/>
                  <a:gd name="T10" fmla="*/ 0 w 112"/>
                  <a:gd name="T11" fmla="*/ 1 h 156"/>
                  <a:gd name="T12" fmla="*/ 0 w 112"/>
                  <a:gd name="T13" fmla="*/ 1 h 156"/>
                  <a:gd name="T14" fmla="*/ 0 w 112"/>
                  <a:gd name="T15" fmla="*/ 1 h 156"/>
                  <a:gd name="T16" fmla="*/ 0 w 112"/>
                  <a:gd name="T17" fmla="*/ 1 h 156"/>
                  <a:gd name="T18" fmla="*/ 0 w 112"/>
                  <a:gd name="T19" fmla="*/ 1 h 156"/>
                  <a:gd name="T20" fmla="*/ 0 w 112"/>
                  <a:gd name="T21" fmla="*/ 1 h 156"/>
                  <a:gd name="T22" fmla="*/ 0 w 112"/>
                  <a:gd name="T23" fmla="*/ 1 h 156"/>
                  <a:gd name="T24" fmla="*/ 0 w 112"/>
                  <a:gd name="T25" fmla="*/ 1 h 156"/>
                  <a:gd name="T26" fmla="*/ 0 w 112"/>
                  <a:gd name="T27" fmla="*/ 1 h 156"/>
                  <a:gd name="T28" fmla="*/ 0 w 112"/>
                  <a:gd name="T29" fmla="*/ 1 h 156"/>
                  <a:gd name="T30" fmla="*/ 0 w 112"/>
                  <a:gd name="T31" fmla="*/ 1 h 156"/>
                  <a:gd name="T32" fmla="*/ 0 w 112"/>
                  <a:gd name="T33" fmla="*/ 1 h 156"/>
                  <a:gd name="T34" fmla="*/ 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3" name="Freeform 92"/>
              <p:cNvSpPr>
                <a:spLocks/>
              </p:cNvSpPr>
              <p:nvPr/>
            </p:nvSpPr>
            <p:spPr bwMode="auto">
              <a:xfrm>
                <a:off x="3330" y="3182"/>
                <a:ext cx="75" cy="62"/>
              </a:xfrm>
              <a:custGeom>
                <a:avLst/>
                <a:gdLst>
                  <a:gd name="T0" fmla="*/ 0 w 151"/>
                  <a:gd name="T1" fmla="*/ 1 h 123"/>
                  <a:gd name="T2" fmla="*/ 0 w 151"/>
                  <a:gd name="T3" fmla="*/ 1 h 123"/>
                  <a:gd name="T4" fmla="*/ 0 w 151"/>
                  <a:gd name="T5" fmla="*/ 1 h 123"/>
                  <a:gd name="T6" fmla="*/ 0 w 151"/>
                  <a:gd name="T7" fmla="*/ 1 h 123"/>
                  <a:gd name="T8" fmla="*/ 0 w 151"/>
                  <a:gd name="T9" fmla="*/ 1 h 123"/>
                  <a:gd name="T10" fmla="*/ 0 w 151"/>
                  <a:gd name="T11" fmla="*/ 1 h 123"/>
                  <a:gd name="T12" fmla="*/ 0 w 151"/>
                  <a:gd name="T13" fmla="*/ 1 h 123"/>
                  <a:gd name="T14" fmla="*/ 0 w 151"/>
                  <a:gd name="T15" fmla="*/ 1 h 123"/>
                  <a:gd name="T16" fmla="*/ 0 w 151"/>
                  <a:gd name="T17" fmla="*/ 1 h 123"/>
                  <a:gd name="T18" fmla="*/ 0 w 151"/>
                  <a:gd name="T19" fmla="*/ 1 h 123"/>
                  <a:gd name="T20" fmla="*/ 0 w 151"/>
                  <a:gd name="T21" fmla="*/ 1 h 123"/>
                  <a:gd name="T22" fmla="*/ 0 w 151"/>
                  <a:gd name="T23" fmla="*/ 1 h 123"/>
                  <a:gd name="T24" fmla="*/ 0 w 151"/>
                  <a:gd name="T25" fmla="*/ 1 h 123"/>
                  <a:gd name="T26" fmla="*/ 0 w 151"/>
                  <a:gd name="T27" fmla="*/ 1 h 123"/>
                  <a:gd name="T28" fmla="*/ 0 w 151"/>
                  <a:gd name="T29" fmla="*/ 1 h 123"/>
                  <a:gd name="T30" fmla="*/ 0 w 151"/>
                  <a:gd name="T31" fmla="*/ 1 h 123"/>
                  <a:gd name="T32" fmla="*/ 0 w 151"/>
                  <a:gd name="T33" fmla="*/ 1 h 123"/>
                  <a:gd name="T34" fmla="*/ 0 w 151"/>
                  <a:gd name="T35" fmla="*/ 1 h 123"/>
                  <a:gd name="T36" fmla="*/ 0 w 151"/>
                  <a:gd name="T37" fmla="*/ 1 h 123"/>
                  <a:gd name="T38" fmla="*/ 0 w 151"/>
                  <a:gd name="T39" fmla="*/ 1 h 123"/>
                  <a:gd name="T40" fmla="*/ 0 w 151"/>
                  <a:gd name="T41" fmla="*/ 1 h 123"/>
                  <a:gd name="T42" fmla="*/ 0 w 151"/>
                  <a:gd name="T43" fmla="*/ 0 h 123"/>
                  <a:gd name="T44" fmla="*/ 0 w 151"/>
                  <a:gd name="T45" fmla="*/ 0 h 123"/>
                  <a:gd name="T46" fmla="*/ 0 w 151"/>
                  <a:gd name="T47" fmla="*/ 1 h 123"/>
                  <a:gd name="T48" fmla="*/ 0 w 151"/>
                  <a:gd name="T49" fmla="*/ 1 h 123"/>
                  <a:gd name="T50" fmla="*/ 0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4" name="Freeform 93"/>
              <p:cNvSpPr>
                <a:spLocks/>
              </p:cNvSpPr>
              <p:nvPr/>
            </p:nvSpPr>
            <p:spPr bwMode="auto">
              <a:xfrm>
                <a:off x="3329" y="3113"/>
                <a:ext cx="76" cy="62"/>
              </a:xfrm>
              <a:custGeom>
                <a:avLst/>
                <a:gdLst>
                  <a:gd name="T0" fmla="*/ 1 w 152"/>
                  <a:gd name="T1" fmla="*/ 1 h 123"/>
                  <a:gd name="T2" fmla="*/ 1 w 152"/>
                  <a:gd name="T3" fmla="*/ 1 h 123"/>
                  <a:gd name="T4" fmla="*/ 1 w 152"/>
                  <a:gd name="T5" fmla="*/ 1 h 123"/>
                  <a:gd name="T6" fmla="*/ 1 w 152"/>
                  <a:gd name="T7" fmla="*/ 1 h 123"/>
                  <a:gd name="T8" fmla="*/ 1 w 152"/>
                  <a:gd name="T9" fmla="*/ 1 h 123"/>
                  <a:gd name="T10" fmla="*/ 1 w 152"/>
                  <a:gd name="T11" fmla="*/ 1 h 123"/>
                  <a:gd name="T12" fmla="*/ 1 w 152"/>
                  <a:gd name="T13" fmla="*/ 1 h 123"/>
                  <a:gd name="T14" fmla="*/ 1 w 152"/>
                  <a:gd name="T15" fmla="*/ 1 h 123"/>
                  <a:gd name="T16" fmla="*/ 1 w 152"/>
                  <a:gd name="T17" fmla="*/ 1 h 123"/>
                  <a:gd name="T18" fmla="*/ 1 w 152"/>
                  <a:gd name="T19" fmla="*/ 1 h 123"/>
                  <a:gd name="T20" fmla="*/ 1 w 152"/>
                  <a:gd name="T21" fmla="*/ 1 h 123"/>
                  <a:gd name="T22" fmla="*/ 1 w 152"/>
                  <a:gd name="T23" fmla="*/ 1 h 123"/>
                  <a:gd name="T24" fmla="*/ 1 w 152"/>
                  <a:gd name="T25" fmla="*/ 1 h 123"/>
                  <a:gd name="T26" fmla="*/ 1 w 152"/>
                  <a:gd name="T27" fmla="*/ 1 h 123"/>
                  <a:gd name="T28" fmla="*/ 1 w 152"/>
                  <a:gd name="T29" fmla="*/ 1 h 123"/>
                  <a:gd name="T30" fmla="*/ 0 w 152"/>
                  <a:gd name="T31" fmla="*/ 1 h 123"/>
                  <a:gd name="T32" fmla="*/ 1 w 152"/>
                  <a:gd name="T33" fmla="*/ 1 h 123"/>
                  <a:gd name="T34" fmla="*/ 1 w 152"/>
                  <a:gd name="T35" fmla="*/ 1 h 123"/>
                  <a:gd name="T36" fmla="*/ 1 w 152"/>
                  <a:gd name="T37" fmla="*/ 1 h 123"/>
                  <a:gd name="T38" fmla="*/ 1 w 152"/>
                  <a:gd name="T39" fmla="*/ 0 h 123"/>
                  <a:gd name="T40" fmla="*/ 1 w 152"/>
                  <a:gd name="T41" fmla="*/ 1 h 123"/>
                  <a:gd name="T42" fmla="*/ 1 w 152"/>
                  <a:gd name="T43" fmla="*/ 1 h 123"/>
                  <a:gd name="T44" fmla="*/ 1 w 152"/>
                  <a:gd name="T45" fmla="*/ 1 h 123"/>
                  <a:gd name="T46" fmla="*/ 1 w 152"/>
                  <a:gd name="T47" fmla="*/ 1 h 123"/>
                  <a:gd name="T48" fmla="*/ 1 w 152"/>
                  <a:gd name="T49" fmla="*/ 1 h 123"/>
                  <a:gd name="T50" fmla="*/ 1 w 152"/>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5" name="Freeform 94"/>
              <p:cNvSpPr>
                <a:spLocks/>
              </p:cNvSpPr>
              <p:nvPr/>
            </p:nvSpPr>
            <p:spPr bwMode="auto">
              <a:xfrm>
                <a:off x="3017" y="3114"/>
                <a:ext cx="68" cy="74"/>
              </a:xfrm>
              <a:custGeom>
                <a:avLst/>
                <a:gdLst>
                  <a:gd name="T0" fmla="*/ 1 w 136"/>
                  <a:gd name="T1" fmla="*/ 1 h 148"/>
                  <a:gd name="T2" fmla="*/ 0 w 136"/>
                  <a:gd name="T3" fmla="*/ 1 h 148"/>
                  <a:gd name="T4" fmla="*/ 1 w 136"/>
                  <a:gd name="T5" fmla="*/ 1 h 148"/>
                  <a:gd name="T6" fmla="*/ 1 w 136"/>
                  <a:gd name="T7" fmla="*/ 1 h 148"/>
                  <a:gd name="T8" fmla="*/ 1 w 136"/>
                  <a:gd name="T9" fmla="*/ 1 h 148"/>
                  <a:gd name="T10" fmla="*/ 1 w 136"/>
                  <a:gd name="T11" fmla="*/ 1 h 148"/>
                  <a:gd name="T12" fmla="*/ 1 w 136"/>
                  <a:gd name="T13" fmla="*/ 1 h 148"/>
                  <a:gd name="T14" fmla="*/ 1 w 136"/>
                  <a:gd name="T15" fmla="*/ 1 h 148"/>
                  <a:gd name="T16" fmla="*/ 1 w 136"/>
                  <a:gd name="T17" fmla="*/ 1 h 148"/>
                  <a:gd name="T18" fmla="*/ 1 w 136"/>
                  <a:gd name="T19" fmla="*/ 1 h 148"/>
                  <a:gd name="T20" fmla="*/ 1 w 136"/>
                  <a:gd name="T21" fmla="*/ 1 h 148"/>
                  <a:gd name="T22" fmla="*/ 1 w 136"/>
                  <a:gd name="T23" fmla="*/ 1 h 148"/>
                  <a:gd name="T24" fmla="*/ 1 w 136"/>
                  <a:gd name="T25" fmla="*/ 1 h 148"/>
                  <a:gd name="T26" fmla="*/ 1 w 136"/>
                  <a:gd name="T27" fmla="*/ 1 h 148"/>
                  <a:gd name="T28" fmla="*/ 1 w 136"/>
                  <a:gd name="T29" fmla="*/ 1 h 148"/>
                  <a:gd name="T30" fmla="*/ 1 w 136"/>
                  <a:gd name="T31" fmla="*/ 1 h 148"/>
                  <a:gd name="T32" fmla="*/ 1 w 136"/>
                  <a:gd name="T33" fmla="*/ 1 h 148"/>
                  <a:gd name="T34" fmla="*/ 1 w 136"/>
                  <a:gd name="T35" fmla="*/ 1 h 148"/>
                  <a:gd name="T36" fmla="*/ 1 w 136"/>
                  <a:gd name="T37" fmla="*/ 1 h 148"/>
                  <a:gd name="T38" fmla="*/ 1 w 136"/>
                  <a:gd name="T39" fmla="*/ 1 h 148"/>
                  <a:gd name="T40" fmla="*/ 1 w 136"/>
                  <a:gd name="T41" fmla="*/ 1 h 148"/>
                  <a:gd name="T42" fmla="*/ 1 w 136"/>
                  <a:gd name="T43" fmla="*/ 1 h 148"/>
                  <a:gd name="T44" fmla="*/ 1 w 136"/>
                  <a:gd name="T45" fmla="*/ 1 h 148"/>
                  <a:gd name="T46" fmla="*/ 1 w 136"/>
                  <a:gd name="T47" fmla="*/ 1 h 148"/>
                  <a:gd name="T48" fmla="*/ 1 w 136"/>
                  <a:gd name="T49" fmla="*/ 1 h 148"/>
                  <a:gd name="T50" fmla="*/ 1 w 136"/>
                  <a:gd name="T51" fmla="*/ 1 h 148"/>
                  <a:gd name="T52" fmla="*/ 1 w 136"/>
                  <a:gd name="T53" fmla="*/ 1 h 148"/>
                  <a:gd name="T54" fmla="*/ 1 w 136"/>
                  <a:gd name="T55" fmla="*/ 1 h 148"/>
                  <a:gd name="T56" fmla="*/ 1 w 136"/>
                  <a:gd name="T57" fmla="*/ 1 h 148"/>
                  <a:gd name="T58" fmla="*/ 1 w 136"/>
                  <a:gd name="T59" fmla="*/ 1 h 148"/>
                  <a:gd name="T60" fmla="*/ 1 w 136"/>
                  <a:gd name="T61" fmla="*/ 1 h 148"/>
                  <a:gd name="T62" fmla="*/ 1 w 136"/>
                  <a:gd name="T63" fmla="*/ 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6" name="Freeform 95"/>
              <p:cNvSpPr>
                <a:spLocks/>
              </p:cNvSpPr>
              <p:nvPr/>
            </p:nvSpPr>
            <p:spPr bwMode="auto">
              <a:xfrm>
                <a:off x="3041" y="3140"/>
                <a:ext cx="20" cy="21"/>
              </a:xfrm>
              <a:custGeom>
                <a:avLst/>
                <a:gdLst>
                  <a:gd name="T0" fmla="*/ 1 w 39"/>
                  <a:gd name="T1" fmla="*/ 1 h 40"/>
                  <a:gd name="T2" fmla="*/ 1 w 39"/>
                  <a:gd name="T3" fmla="*/ 1 h 40"/>
                  <a:gd name="T4" fmla="*/ 1 w 39"/>
                  <a:gd name="T5" fmla="*/ 1 h 40"/>
                  <a:gd name="T6" fmla="*/ 1 w 39"/>
                  <a:gd name="T7" fmla="*/ 1 h 40"/>
                  <a:gd name="T8" fmla="*/ 1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0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7" name="Freeform 96"/>
              <p:cNvSpPr>
                <a:spLocks/>
              </p:cNvSpPr>
              <p:nvPr/>
            </p:nvSpPr>
            <p:spPr bwMode="auto">
              <a:xfrm>
                <a:off x="3104" y="2590"/>
                <a:ext cx="68" cy="74"/>
              </a:xfrm>
              <a:custGeom>
                <a:avLst/>
                <a:gdLst>
                  <a:gd name="T0" fmla="*/ 1 w 136"/>
                  <a:gd name="T1" fmla="*/ 1 h 147"/>
                  <a:gd name="T2" fmla="*/ 0 w 136"/>
                  <a:gd name="T3" fmla="*/ 1 h 147"/>
                  <a:gd name="T4" fmla="*/ 1 w 136"/>
                  <a:gd name="T5" fmla="*/ 1 h 147"/>
                  <a:gd name="T6" fmla="*/ 1 w 136"/>
                  <a:gd name="T7" fmla="*/ 1 h 147"/>
                  <a:gd name="T8" fmla="*/ 1 w 136"/>
                  <a:gd name="T9" fmla="*/ 1 h 147"/>
                  <a:gd name="T10" fmla="*/ 1 w 136"/>
                  <a:gd name="T11" fmla="*/ 1 h 147"/>
                  <a:gd name="T12" fmla="*/ 1 w 136"/>
                  <a:gd name="T13" fmla="*/ 1 h 147"/>
                  <a:gd name="T14" fmla="*/ 1 w 136"/>
                  <a:gd name="T15" fmla="*/ 1 h 147"/>
                  <a:gd name="T16" fmla="*/ 1 w 136"/>
                  <a:gd name="T17" fmla="*/ 1 h 147"/>
                  <a:gd name="T18" fmla="*/ 1 w 136"/>
                  <a:gd name="T19" fmla="*/ 1 h 147"/>
                  <a:gd name="T20" fmla="*/ 1 w 136"/>
                  <a:gd name="T21" fmla="*/ 1 h 147"/>
                  <a:gd name="T22" fmla="*/ 1 w 136"/>
                  <a:gd name="T23" fmla="*/ 1 h 147"/>
                  <a:gd name="T24" fmla="*/ 1 w 136"/>
                  <a:gd name="T25" fmla="*/ 1 h 147"/>
                  <a:gd name="T26" fmla="*/ 1 w 136"/>
                  <a:gd name="T27" fmla="*/ 1 h 147"/>
                  <a:gd name="T28" fmla="*/ 1 w 136"/>
                  <a:gd name="T29" fmla="*/ 1 h 147"/>
                  <a:gd name="T30" fmla="*/ 1 w 136"/>
                  <a:gd name="T31" fmla="*/ 1 h 147"/>
                  <a:gd name="T32" fmla="*/ 1 w 136"/>
                  <a:gd name="T33" fmla="*/ 1 h 147"/>
                  <a:gd name="T34" fmla="*/ 1 w 136"/>
                  <a:gd name="T35" fmla="*/ 1 h 147"/>
                  <a:gd name="T36" fmla="*/ 1 w 136"/>
                  <a:gd name="T37" fmla="*/ 1 h 147"/>
                  <a:gd name="T38" fmla="*/ 1 w 136"/>
                  <a:gd name="T39" fmla="*/ 1 h 147"/>
                  <a:gd name="T40" fmla="*/ 1 w 136"/>
                  <a:gd name="T41" fmla="*/ 1 h 147"/>
                  <a:gd name="T42" fmla="*/ 1 w 136"/>
                  <a:gd name="T43" fmla="*/ 1 h 147"/>
                  <a:gd name="T44" fmla="*/ 1 w 136"/>
                  <a:gd name="T45" fmla="*/ 1 h 147"/>
                  <a:gd name="T46" fmla="*/ 1 w 136"/>
                  <a:gd name="T47" fmla="*/ 1 h 147"/>
                  <a:gd name="T48" fmla="*/ 1 w 136"/>
                  <a:gd name="T49" fmla="*/ 1 h 147"/>
                  <a:gd name="T50" fmla="*/ 1 w 136"/>
                  <a:gd name="T51" fmla="*/ 1 h 147"/>
                  <a:gd name="T52" fmla="*/ 1 w 136"/>
                  <a:gd name="T53" fmla="*/ 1 h 147"/>
                  <a:gd name="T54" fmla="*/ 1 w 136"/>
                  <a:gd name="T55" fmla="*/ 1 h 147"/>
                  <a:gd name="T56" fmla="*/ 1 w 136"/>
                  <a:gd name="T57" fmla="*/ 1 h 147"/>
                  <a:gd name="T58" fmla="*/ 1 w 136"/>
                  <a:gd name="T59" fmla="*/ 1 h 147"/>
                  <a:gd name="T60" fmla="*/ 1 w 136"/>
                  <a:gd name="T61" fmla="*/ 1 h 147"/>
                  <a:gd name="T62" fmla="*/ 1 w 136"/>
                  <a:gd name="T63" fmla="*/ 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8" name="Freeform 97"/>
              <p:cNvSpPr>
                <a:spLocks/>
              </p:cNvSpPr>
              <p:nvPr/>
            </p:nvSpPr>
            <p:spPr bwMode="auto">
              <a:xfrm>
                <a:off x="3129" y="2616"/>
                <a:ext cx="20" cy="20"/>
              </a:xfrm>
              <a:custGeom>
                <a:avLst/>
                <a:gdLst>
                  <a:gd name="T0" fmla="*/ 1 w 39"/>
                  <a:gd name="T1" fmla="*/ 1 h 39"/>
                  <a:gd name="T2" fmla="*/ 1 w 39"/>
                  <a:gd name="T3" fmla="*/ 1 h 39"/>
                  <a:gd name="T4" fmla="*/ 1 w 39"/>
                  <a:gd name="T5" fmla="*/ 1 h 39"/>
                  <a:gd name="T6" fmla="*/ 1 w 39"/>
                  <a:gd name="T7" fmla="*/ 1 h 39"/>
                  <a:gd name="T8" fmla="*/ 1 w 39"/>
                  <a:gd name="T9" fmla="*/ 1 h 39"/>
                  <a:gd name="T10" fmla="*/ 1 w 39"/>
                  <a:gd name="T11" fmla="*/ 1 h 39"/>
                  <a:gd name="T12" fmla="*/ 1 w 39"/>
                  <a:gd name="T13" fmla="*/ 1 h 39"/>
                  <a:gd name="T14" fmla="*/ 1 w 39"/>
                  <a:gd name="T15" fmla="*/ 1 h 39"/>
                  <a:gd name="T16" fmla="*/ 1 w 39"/>
                  <a:gd name="T17" fmla="*/ 0 h 39"/>
                  <a:gd name="T18" fmla="*/ 1 w 39"/>
                  <a:gd name="T19" fmla="*/ 1 h 39"/>
                  <a:gd name="T20" fmla="*/ 1 w 39"/>
                  <a:gd name="T21" fmla="*/ 1 h 39"/>
                  <a:gd name="T22" fmla="*/ 1 w 39"/>
                  <a:gd name="T23" fmla="*/ 1 h 39"/>
                  <a:gd name="T24" fmla="*/ 0 w 39"/>
                  <a:gd name="T25" fmla="*/ 1 h 39"/>
                  <a:gd name="T26" fmla="*/ 1 w 39"/>
                  <a:gd name="T27" fmla="*/ 1 h 39"/>
                  <a:gd name="T28" fmla="*/ 1 w 39"/>
                  <a:gd name="T29" fmla="*/ 1 h 39"/>
                  <a:gd name="T30" fmla="*/ 1 w 39"/>
                  <a:gd name="T31" fmla="*/ 1 h 39"/>
                  <a:gd name="T32" fmla="*/ 1 w 39"/>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79" name="Freeform 98"/>
              <p:cNvSpPr>
                <a:spLocks/>
              </p:cNvSpPr>
              <p:nvPr/>
            </p:nvSpPr>
            <p:spPr bwMode="auto">
              <a:xfrm>
                <a:off x="3055" y="2362"/>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0" name="Freeform 99"/>
              <p:cNvSpPr>
                <a:spLocks/>
              </p:cNvSpPr>
              <p:nvPr/>
            </p:nvSpPr>
            <p:spPr bwMode="auto">
              <a:xfrm>
                <a:off x="3063" y="236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1" name="Freeform 100"/>
              <p:cNvSpPr>
                <a:spLocks/>
              </p:cNvSpPr>
              <p:nvPr/>
            </p:nvSpPr>
            <p:spPr bwMode="auto">
              <a:xfrm>
                <a:off x="2814" y="247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2" name="Freeform 101"/>
              <p:cNvSpPr>
                <a:spLocks/>
              </p:cNvSpPr>
              <p:nvPr/>
            </p:nvSpPr>
            <p:spPr bwMode="auto">
              <a:xfrm>
                <a:off x="2821" y="2486"/>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3" name="Freeform 102"/>
              <p:cNvSpPr>
                <a:spLocks/>
              </p:cNvSpPr>
              <p:nvPr/>
            </p:nvSpPr>
            <p:spPr bwMode="auto">
              <a:xfrm>
                <a:off x="2798" y="2274"/>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4" name="Freeform 103"/>
              <p:cNvSpPr>
                <a:spLocks/>
              </p:cNvSpPr>
              <p:nvPr/>
            </p:nvSpPr>
            <p:spPr bwMode="auto">
              <a:xfrm>
                <a:off x="2805" y="2281"/>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5" name="Freeform 104"/>
              <p:cNvSpPr>
                <a:spLocks/>
              </p:cNvSpPr>
              <p:nvPr/>
            </p:nvSpPr>
            <p:spPr bwMode="auto">
              <a:xfrm>
                <a:off x="2918" y="259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6" name="Freeform 105"/>
              <p:cNvSpPr>
                <a:spLocks/>
              </p:cNvSpPr>
              <p:nvPr/>
            </p:nvSpPr>
            <p:spPr bwMode="auto">
              <a:xfrm>
                <a:off x="2925" y="260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7" name="Freeform 106"/>
              <p:cNvSpPr>
                <a:spLocks/>
              </p:cNvSpPr>
              <p:nvPr/>
            </p:nvSpPr>
            <p:spPr bwMode="auto">
              <a:xfrm>
                <a:off x="2819" y="2655"/>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8" name="Freeform 107"/>
              <p:cNvSpPr>
                <a:spLocks/>
              </p:cNvSpPr>
              <p:nvPr/>
            </p:nvSpPr>
            <p:spPr bwMode="auto">
              <a:xfrm>
                <a:off x="2827" y="2662"/>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89" name="Freeform 108"/>
              <p:cNvSpPr>
                <a:spLocks/>
              </p:cNvSpPr>
              <p:nvPr/>
            </p:nvSpPr>
            <p:spPr bwMode="auto">
              <a:xfrm>
                <a:off x="3120" y="2711"/>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0" name="Freeform 109"/>
              <p:cNvSpPr>
                <a:spLocks/>
              </p:cNvSpPr>
              <p:nvPr/>
            </p:nvSpPr>
            <p:spPr bwMode="auto">
              <a:xfrm>
                <a:off x="3128" y="271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1" name="Freeform 110"/>
              <p:cNvSpPr>
                <a:spLocks/>
              </p:cNvSpPr>
              <p:nvPr/>
            </p:nvSpPr>
            <p:spPr bwMode="auto">
              <a:xfrm>
                <a:off x="3136" y="2454"/>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2" name="Freeform 111"/>
              <p:cNvSpPr>
                <a:spLocks/>
              </p:cNvSpPr>
              <p:nvPr/>
            </p:nvSpPr>
            <p:spPr bwMode="auto">
              <a:xfrm>
                <a:off x="3144" y="2462"/>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3" name="Freeform 112"/>
              <p:cNvSpPr>
                <a:spLocks/>
              </p:cNvSpPr>
              <p:nvPr/>
            </p:nvSpPr>
            <p:spPr bwMode="auto">
              <a:xfrm>
                <a:off x="3139" y="2831"/>
                <a:ext cx="30" cy="29"/>
              </a:xfrm>
              <a:custGeom>
                <a:avLst/>
                <a:gdLst>
                  <a:gd name="T0" fmla="*/ 1 w 58"/>
                  <a:gd name="T1" fmla="*/ 0 h 60"/>
                  <a:gd name="T2" fmla="*/ 1 w 58"/>
                  <a:gd name="T3" fmla="*/ 0 h 60"/>
                  <a:gd name="T4" fmla="*/ 1 w 58"/>
                  <a:gd name="T5" fmla="*/ 0 h 60"/>
                  <a:gd name="T6" fmla="*/ 1 w 58"/>
                  <a:gd name="T7" fmla="*/ 0 h 60"/>
                  <a:gd name="T8" fmla="*/ 1 w 58"/>
                  <a:gd name="T9" fmla="*/ 0 h 60"/>
                  <a:gd name="T10" fmla="*/ 1 w 58"/>
                  <a:gd name="T11" fmla="*/ 0 h 60"/>
                  <a:gd name="T12" fmla="*/ 1 w 58"/>
                  <a:gd name="T13" fmla="*/ 0 h 60"/>
                  <a:gd name="T14" fmla="*/ 1 w 58"/>
                  <a:gd name="T15" fmla="*/ 0 h 60"/>
                  <a:gd name="T16" fmla="*/ 1 w 58"/>
                  <a:gd name="T17" fmla="*/ 0 h 60"/>
                  <a:gd name="T18" fmla="*/ 1 w 58"/>
                  <a:gd name="T19" fmla="*/ 0 h 60"/>
                  <a:gd name="T20" fmla="*/ 1 w 58"/>
                  <a:gd name="T21" fmla="*/ 0 h 60"/>
                  <a:gd name="T22" fmla="*/ 1 w 58"/>
                  <a:gd name="T23" fmla="*/ 0 h 60"/>
                  <a:gd name="T24" fmla="*/ 0 w 58"/>
                  <a:gd name="T25" fmla="*/ 0 h 60"/>
                  <a:gd name="T26" fmla="*/ 0 w 58"/>
                  <a:gd name="T27" fmla="*/ 0 h 60"/>
                  <a:gd name="T28" fmla="*/ 1 w 58"/>
                  <a:gd name="T29" fmla="*/ 0 h 60"/>
                  <a:gd name="T30" fmla="*/ 1 w 58"/>
                  <a:gd name="T31" fmla="*/ 0 h 60"/>
                  <a:gd name="T32" fmla="*/ 1 w 58"/>
                  <a:gd name="T33" fmla="*/ 0 h 60"/>
                  <a:gd name="T34" fmla="*/ 1 w 58"/>
                  <a:gd name="T35" fmla="*/ 0 h 60"/>
                  <a:gd name="T36" fmla="*/ 1 w 58"/>
                  <a:gd name="T37" fmla="*/ 0 h 60"/>
                  <a:gd name="T38" fmla="*/ 1 w 58"/>
                  <a:gd name="T39" fmla="*/ 0 h 60"/>
                  <a:gd name="T40" fmla="*/ 1 w 58"/>
                  <a:gd name="T41" fmla="*/ 0 h 60"/>
                  <a:gd name="T42" fmla="*/ 1 w 58"/>
                  <a:gd name="T43" fmla="*/ 0 h 60"/>
                  <a:gd name="T44" fmla="*/ 1 w 58"/>
                  <a:gd name="T45" fmla="*/ 0 h 60"/>
                  <a:gd name="T46" fmla="*/ 1 w 58"/>
                  <a:gd name="T47" fmla="*/ 0 h 60"/>
                  <a:gd name="T48" fmla="*/ 1 w 58"/>
                  <a:gd name="T49" fmla="*/ 0 h 60"/>
                  <a:gd name="T50" fmla="*/ 1 w 58"/>
                  <a:gd name="T51" fmla="*/ 0 h 60"/>
                  <a:gd name="T52" fmla="*/ 1 w 58"/>
                  <a:gd name="T53" fmla="*/ 0 h 60"/>
                  <a:gd name="T54" fmla="*/ 1 w 58"/>
                  <a:gd name="T55" fmla="*/ 0 h 60"/>
                  <a:gd name="T56" fmla="*/ 1 w 58"/>
                  <a:gd name="T57" fmla="*/ 0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4" name="Freeform 113"/>
              <p:cNvSpPr>
                <a:spLocks/>
              </p:cNvSpPr>
              <p:nvPr/>
            </p:nvSpPr>
            <p:spPr bwMode="auto">
              <a:xfrm>
                <a:off x="3147" y="2838"/>
                <a:ext cx="14" cy="15"/>
              </a:xfrm>
              <a:custGeom>
                <a:avLst/>
                <a:gdLst>
                  <a:gd name="T0" fmla="*/ 1 w 28"/>
                  <a:gd name="T1" fmla="*/ 1 h 30"/>
                  <a:gd name="T2" fmla="*/ 1 w 28"/>
                  <a:gd name="T3" fmla="*/ 1 h 30"/>
                  <a:gd name="T4" fmla="*/ 1 w 28"/>
                  <a:gd name="T5" fmla="*/ 1 h 30"/>
                  <a:gd name="T6" fmla="*/ 1 w 28"/>
                  <a:gd name="T7" fmla="*/ 1 h 30"/>
                  <a:gd name="T8" fmla="*/ 1 w 28"/>
                  <a:gd name="T9" fmla="*/ 1 h 30"/>
                  <a:gd name="T10" fmla="*/ 1 w 28"/>
                  <a:gd name="T11" fmla="*/ 1 h 30"/>
                  <a:gd name="T12" fmla="*/ 1 w 28"/>
                  <a:gd name="T13" fmla="*/ 1 h 30"/>
                  <a:gd name="T14" fmla="*/ 0 w 28"/>
                  <a:gd name="T15" fmla="*/ 1 h 30"/>
                  <a:gd name="T16" fmla="*/ 0 w 28"/>
                  <a:gd name="T17" fmla="*/ 1 h 30"/>
                  <a:gd name="T18" fmla="*/ 0 w 28"/>
                  <a:gd name="T19" fmla="*/ 1 h 30"/>
                  <a:gd name="T20" fmla="*/ 1 w 28"/>
                  <a:gd name="T21" fmla="*/ 1 h 30"/>
                  <a:gd name="T22" fmla="*/ 1 w 28"/>
                  <a:gd name="T23" fmla="*/ 1 h 30"/>
                  <a:gd name="T24" fmla="*/ 1 w 28"/>
                  <a:gd name="T25" fmla="*/ 1 h 30"/>
                  <a:gd name="T26" fmla="*/ 1 w 28"/>
                  <a:gd name="T27" fmla="*/ 1 h 30"/>
                  <a:gd name="T28" fmla="*/ 1 w 28"/>
                  <a:gd name="T29" fmla="*/ 1 h 30"/>
                  <a:gd name="T30" fmla="*/ 1 w 28"/>
                  <a:gd name="T31" fmla="*/ 0 h 30"/>
                  <a:gd name="T32" fmla="*/ 1 w 28"/>
                  <a:gd name="T33" fmla="*/ 0 h 30"/>
                  <a:gd name="T34" fmla="*/ 1 w 28"/>
                  <a:gd name="T35" fmla="*/ 0 h 30"/>
                  <a:gd name="T36" fmla="*/ 1 w 28"/>
                  <a:gd name="T37" fmla="*/ 1 h 30"/>
                  <a:gd name="T38" fmla="*/ 1 w 28"/>
                  <a:gd name="T39" fmla="*/ 1 h 30"/>
                  <a:gd name="T40" fmla="*/ 1 w 28"/>
                  <a:gd name="T41" fmla="*/ 1 h 30"/>
                  <a:gd name="T42" fmla="*/ 1 w 28"/>
                  <a:gd name="T43" fmla="*/ 1 h 30"/>
                  <a:gd name="T44" fmla="*/ 1 w 28"/>
                  <a:gd name="T45" fmla="*/ 1 h 30"/>
                  <a:gd name="T46" fmla="*/ 1 w 28"/>
                  <a:gd name="T47" fmla="*/ 1 h 30"/>
                  <a:gd name="T48" fmla="*/ 1 w 28"/>
                  <a:gd name="T49" fmla="*/ 1 h 30"/>
                  <a:gd name="T50" fmla="*/ 1 w 28"/>
                  <a:gd name="T51" fmla="*/ 1 h 30"/>
                  <a:gd name="T52" fmla="*/ 1 w 28"/>
                  <a:gd name="T53" fmla="*/ 1 h 30"/>
                  <a:gd name="T54" fmla="*/ 1 w 28"/>
                  <a:gd name="T55" fmla="*/ 1 h 30"/>
                  <a:gd name="T56" fmla="*/ 1 w 28"/>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5" name="Freeform 114"/>
              <p:cNvSpPr>
                <a:spLocks/>
              </p:cNvSpPr>
              <p:nvPr/>
            </p:nvSpPr>
            <p:spPr bwMode="auto">
              <a:xfrm>
                <a:off x="3001" y="2926"/>
                <a:ext cx="29" cy="30"/>
              </a:xfrm>
              <a:custGeom>
                <a:avLst/>
                <a:gdLst>
                  <a:gd name="T0" fmla="*/ 0 w 60"/>
                  <a:gd name="T1" fmla="*/ 1 h 60"/>
                  <a:gd name="T2" fmla="*/ 0 w 60"/>
                  <a:gd name="T3" fmla="*/ 1 h 60"/>
                  <a:gd name="T4" fmla="*/ 0 w 60"/>
                  <a:gd name="T5" fmla="*/ 1 h 60"/>
                  <a:gd name="T6" fmla="*/ 0 w 60"/>
                  <a:gd name="T7" fmla="*/ 1 h 60"/>
                  <a:gd name="T8" fmla="*/ 0 w 60"/>
                  <a:gd name="T9" fmla="*/ 1 h 60"/>
                  <a:gd name="T10" fmla="*/ 0 w 60"/>
                  <a:gd name="T11" fmla="*/ 1 h 60"/>
                  <a:gd name="T12" fmla="*/ 0 w 60"/>
                  <a:gd name="T13" fmla="*/ 1 h 60"/>
                  <a:gd name="T14" fmla="*/ 0 w 60"/>
                  <a:gd name="T15" fmla="*/ 1 h 60"/>
                  <a:gd name="T16" fmla="*/ 0 w 60"/>
                  <a:gd name="T17" fmla="*/ 0 h 60"/>
                  <a:gd name="T18" fmla="*/ 0 w 60"/>
                  <a:gd name="T19" fmla="*/ 1 h 60"/>
                  <a:gd name="T20" fmla="*/ 0 w 60"/>
                  <a:gd name="T21" fmla="*/ 1 h 60"/>
                  <a:gd name="T22" fmla="*/ 0 w 60"/>
                  <a:gd name="T23" fmla="*/ 1 h 60"/>
                  <a:gd name="T24" fmla="*/ 0 w 60"/>
                  <a:gd name="T25" fmla="*/ 1 h 60"/>
                  <a:gd name="T26" fmla="*/ 0 w 60"/>
                  <a:gd name="T27" fmla="*/ 1 h 60"/>
                  <a:gd name="T28" fmla="*/ 0 w 60"/>
                  <a:gd name="T29" fmla="*/ 1 h 60"/>
                  <a:gd name="T30" fmla="*/ 0 w 60"/>
                  <a:gd name="T31" fmla="*/ 1 h 60"/>
                  <a:gd name="T32" fmla="*/ 0 w 60"/>
                  <a:gd name="T33" fmla="*/ 1 h 60"/>
                  <a:gd name="T34" fmla="*/ 0 w 60"/>
                  <a:gd name="T35" fmla="*/ 1 h 60"/>
                  <a:gd name="T36" fmla="*/ 0 w 60"/>
                  <a:gd name="T37" fmla="*/ 1 h 60"/>
                  <a:gd name="T38" fmla="*/ 0 w 60"/>
                  <a:gd name="T39" fmla="*/ 1 h 60"/>
                  <a:gd name="T40" fmla="*/ 0 w 60"/>
                  <a:gd name="T41" fmla="*/ 1 h 60"/>
                  <a:gd name="T42" fmla="*/ 0 w 60"/>
                  <a:gd name="T43" fmla="*/ 1 h 60"/>
                  <a:gd name="T44" fmla="*/ 0 w 60"/>
                  <a:gd name="T45" fmla="*/ 1 h 60"/>
                  <a:gd name="T46" fmla="*/ 0 w 60"/>
                  <a:gd name="T47" fmla="*/ 1 h 60"/>
                  <a:gd name="T48" fmla="*/ 0 w 60"/>
                  <a:gd name="T49" fmla="*/ 1 h 60"/>
                  <a:gd name="T50" fmla="*/ 0 w 60"/>
                  <a:gd name="T51" fmla="*/ 1 h 60"/>
                  <a:gd name="T52" fmla="*/ 0 w 60"/>
                  <a:gd name="T53" fmla="*/ 1 h 60"/>
                  <a:gd name="T54" fmla="*/ 0 w 60"/>
                  <a:gd name="T55" fmla="*/ 1 h 60"/>
                  <a:gd name="T56" fmla="*/ 0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6" name="Freeform 115"/>
              <p:cNvSpPr>
                <a:spLocks/>
              </p:cNvSpPr>
              <p:nvPr/>
            </p:nvSpPr>
            <p:spPr bwMode="auto">
              <a:xfrm>
                <a:off x="3008" y="293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7" name="Freeform 116"/>
              <p:cNvSpPr>
                <a:spLocks/>
              </p:cNvSpPr>
              <p:nvPr/>
            </p:nvSpPr>
            <p:spPr bwMode="auto">
              <a:xfrm>
                <a:off x="2878" y="295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8" name="Freeform 117"/>
              <p:cNvSpPr>
                <a:spLocks/>
              </p:cNvSpPr>
              <p:nvPr/>
            </p:nvSpPr>
            <p:spPr bwMode="auto">
              <a:xfrm>
                <a:off x="2885" y="2965"/>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99" name="Freeform 118"/>
              <p:cNvSpPr>
                <a:spLocks/>
              </p:cNvSpPr>
              <p:nvPr/>
            </p:nvSpPr>
            <p:spPr bwMode="auto">
              <a:xfrm>
                <a:off x="2806" y="2879"/>
                <a:ext cx="30" cy="29"/>
              </a:xfrm>
              <a:custGeom>
                <a:avLst/>
                <a:gdLst>
                  <a:gd name="T0" fmla="*/ 1 w 60"/>
                  <a:gd name="T1" fmla="*/ 1 h 57"/>
                  <a:gd name="T2" fmla="*/ 1 w 60"/>
                  <a:gd name="T3" fmla="*/ 1 h 57"/>
                  <a:gd name="T4" fmla="*/ 1 w 60"/>
                  <a:gd name="T5" fmla="*/ 1 h 57"/>
                  <a:gd name="T6" fmla="*/ 1 w 60"/>
                  <a:gd name="T7" fmla="*/ 1 h 57"/>
                  <a:gd name="T8" fmla="*/ 1 w 60"/>
                  <a:gd name="T9" fmla="*/ 1 h 57"/>
                  <a:gd name="T10" fmla="*/ 1 w 60"/>
                  <a:gd name="T11" fmla="*/ 1 h 57"/>
                  <a:gd name="T12" fmla="*/ 1 w 60"/>
                  <a:gd name="T13" fmla="*/ 1 h 57"/>
                  <a:gd name="T14" fmla="*/ 1 w 60"/>
                  <a:gd name="T15" fmla="*/ 0 h 57"/>
                  <a:gd name="T16" fmla="*/ 1 w 60"/>
                  <a:gd name="T17" fmla="*/ 0 h 57"/>
                  <a:gd name="T18" fmla="*/ 1 w 60"/>
                  <a:gd name="T19" fmla="*/ 1 h 57"/>
                  <a:gd name="T20" fmla="*/ 1 w 60"/>
                  <a:gd name="T21" fmla="*/ 1 h 57"/>
                  <a:gd name="T22" fmla="*/ 1 w 60"/>
                  <a:gd name="T23" fmla="*/ 1 h 57"/>
                  <a:gd name="T24" fmla="*/ 0 w 60"/>
                  <a:gd name="T25" fmla="*/ 1 h 57"/>
                  <a:gd name="T26" fmla="*/ 1 w 60"/>
                  <a:gd name="T27" fmla="*/ 1 h 57"/>
                  <a:gd name="T28" fmla="*/ 1 w 60"/>
                  <a:gd name="T29" fmla="*/ 1 h 57"/>
                  <a:gd name="T30" fmla="*/ 1 w 60"/>
                  <a:gd name="T31" fmla="*/ 1 h 57"/>
                  <a:gd name="T32" fmla="*/ 1 w 60"/>
                  <a:gd name="T33" fmla="*/ 1 h 57"/>
                  <a:gd name="T34" fmla="*/ 1 w 60"/>
                  <a:gd name="T35" fmla="*/ 1 h 57"/>
                  <a:gd name="T36" fmla="*/ 1 w 60"/>
                  <a:gd name="T37" fmla="*/ 1 h 57"/>
                  <a:gd name="T38" fmla="*/ 1 w 60"/>
                  <a:gd name="T39" fmla="*/ 1 h 57"/>
                  <a:gd name="T40" fmla="*/ 1 w 60"/>
                  <a:gd name="T41" fmla="*/ 1 h 57"/>
                  <a:gd name="T42" fmla="*/ 1 w 60"/>
                  <a:gd name="T43" fmla="*/ 1 h 57"/>
                  <a:gd name="T44" fmla="*/ 1 w 60"/>
                  <a:gd name="T45" fmla="*/ 1 h 57"/>
                  <a:gd name="T46" fmla="*/ 1 w 60"/>
                  <a:gd name="T47" fmla="*/ 1 h 57"/>
                  <a:gd name="T48" fmla="*/ 1 w 60"/>
                  <a:gd name="T49" fmla="*/ 1 h 57"/>
                  <a:gd name="T50" fmla="*/ 1 w 60"/>
                  <a:gd name="T51" fmla="*/ 1 h 57"/>
                  <a:gd name="T52" fmla="*/ 1 w 60"/>
                  <a:gd name="T53" fmla="*/ 1 h 57"/>
                  <a:gd name="T54" fmla="*/ 1 w 60"/>
                  <a:gd name="T55" fmla="*/ 1 h 57"/>
                  <a:gd name="T56" fmla="*/ 1 w 60"/>
                  <a:gd name="T57" fmla="*/ 1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0" name="Freeform 119"/>
              <p:cNvSpPr>
                <a:spLocks/>
              </p:cNvSpPr>
              <p:nvPr/>
            </p:nvSpPr>
            <p:spPr bwMode="auto">
              <a:xfrm>
                <a:off x="2813" y="2886"/>
                <a:ext cx="15" cy="14"/>
              </a:xfrm>
              <a:custGeom>
                <a:avLst/>
                <a:gdLst>
                  <a:gd name="T0" fmla="*/ 1 w 30"/>
                  <a:gd name="T1" fmla="*/ 1 h 27"/>
                  <a:gd name="T2" fmla="*/ 1 w 30"/>
                  <a:gd name="T3" fmla="*/ 1 h 27"/>
                  <a:gd name="T4" fmla="*/ 1 w 30"/>
                  <a:gd name="T5" fmla="*/ 1 h 27"/>
                  <a:gd name="T6" fmla="*/ 1 w 30"/>
                  <a:gd name="T7" fmla="*/ 1 h 27"/>
                  <a:gd name="T8" fmla="*/ 1 w 30"/>
                  <a:gd name="T9" fmla="*/ 1 h 27"/>
                  <a:gd name="T10" fmla="*/ 1 w 30"/>
                  <a:gd name="T11" fmla="*/ 1 h 27"/>
                  <a:gd name="T12" fmla="*/ 1 w 30"/>
                  <a:gd name="T13" fmla="*/ 1 h 27"/>
                  <a:gd name="T14" fmla="*/ 0 w 30"/>
                  <a:gd name="T15" fmla="*/ 1 h 27"/>
                  <a:gd name="T16" fmla="*/ 0 w 30"/>
                  <a:gd name="T17" fmla="*/ 1 h 27"/>
                  <a:gd name="T18" fmla="*/ 0 w 30"/>
                  <a:gd name="T19" fmla="*/ 1 h 27"/>
                  <a:gd name="T20" fmla="*/ 1 w 30"/>
                  <a:gd name="T21" fmla="*/ 1 h 27"/>
                  <a:gd name="T22" fmla="*/ 1 w 30"/>
                  <a:gd name="T23" fmla="*/ 1 h 27"/>
                  <a:gd name="T24" fmla="*/ 1 w 30"/>
                  <a:gd name="T25" fmla="*/ 1 h 27"/>
                  <a:gd name="T26" fmla="*/ 1 w 30"/>
                  <a:gd name="T27" fmla="*/ 1 h 27"/>
                  <a:gd name="T28" fmla="*/ 1 w 30"/>
                  <a:gd name="T29" fmla="*/ 0 h 27"/>
                  <a:gd name="T30" fmla="*/ 1 w 30"/>
                  <a:gd name="T31" fmla="*/ 0 h 27"/>
                  <a:gd name="T32" fmla="*/ 1 w 30"/>
                  <a:gd name="T33" fmla="*/ 0 h 27"/>
                  <a:gd name="T34" fmla="*/ 1 w 30"/>
                  <a:gd name="T35" fmla="*/ 0 h 27"/>
                  <a:gd name="T36" fmla="*/ 1 w 30"/>
                  <a:gd name="T37" fmla="*/ 0 h 27"/>
                  <a:gd name="T38" fmla="*/ 1 w 30"/>
                  <a:gd name="T39" fmla="*/ 1 h 27"/>
                  <a:gd name="T40" fmla="*/ 1 w 30"/>
                  <a:gd name="T41" fmla="*/ 1 h 27"/>
                  <a:gd name="T42" fmla="*/ 1 w 30"/>
                  <a:gd name="T43" fmla="*/ 1 h 27"/>
                  <a:gd name="T44" fmla="*/ 1 w 30"/>
                  <a:gd name="T45" fmla="*/ 1 h 27"/>
                  <a:gd name="T46" fmla="*/ 1 w 30"/>
                  <a:gd name="T47" fmla="*/ 1 h 27"/>
                  <a:gd name="T48" fmla="*/ 1 w 30"/>
                  <a:gd name="T49" fmla="*/ 1 h 27"/>
                  <a:gd name="T50" fmla="*/ 1 w 30"/>
                  <a:gd name="T51" fmla="*/ 1 h 27"/>
                  <a:gd name="T52" fmla="*/ 1 w 30"/>
                  <a:gd name="T53" fmla="*/ 1 h 27"/>
                  <a:gd name="T54" fmla="*/ 1 w 30"/>
                  <a:gd name="T55" fmla="*/ 1 h 27"/>
                  <a:gd name="T56" fmla="*/ 1 w 30"/>
                  <a:gd name="T57" fmla="*/ 1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1" name="Freeform 120"/>
              <p:cNvSpPr>
                <a:spLocks/>
              </p:cNvSpPr>
              <p:nvPr/>
            </p:nvSpPr>
            <p:spPr bwMode="auto">
              <a:xfrm>
                <a:off x="2920" y="307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2" name="Freeform 121"/>
              <p:cNvSpPr>
                <a:spLocks/>
              </p:cNvSpPr>
              <p:nvPr/>
            </p:nvSpPr>
            <p:spPr bwMode="auto">
              <a:xfrm>
                <a:off x="2928" y="307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3" name="Freeform 122"/>
              <p:cNvSpPr>
                <a:spLocks/>
              </p:cNvSpPr>
              <p:nvPr/>
            </p:nvSpPr>
            <p:spPr bwMode="auto">
              <a:xfrm>
                <a:off x="2865" y="320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4" name="Freeform 123"/>
              <p:cNvSpPr>
                <a:spLocks/>
              </p:cNvSpPr>
              <p:nvPr/>
            </p:nvSpPr>
            <p:spPr bwMode="auto">
              <a:xfrm>
                <a:off x="2872" y="3213"/>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5" name="Freeform 124"/>
              <p:cNvSpPr>
                <a:spLocks/>
              </p:cNvSpPr>
              <p:nvPr/>
            </p:nvSpPr>
            <p:spPr bwMode="auto">
              <a:xfrm>
                <a:off x="2942" y="3332"/>
                <a:ext cx="30" cy="29"/>
              </a:xfrm>
              <a:custGeom>
                <a:avLst/>
                <a:gdLst>
                  <a:gd name="T0" fmla="*/ 1 w 59"/>
                  <a:gd name="T1" fmla="*/ 0 h 59"/>
                  <a:gd name="T2" fmla="*/ 1 w 59"/>
                  <a:gd name="T3" fmla="*/ 0 h 59"/>
                  <a:gd name="T4" fmla="*/ 1 w 59"/>
                  <a:gd name="T5" fmla="*/ 0 h 59"/>
                  <a:gd name="T6" fmla="*/ 1 w 59"/>
                  <a:gd name="T7" fmla="*/ 0 h 59"/>
                  <a:gd name="T8" fmla="*/ 1 w 59"/>
                  <a:gd name="T9" fmla="*/ 0 h 59"/>
                  <a:gd name="T10" fmla="*/ 1 w 59"/>
                  <a:gd name="T11" fmla="*/ 0 h 59"/>
                  <a:gd name="T12" fmla="*/ 1 w 59"/>
                  <a:gd name="T13" fmla="*/ 0 h 59"/>
                  <a:gd name="T14" fmla="*/ 1 w 59"/>
                  <a:gd name="T15" fmla="*/ 0 h 59"/>
                  <a:gd name="T16" fmla="*/ 1 w 59"/>
                  <a:gd name="T17" fmla="*/ 0 h 59"/>
                  <a:gd name="T18" fmla="*/ 1 w 59"/>
                  <a:gd name="T19" fmla="*/ 0 h 59"/>
                  <a:gd name="T20" fmla="*/ 1 w 59"/>
                  <a:gd name="T21" fmla="*/ 0 h 59"/>
                  <a:gd name="T22" fmla="*/ 1 w 59"/>
                  <a:gd name="T23" fmla="*/ 0 h 59"/>
                  <a:gd name="T24" fmla="*/ 0 w 59"/>
                  <a:gd name="T25" fmla="*/ 0 h 59"/>
                  <a:gd name="T26" fmla="*/ 1 w 59"/>
                  <a:gd name="T27" fmla="*/ 0 h 59"/>
                  <a:gd name="T28" fmla="*/ 1 w 59"/>
                  <a:gd name="T29" fmla="*/ 0 h 59"/>
                  <a:gd name="T30" fmla="*/ 1 w 59"/>
                  <a:gd name="T31" fmla="*/ 0 h 59"/>
                  <a:gd name="T32" fmla="*/ 1 w 59"/>
                  <a:gd name="T33" fmla="*/ 0 h 59"/>
                  <a:gd name="T34" fmla="*/ 1 w 59"/>
                  <a:gd name="T35" fmla="*/ 0 h 59"/>
                  <a:gd name="T36" fmla="*/ 1 w 59"/>
                  <a:gd name="T37" fmla="*/ 0 h 59"/>
                  <a:gd name="T38" fmla="*/ 1 w 59"/>
                  <a:gd name="T39" fmla="*/ 0 h 59"/>
                  <a:gd name="T40" fmla="*/ 1 w 59"/>
                  <a:gd name="T41" fmla="*/ 0 h 59"/>
                  <a:gd name="T42" fmla="*/ 1 w 59"/>
                  <a:gd name="T43" fmla="*/ 0 h 59"/>
                  <a:gd name="T44" fmla="*/ 1 w 59"/>
                  <a:gd name="T45" fmla="*/ 0 h 59"/>
                  <a:gd name="T46" fmla="*/ 1 w 59"/>
                  <a:gd name="T47" fmla="*/ 0 h 59"/>
                  <a:gd name="T48" fmla="*/ 1 w 59"/>
                  <a:gd name="T49" fmla="*/ 0 h 59"/>
                  <a:gd name="T50" fmla="*/ 1 w 59"/>
                  <a:gd name="T51" fmla="*/ 0 h 59"/>
                  <a:gd name="T52" fmla="*/ 1 w 59"/>
                  <a:gd name="T53" fmla="*/ 0 h 59"/>
                  <a:gd name="T54" fmla="*/ 1 w 59"/>
                  <a:gd name="T55" fmla="*/ 0 h 59"/>
                  <a:gd name="T56" fmla="*/ 1 w 59"/>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6" name="Freeform 125"/>
              <p:cNvSpPr>
                <a:spLocks/>
              </p:cNvSpPr>
              <p:nvPr/>
            </p:nvSpPr>
            <p:spPr bwMode="auto">
              <a:xfrm>
                <a:off x="2949" y="3339"/>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7" name="Freeform 126"/>
              <p:cNvSpPr>
                <a:spLocks/>
              </p:cNvSpPr>
              <p:nvPr/>
            </p:nvSpPr>
            <p:spPr bwMode="auto">
              <a:xfrm>
                <a:off x="3086" y="3252"/>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8" name="Freeform 127"/>
              <p:cNvSpPr>
                <a:spLocks/>
              </p:cNvSpPr>
              <p:nvPr/>
            </p:nvSpPr>
            <p:spPr bwMode="auto">
              <a:xfrm>
                <a:off x="3093" y="3259"/>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09" name="Freeform 128"/>
              <p:cNvSpPr>
                <a:spLocks/>
              </p:cNvSpPr>
              <p:nvPr/>
            </p:nvSpPr>
            <p:spPr bwMode="auto">
              <a:xfrm>
                <a:off x="3083" y="300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0" name="Freeform 129"/>
              <p:cNvSpPr>
                <a:spLocks/>
              </p:cNvSpPr>
              <p:nvPr/>
            </p:nvSpPr>
            <p:spPr bwMode="auto">
              <a:xfrm>
                <a:off x="3090" y="3008"/>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1" name="Freeform 130"/>
              <p:cNvSpPr>
                <a:spLocks/>
              </p:cNvSpPr>
              <p:nvPr/>
            </p:nvSpPr>
            <p:spPr bwMode="auto">
              <a:xfrm>
                <a:off x="3171" y="3193"/>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2" name="Freeform 131"/>
              <p:cNvSpPr>
                <a:spLocks/>
              </p:cNvSpPr>
              <p:nvPr/>
            </p:nvSpPr>
            <p:spPr bwMode="auto">
              <a:xfrm>
                <a:off x="3178" y="3200"/>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3" name="Freeform 132"/>
              <p:cNvSpPr>
                <a:spLocks/>
              </p:cNvSpPr>
              <p:nvPr/>
            </p:nvSpPr>
            <p:spPr bwMode="auto">
              <a:xfrm>
                <a:off x="3283" y="3094"/>
                <a:ext cx="30" cy="30"/>
              </a:xfrm>
              <a:custGeom>
                <a:avLst/>
                <a:gdLst>
                  <a:gd name="T0" fmla="*/ 1 w 58"/>
                  <a:gd name="T1" fmla="*/ 1 h 58"/>
                  <a:gd name="T2" fmla="*/ 1 w 58"/>
                  <a:gd name="T3" fmla="*/ 1 h 58"/>
                  <a:gd name="T4" fmla="*/ 1 w 58"/>
                  <a:gd name="T5" fmla="*/ 1 h 58"/>
                  <a:gd name="T6" fmla="*/ 1 w 58"/>
                  <a:gd name="T7" fmla="*/ 1 h 58"/>
                  <a:gd name="T8" fmla="*/ 1 w 58"/>
                  <a:gd name="T9" fmla="*/ 1 h 58"/>
                  <a:gd name="T10" fmla="*/ 1 w 58"/>
                  <a:gd name="T11" fmla="*/ 1 h 58"/>
                  <a:gd name="T12" fmla="*/ 1 w 58"/>
                  <a:gd name="T13" fmla="*/ 1 h 58"/>
                  <a:gd name="T14" fmla="*/ 1 w 58"/>
                  <a:gd name="T15" fmla="*/ 0 h 58"/>
                  <a:gd name="T16" fmla="*/ 1 w 58"/>
                  <a:gd name="T17" fmla="*/ 0 h 58"/>
                  <a:gd name="T18" fmla="*/ 1 w 58"/>
                  <a:gd name="T19" fmla="*/ 1 h 58"/>
                  <a:gd name="T20" fmla="*/ 1 w 58"/>
                  <a:gd name="T21" fmla="*/ 1 h 58"/>
                  <a:gd name="T22" fmla="*/ 1 w 58"/>
                  <a:gd name="T23" fmla="*/ 1 h 58"/>
                  <a:gd name="T24" fmla="*/ 0 w 58"/>
                  <a:gd name="T25" fmla="*/ 1 h 58"/>
                  <a:gd name="T26" fmla="*/ 0 w 58"/>
                  <a:gd name="T27" fmla="*/ 1 h 58"/>
                  <a:gd name="T28" fmla="*/ 1 w 58"/>
                  <a:gd name="T29" fmla="*/ 1 h 58"/>
                  <a:gd name="T30" fmla="*/ 1 w 58"/>
                  <a:gd name="T31" fmla="*/ 1 h 58"/>
                  <a:gd name="T32" fmla="*/ 1 w 58"/>
                  <a:gd name="T33" fmla="*/ 1 h 58"/>
                  <a:gd name="T34" fmla="*/ 1 w 58"/>
                  <a:gd name="T35" fmla="*/ 1 h 58"/>
                  <a:gd name="T36" fmla="*/ 1 w 58"/>
                  <a:gd name="T37" fmla="*/ 1 h 58"/>
                  <a:gd name="T38" fmla="*/ 1 w 58"/>
                  <a:gd name="T39" fmla="*/ 1 h 58"/>
                  <a:gd name="T40" fmla="*/ 1 w 58"/>
                  <a:gd name="T41" fmla="*/ 1 h 58"/>
                  <a:gd name="T42" fmla="*/ 1 w 58"/>
                  <a:gd name="T43" fmla="*/ 1 h 58"/>
                  <a:gd name="T44" fmla="*/ 1 w 58"/>
                  <a:gd name="T45" fmla="*/ 1 h 58"/>
                  <a:gd name="T46" fmla="*/ 1 w 58"/>
                  <a:gd name="T47" fmla="*/ 1 h 58"/>
                  <a:gd name="T48" fmla="*/ 1 w 58"/>
                  <a:gd name="T49" fmla="*/ 1 h 58"/>
                  <a:gd name="T50" fmla="*/ 1 w 58"/>
                  <a:gd name="T51" fmla="*/ 1 h 58"/>
                  <a:gd name="T52" fmla="*/ 1 w 58"/>
                  <a:gd name="T53" fmla="*/ 1 h 58"/>
                  <a:gd name="T54" fmla="*/ 1 w 58"/>
                  <a:gd name="T55" fmla="*/ 1 h 58"/>
                  <a:gd name="T56" fmla="*/ 1 w 58"/>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4" name="Freeform 133"/>
              <p:cNvSpPr>
                <a:spLocks/>
              </p:cNvSpPr>
              <p:nvPr/>
            </p:nvSpPr>
            <p:spPr bwMode="auto">
              <a:xfrm>
                <a:off x="3291" y="3102"/>
                <a:ext cx="14" cy="14"/>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5" name="Freeform 134"/>
              <p:cNvSpPr>
                <a:spLocks/>
              </p:cNvSpPr>
              <p:nvPr/>
            </p:nvSpPr>
            <p:spPr bwMode="auto">
              <a:xfrm>
                <a:off x="3280" y="3273"/>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6" name="Freeform 135"/>
              <p:cNvSpPr>
                <a:spLocks/>
              </p:cNvSpPr>
              <p:nvPr/>
            </p:nvSpPr>
            <p:spPr bwMode="auto">
              <a:xfrm>
                <a:off x="3288" y="3280"/>
                <a:ext cx="15" cy="15"/>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7" name="Freeform 136"/>
              <p:cNvSpPr>
                <a:spLocks/>
              </p:cNvSpPr>
              <p:nvPr/>
            </p:nvSpPr>
            <p:spPr bwMode="auto">
              <a:xfrm>
                <a:off x="3264" y="3390"/>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8" name="Freeform 137"/>
              <p:cNvSpPr>
                <a:spLocks/>
              </p:cNvSpPr>
              <p:nvPr/>
            </p:nvSpPr>
            <p:spPr bwMode="auto">
              <a:xfrm>
                <a:off x="3272" y="339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19" name="Freeform 138"/>
              <p:cNvSpPr>
                <a:spLocks/>
              </p:cNvSpPr>
              <p:nvPr/>
            </p:nvSpPr>
            <p:spPr bwMode="auto">
              <a:xfrm>
                <a:off x="3480" y="331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0" name="Freeform 139"/>
              <p:cNvSpPr>
                <a:spLocks/>
              </p:cNvSpPr>
              <p:nvPr/>
            </p:nvSpPr>
            <p:spPr bwMode="auto">
              <a:xfrm>
                <a:off x="3487" y="332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1" name="Freeform 140"/>
              <p:cNvSpPr>
                <a:spLocks/>
              </p:cNvSpPr>
              <p:nvPr/>
            </p:nvSpPr>
            <p:spPr bwMode="auto">
              <a:xfrm>
                <a:off x="3586" y="339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2" name="Freeform 141"/>
              <p:cNvSpPr>
                <a:spLocks/>
              </p:cNvSpPr>
              <p:nvPr/>
            </p:nvSpPr>
            <p:spPr bwMode="auto">
              <a:xfrm>
                <a:off x="3594" y="3405"/>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3" name="Freeform 142"/>
              <p:cNvSpPr>
                <a:spLocks/>
              </p:cNvSpPr>
              <p:nvPr/>
            </p:nvSpPr>
            <p:spPr bwMode="auto">
              <a:xfrm>
                <a:off x="3541" y="3129"/>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0 h 60"/>
                  <a:gd name="T16" fmla="*/ 1 w 59"/>
                  <a:gd name="T17" fmla="*/ 0 h 60"/>
                  <a:gd name="T18" fmla="*/ 1 w 59"/>
                  <a:gd name="T19" fmla="*/ 1 h 60"/>
                  <a:gd name="T20" fmla="*/ 1 w 59"/>
                  <a:gd name="T21" fmla="*/ 1 h 60"/>
                  <a:gd name="T22" fmla="*/ 1 w 59"/>
                  <a:gd name="T23" fmla="*/ 1 h 60"/>
                  <a:gd name="T24" fmla="*/ 0 w 59"/>
                  <a:gd name="T25" fmla="*/ 1 h 60"/>
                  <a:gd name="T26" fmla="*/ 0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4" name="Freeform 143"/>
              <p:cNvSpPr>
                <a:spLocks/>
              </p:cNvSpPr>
              <p:nvPr/>
            </p:nvSpPr>
            <p:spPr bwMode="auto">
              <a:xfrm>
                <a:off x="3549" y="3136"/>
                <a:ext cx="14" cy="15"/>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5" name="Freeform 144"/>
              <p:cNvSpPr>
                <a:spLocks/>
              </p:cNvSpPr>
              <p:nvPr/>
            </p:nvSpPr>
            <p:spPr bwMode="auto">
              <a:xfrm>
                <a:off x="3696" y="311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6" name="Freeform 145"/>
              <p:cNvSpPr>
                <a:spLocks/>
              </p:cNvSpPr>
              <p:nvPr/>
            </p:nvSpPr>
            <p:spPr bwMode="auto">
              <a:xfrm>
                <a:off x="3703" y="311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7" name="Freeform 146"/>
              <p:cNvSpPr>
                <a:spLocks/>
              </p:cNvSpPr>
              <p:nvPr/>
            </p:nvSpPr>
            <p:spPr bwMode="auto">
              <a:xfrm>
                <a:off x="3669" y="3257"/>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8" name="Freeform 147"/>
              <p:cNvSpPr>
                <a:spLocks/>
              </p:cNvSpPr>
              <p:nvPr/>
            </p:nvSpPr>
            <p:spPr bwMode="auto">
              <a:xfrm>
                <a:off x="3677" y="326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29" name="Freeform 148"/>
              <p:cNvSpPr>
                <a:spLocks/>
              </p:cNvSpPr>
              <p:nvPr/>
            </p:nvSpPr>
            <p:spPr bwMode="auto">
              <a:xfrm>
                <a:off x="3693" y="3382"/>
                <a:ext cx="30"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0" name="Freeform 149"/>
              <p:cNvSpPr>
                <a:spLocks/>
              </p:cNvSpPr>
              <p:nvPr/>
            </p:nvSpPr>
            <p:spPr bwMode="auto">
              <a:xfrm>
                <a:off x="3701" y="3390"/>
                <a:ext cx="14" cy="14"/>
              </a:xfrm>
              <a:custGeom>
                <a:avLst/>
                <a:gdLst>
                  <a:gd name="T0" fmla="*/ 1 w 28"/>
                  <a:gd name="T1" fmla="*/ 0 h 29"/>
                  <a:gd name="T2" fmla="*/ 1 w 28"/>
                  <a:gd name="T3" fmla="*/ 0 h 29"/>
                  <a:gd name="T4" fmla="*/ 1 w 28"/>
                  <a:gd name="T5" fmla="*/ 0 h 29"/>
                  <a:gd name="T6" fmla="*/ 1 w 28"/>
                  <a:gd name="T7" fmla="*/ 0 h 29"/>
                  <a:gd name="T8" fmla="*/ 1 w 28"/>
                  <a:gd name="T9" fmla="*/ 0 h 29"/>
                  <a:gd name="T10" fmla="*/ 1 w 28"/>
                  <a:gd name="T11" fmla="*/ 0 h 29"/>
                  <a:gd name="T12" fmla="*/ 1 w 28"/>
                  <a:gd name="T13" fmla="*/ 0 h 29"/>
                  <a:gd name="T14" fmla="*/ 0 w 28"/>
                  <a:gd name="T15" fmla="*/ 0 h 29"/>
                  <a:gd name="T16" fmla="*/ 0 w 28"/>
                  <a:gd name="T17" fmla="*/ 0 h 29"/>
                  <a:gd name="T18" fmla="*/ 0 w 28"/>
                  <a:gd name="T19" fmla="*/ 0 h 29"/>
                  <a:gd name="T20" fmla="*/ 1 w 28"/>
                  <a:gd name="T21" fmla="*/ 0 h 29"/>
                  <a:gd name="T22" fmla="*/ 1 w 28"/>
                  <a:gd name="T23" fmla="*/ 0 h 29"/>
                  <a:gd name="T24" fmla="*/ 1 w 28"/>
                  <a:gd name="T25" fmla="*/ 0 h 29"/>
                  <a:gd name="T26" fmla="*/ 1 w 28"/>
                  <a:gd name="T27" fmla="*/ 0 h 29"/>
                  <a:gd name="T28" fmla="*/ 1 w 28"/>
                  <a:gd name="T29" fmla="*/ 0 h 29"/>
                  <a:gd name="T30" fmla="*/ 1 w 28"/>
                  <a:gd name="T31" fmla="*/ 0 h 29"/>
                  <a:gd name="T32" fmla="*/ 1 w 28"/>
                  <a:gd name="T33" fmla="*/ 0 h 29"/>
                  <a:gd name="T34" fmla="*/ 1 w 28"/>
                  <a:gd name="T35" fmla="*/ 0 h 29"/>
                  <a:gd name="T36" fmla="*/ 1 w 28"/>
                  <a:gd name="T37" fmla="*/ 0 h 29"/>
                  <a:gd name="T38" fmla="*/ 1 w 28"/>
                  <a:gd name="T39" fmla="*/ 0 h 29"/>
                  <a:gd name="T40" fmla="*/ 1 w 28"/>
                  <a:gd name="T41" fmla="*/ 0 h 29"/>
                  <a:gd name="T42" fmla="*/ 1 w 28"/>
                  <a:gd name="T43" fmla="*/ 0 h 29"/>
                  <a:gd name="T44" fmla="*/ 1 w 28"/>
                  <a:gd name="T45" fmla="*/ 0 h 29"/>
                  <a:gd name="T46" fmla="*/ 1 w 28"/>
                  <a:gd name="T47" fmla="*/ 0 h 29"/>
                  <a:gd name="T48" fmla="*/ 1 w 28"/>
                  <a:gd name="T49" fmla="*/ 0 h 29"/>
                  <a:gd name="T50" fmla="*/ 1 w 28"/>
                  <a:gd name="T51" fmla="*/ 0 h 29"/>
                  <a:gd name="T52" fmla="*/ 1 w 28"/>
                  <a:gd name="T53" fmla="*/ 0 h 29"/>
                  <a:gd name="T54" fmla="*/ 1 w 28"/>
                  <a:gd name="T55" fmla="*/ 0 h 29"/>
                  <a:gd name="T56" fmla="*/ 1 w 28"/>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1" name="Freeform 150"/>
              <p:cNvSpPr>
                <a:spLocks/>
              </p:cNvSpPr>
              <p:nvPr/>
            </p:nvSpPr>
            <p:spPr bwMode="auto">
              <a:xfrm>
                <a:off x="3842" y="3409"/>
                <a:ext cx="30" cy="30"/>
              </a:xfrm>
              <a:custGeom>
                <a:avLst/>
                <a:gdLst>
                  <a:gd name="T0" fmla="*/ 1 w 60"/>
                  <a:gd name="T1" fmla="*/ 1 h 58"/>
                  <a:gd name="T2" fmla="*/ 1 w 60"/>
                  <a:gd name="T3" fmla="*/ 1 h 58"/>
                  <a:gd name="T4" fmla="*/ 1 w 60"/>
                  <a:gd name="T5" fmla="*/ 1 h 58"/>
                  <a:gd name="T6" fmla="*/ 1 w 60"/>
                  <a:gd name="T7" fmla="*/ 1 h 58"/>
                  <a:gd name="T8" fmla="*/ 1 w 60"/>
                  <a:gd name="T9" fmla="*/ 1 h 58"/>
                  <a:gd name="T10" fmla="*/ 1 w 60"/>
                  <a:gd name="T11" fmla="*/ 1 h 58"/>
                  <a:gd name="T12" fmla="*/ 1 w 60"/>
                  <a:gd name="T13" fmla="*/ 1 h 58"/>
                  <a:gd name="T14" fmla="*/ 1 w 60"/>
                  <a:gd name="T15" fmla="*/ 0 h 58"/>
                  <a:gd name="T16" fmla="*/ 1 w 60"/>
                  <a:gd name="T17" fmla="*/ 0 h 58"/>
                  <a:gd name="T18" fmla="*/ 1 w 60"/>
                  <a:gd name="T19" fmla="*/ 1 h 58"/>
                  <a:gd name="T20" fmla="*/ 1 w 60"/>
                  <a:gd name="T21" fmla="*/ 1 h 58"/>
                  <a:gd name="T22" fmla="*/ 1 w 60"/>
                  <a:gd name="T23" fmla="*/ 1 h 58"/>
                  <a:gd name="T24" fmla="*/ 0 w 60"/>
                  <a:gd name="T25" fmla="*/ 1 h 58"/>
                  <a:gd name="T26" fmla="*/ 1 w 60"/>
                  <a:gd name="T27" fmla="*/ 1 h 58"/>
                  <a:gd name="T28" fmla="*/ 1 w 60"/>
                  <a:gd name="T29" fmla="*/ 1 h 58"/>
                  <a:gd name="T30" fmla="*/ 1 w 60"/>
                  <a:gd name="T31" fmla="*/ 1 h 58"/>
                  <a:gd name="T32" fmla="*/ 1 w 60"/>
                  <a:gd name="T33" fmla="*/ 1 h 58"/>
                  <a:gd name="T34" fmla="*/ 1 w 60"/>
                  <a:gd name="T35" fmla="*/ 1 h 58"/>
                  <a:gd name="T36" fmla="*/ 1 w 60"/>
                  <a:gd name="T37" fmla="*/ 1 h 58"/>
                  <a:gd name="T38" fmla="*/ 1 w 60"/>
                  <a:gd name="T39" fmla="*/ 1 h 58"/>
                  <a:gd name="T40" fmla="*/ 1 w 60"/>
                  <a:gd name="T41" fmla="*/ 1 h 58"/>
                  <a:gd name="T42" fmla="*/ 1 w 60"/>
                  <a:gd name="T43" fmla="*/ 1 h 58"/>
                  <a:gd name="T44" fmla="*/ 1 w 60"/>
                  <a:gd name="T45" fmla="*/ 1 h 58"/>
                  <a:gd name="T46" fmla="*/ 1 w 60"/>
                  <a:gd name="T47" fmla="*/ 1 h 58"/>
                  <a:gd name="T48" fmla="*/ 1 w 60"/>
                  <a:gd name="T49" fmla="*/ 1 h 58"/>
                  <a:gd name="T50" fmla="*/ 1 w 60"/>
                  <a:gd name="T51" fmla="*/ 1 h 58"/>
                  <a:gd name="T52" fmla="*/ 1 w 60"/>
                  <a:gd name="T53" fmla="*/ 1 h 58"/>
                  <a:gd name="T54" fmla="*/ 1 w 60"/>
                  <a:gd name="T55" fmla="*/ 1 h 58"/>
                  <a:gd name="T56" fmla="*/ 1 w 60"/>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2" name="Freeform 151"/>
              <p:cNvSpPr>
                <a:spLocks/>
              </p:cNvSpPr>
              <p:nvPr/>
            </p:nvSpPr>
            <p:spPr bwMode="auto">
              <a:xfrm>
                <a:off x="3850" y="3417"/>
                <a:ext cx="15" cy="14"/>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3" name="Freeform 152"/>
              <p:cNvSpPr>
                <a:spLocks/>
              </p:cNvSpPr>
              <p:nvPr/>
            </p:nvSpPr>
            <p:spPr bwMode="auto">
              <a:xfrm>
                <a:off x="3869" y="3310"/>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0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4" name="Freeform 153"/>
              <p:cNvSpPr>
                <a:spLocks/>
              </p:cNvSpPr>
              <p:nvPr/>
            </p:nvSpPr>
            <p:spPr bwMode="auto">
              <a:xfrm>
                <a:off x="3876" y="3318"/>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5" name="Freeform 154"/>
              <p:cNvSpPr>
                <a:spLocks/>
              </p:cNvSpPr>
              <p:nvPr/>
            </p:nvSpPr>
            <p:spPr bwMode="auto">
              <a:xfrm>
                <a:off x="3869" y="3182"/>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6" name="Freeform 155"/>
              <p:cNvSpPr>
                <a:spLocks/>
              </p:cNvSpPr>
              <p:nvPr/>
            </p:nvSpPr>
            <p:spPr bwMode="auto">
              <a:xfrm>
                <a:off x="3876" y="318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7" name="Freeform 156"/>
              <p:cNvSpPr>
                <a:spLocks/>
              </p:cNvSpPr>
              <p:nvPr/>
            </p:nvSpPr>
            <p:spPr bwMode="auto">
              <a:xfrm>
                <a:off x="2809" y="3310"/>
                <a:ext cx="29"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8" name="Freeform 157"/>
              <p:cNvSpPr>
                <a:spLocks/>
              </p:cNvSpPr>
              <p:nvPr/>
            </p:nvSpPr>
            <p:spPr bwMode="auto">
              <a:xfrm>
                <a:off x="2816" y="3318"/>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39" name="Freeform 158"/>
              <p:cNvSpPr>
                <a:spLocks/>
              </p:cNvSpPr>
              <p:nvPr/>
            </p:nvSpPr>
            <p:spPr bwMode="auto">
              <a:xfrm>
                <a:off x="2947" y="223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340" name="Freeform 159"/>
              <p:cNvSpPr>
                <a:spLocks/>
              </p:cNvSpPr>
              <p:nvPr/>
            </p:nvSpPr>
            <p:spPr bwMode="auto">
              <a:xfrm>
                <a:off x="2954" y="224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nvGrpSpPr>
            <p:cNvPr id="2060" name="Group 160"/>
            <p:cNvGrpSpPr>
              <a:grpSpLocks/>
            </p:cNvGrpSpPr>
            <p:nvPr/>
          </p:nvGrpSpPr>
          <p:grpSpPr bwMode="auto">
            <a:xfrm flipH="1">
              <a:off x="4810" y="3312"/>
              <a:ext cx="854" cy="912"/>
              <a:chOff x="2794" y="2160"/>
              <a:chExt cx="1154" cy="1279"/>
            </a:xfrm>
          </p:grpSpPr>
          <p:sp>
            <p:nvSpPr>
              <p:cNvPr id="2061" name="AutoShape 161"/>
              <p:cNvSpPr>
                <a:spLocks noChangeAspect="1" noChangeArrowheads="1" noTextEdit="1"/>
              </p:cNvSpPr>
              <p:nvPr/>
            </p:nvSpPr>
            <p:spPr bwMode="auto">
              <a:xfrm>
                <a:off x="2832" y="2160"/>
                <a:ext cx="1116" cy="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sp>
            <p:nvSpPr>
              <p:cNvPr id="2062" name="Freeform 162"/>
              <p:cNvSpPr>
                <a:spLocks/>
              </p:cNvSpPr>
              <p:nvPr/>
            </p:nvSpPr>
            <p:spPr bwMode="auto">
              <a:xfrm>
                <a:off x="2912" y="2780"/>
                <a:ext cx="30" cy="30"/>
              </a:xfrm>
              <a:custGeom>
                <a:avLst/>
                <a:gdLst>
                  <a:gd name="T0" fmla="*/ 0 w 61"/>
                  <a:gd name="T1" fmla="*/ 1 h 60"/>
                  <a:gd name="T2" fmla="*/ 0 w 61"/>
                  <a:gd name="T3" fmla="*/ 1 h 60"/>
                  <a:gd name="T4" fmla="*/ 0 w 61"/>
                  <a:gd name="T5" fmla="*/ 1 h 60"/>
                  <a:gd name="T6" fmla="*/ 0 w 61"/>
                  <a:gd name="T7" fmla="*/ 1 h 60"/>
                  <a:gd name="T8" fmla="*/ 0 w 61"/>
                  <a:gd name="T9" fmla="*/ 1 h 60"/>
                  <a:gd name="T10" fmla="*/ 0 w 61"/>
                  <a:gd name="T11" fmla="*/ 1 h 60"/>
                  <a:gd name="T12" fmla="*/ 0 w 61"/>
                  <a:gd name="T13" fmla="*/ 1 h 60"/>
                  <a:gd name="T14" fmla="*/ 0 w 61"/>
                  <a:gd name="T15" fmla="*/ 1 h 60"/>
                  <a:gd name="T16" fmla="*/ 0 w 61"/>
                  <a:gd name="T17" fmla="*/ 0 h 60"/>
                  <a:gd name="T18" fmla="*/ 0 w 61"/>
                  <a:gd name="T19" fmla="*/ 1 h 60"/>
                  <a:gd name="T20" fmla="*/ 0 w 61"/>
                  <a:gd name="T21" fmla="*/ 1 h 60"/>
                  <a:gd name="T22" fmla="*/ 0 w 61"/>
                  <a:gd name="T23" fmla="*/ 1 h 60"/>
                  <a:gd name="T24" fmla="*/ 0 w 61"/>
                  <a:gd name="T25" fmla="*/ 1 h 60"/>
                  <a:gd name="T26" fmla="*/ 0 w 61"/>
                  <a:gd name="T27" fmla="*/ 1 h 60"/>
                  <a:gd name="T28" fmla="*/ 0 w 61"/>
                  <a:gd name="T29" fmla="*/ 1 h 60"/>
                  <a:gd name="T30" fmla="*/ 0 w 61"/>
                  <a:gd name="T31" fmla="*/ 1 h 60"/>
                  <a:gd name="T32" fmla="*/ 0 w 61"/>
                  <a:gd name="T33" fmla="*/ 1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1" h="60">
                    <a:moveTo>
                      <a:pt x="31" y="60"/>
                    </a:moveTo>
                    <a:lnTo>
                      <a:pt x="18" y="57"/>
                    </a:lnTo>
                    <a:lnTo>
                      <a:pt x="9" y="50"/>
                    </a:lnTo>
                    <a:lnTo>
                      <a:pt x="2" y="41"/>
                    </a:lnTo>
                    <a:lnTo>
                      <a:pt x="0" y="30"/>
                    </a:lnTo>
                    <a:lnTo>
                      <a:pt x="2" y="18"/>
                    </a:lnTo>
                    <a:lnTo>
                      <a:pt x="9" y="8"/>
                    </a:lnTo>
                    <a:lnTo>
                      <a:pt x="18" y="2"/>
                    </a:lnTo>
                    <a:lnTo>
                      <a:pt x="31" y="0"/>
                    </a:lnTo>
                    <a:lnTo>
                      <a:pt x="42" y="2"/>
                    </a:lnTo>
                    <a:lnTo>
                      <a:pt x="52" y="8"/>
                    </a:lnTo>
                    <a:lnTo>
                      <a:pt x="58" y="18"/>
                    </a:lnTo>
                    <a:lnTo>
                      <a:pt x="61" y="30"/>
                    </a:lnTo>
                    <a:lnTo>
                      <a:pt x="58" y="41"/>
                    </a:lnTo>
                    <a:lnTo>
                      <a:pt x="52" y="50"/>
                    </a:lnTo>
                    <a:lnTo>
                      <a:pt x="42" y="57"/>
                    </a:lnTo>
                    <a:lnTo>
                      <a:pt x="31" y="6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3" name="Freeform 163"/>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4" name="Freeform 164"/>
              <p:cNvSpPr>
                <a:spLocks/>
              </p:cNvSpPr>
              <p:nvPr/>
            </p:nvSpPr>
            <p:spPr bwMode="auto">
              <a:xfrm>
                <a:off x="2893" y="2680"/>
                <a:ext cx="67" cy="91"/>
              </a:xfrm>
              <a:custGeom>
                <a:avLst/>
                <a:gdLst>
                  <a:gd name="T0" fmla="*/ 1 w 132"/>
                  <a:gd name="T1" fmla="*/ 1 h 182"/>
                  <a:gd name="T2" fmla="*/ 1 w 132"/>
                  <a:gd name="T3" fmla="*/ 1 h 182"/>
                  <a:gd name="T4" fmla="*/ 1 w 132"/>
                  <a:gd name="T5" fmla="*/ 1 h 182"/>
                  <a:gd name="T6" fmla="*/ 1 w 132"/>
                  <a:gd name="T7" fmla="*/ 1 h 182"/>
                  <a:gd name="T8" fmla="*/ 1 w 132"/>
                  <a:gd name="T9" fmla="*/ 1 h 182"/>
                  <a:gd name="T10" fmla="*/ 1 w 132"/>
                  <a:gd name="T11" fmla="*/ 1 h 182"/>
                  <a:gd name="T12" fmla="*/ 1 w 132"/>
                  <a:gd name="T13" fmla="*/ 1 h 182"/>
                  <a:gd name="T14" fmla="*/ 1 w 132"/>
                  <a:gd name="T15" fmla="*/ 1 h 182"/>
                  <a:gd name="T16" fmla="*/ 1 w 132"/>
                  <a:gd name="T17" fmla="*/ 1 h 182"/>
                  <a:gd name="T18" fmla="*/ 1 w 132"/>
                  <a:gd name="T19" fmla="*/ 0 h 182"/>
                  <a:gd name="T20" fmla="*/ 1 w 132"/>
                  <a:gd name="T21" fmla="*/ 1 h 182"/>
                  <a:gd name="T22" fmla="*/ 1 w 132"/>
                  <a:gd name="T23" fmla="*/ 1 h 182"/>
                  <a:gd name="T24" fmla="*/ 0 w 132"/>
                  <a:gd name="T25" fmla="*/ 1 h 182"/>
                  <a:gd name="T26" fmla="*/ 1 w 132"/>
                  <a:gd name="T27" fmla="*/ 1 h 182"/>
                  <a:gd name="T28" fmla="*/ 1 w 132"/>
                  <a:gd name="T29" fmla="*/ 1 h 182"/>
                  <a:gd name="T30" fmla="*/ 1 w 132"/>
                  <a:gd name="T31" fmla="*/ 1 h 182"/>
                  <a:gd name="T32" fmla="*/ 1 w 132"/>
                  <a:gd name="T33" fmla="*/ 1 h 182"/>
                  <a:gd name="T34" fmla="*/ 1 w 132"/>
                  <a:gd name="T35" fmla="*/ 1 h 18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2">
                    <a:moveTo>
                      <a:pt x="50" y="182"/>
                    </a:moveTo>
                    <a:lnTo>
                      <a:pt x="80" y="182"/>
                    </a:lnTo>
                    <a:lnTo>
                      <a:pt x="85" y="174"/>
                    </a:lnTo>
                    <a:lnTo>
                      <a:pt x="98" y="154"/>
                    </a:lnTo>
                    <a:lnTo>
                      <a:pt x="113" y="125"/>
                    </a:lnTo>
                    <a:lnTo>
                      <a:pt x="125" y="91"/>
                    </a:lnTo>
                    <a:lnTo>
                      <a:pt x="132" y="58"/>
                    </a:lnTo>
                    <a:lnTo>
                      <a:pt x="128" y="29"/>
                    </a:lnTo>
                    <a:lnTo>
                      <a:pt x="107" y="9"/>
                    </a:lnTo>
                    <a:lnTo>
                      <a:pt x="67" y="0"/>
                    </a:lnTo>
                    <a:lnTo>
                      <a:pt x="25" y="9"/>
                    </a:lnTo>
                    <a:lnTo>
                      <a:pt x="4" y="29"/>
                    </a:lnTo>
                    <a:lnTo>
                      <a:pt x="0" y="58"/>
                    </a:lnTo>
                    <a:lnTo>
                      <a:pt x="6" y="91"/>
                    </a:lnTo>
                    <a:lnTo>
                      <a:pt x="18" y="125"/>
                    </a:lnTo>
                    <a:lnTo>
                      <a:pt x="33" y="154"/>
                    </a:lnTo>
                    <a:lnTo>
                      <a:pt x="46" y="174"/>
                    </a:lnTo>
                    <a:lnTo>
                      <a:pt x="50" y="18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5" name="Freeform 165"/>
              <p:cNvSpPr>
                <a:spLocks/>
              </p:cNvSpPr>
              <p:nvPr/>
            </p:nvSpPr>
            <p:spPr bwMode="auto">
              <a:xfrm>
                <a:off x="2821" y="2718"/>
                <a:ext cx="89" cy="73"/>
              </a:xfrm>
              <a:custGeom>
                <a:avLst/>
                <a:gdLst>
                  <a:gd name="T0" fmla="*/ 1 w 177"/>
                  <a:gd name="T1" fmla="*/ 1 h 146"/>
                  <a:gd name="T2" fmla="*/ 1 w 177"/>
                  <a:gd name="T3" fmla="*/ 1 h 146"/>
                  <a:gd name="T4" fmla="*/ 1 w 177"/>
                  <a:gd name="T5" fmla="*/ 1 h 146"/>
                  <a:gd name="T6" fmla="*/ 1 w 177"/>
                  <a:gd name="T7" fmla="*/ 1 h 146"/>
                  <a:gd name="T8" fmla="*/ 1 w 177"/>
                  <a:gd name="T9" fmla="*/ 1 h 146"/>
                  <a:gd name="T10" fmla="*/ 1 w 177"/>
                  <a:gd name="T11" fmla="*/ 1 h 146"/>
                  <a:gd name="T12" fmla="*/ 1 w 177"/>
                  <a:gd name="T13" fmla="*/ 1 h 146"/>
                  <a:gd name="T14" fmla="*/ 1 w 177"/>
                  <a:gd name="T15" fmla="*/ 0 h 146"/>
                  <a:gd name="T16" fmla="*/ 1 w 177"/>
                  <a:gd name="T17" fmla="*/ 1 h 146"/>
                  <a:gd name="T18" fmla="*/ 1 w 177"/>
                  <a:gd name="T19" fmla="*/ 1 h 146"/>
                  <a:gd name="T20" fmla="*/ 1 w 177"/>
                  <a:gd name="T21" fmla="*/ 1 h 146"/>
                  <a:gd name="T22" fmla="*/ 0 w 177"/>
                  <a:gd name="T23" fmla="*/ 1 h 146"/>
                  <a:gd name="T24" fmla="*/ 1 w 177"/>
                  <a:gd name="T25" fmla="*/ 1 h 146"/>
                  <a:gd name="T26" fmla="*/ 1 w 177"/>
                  <a:gd name="T27" fmla="*/ 1 h 146"/>
                  <a:gd name="T28" fmla="*/ 1 w 177"/>
                  <a:gd name="T29" fmla="*/ 1 h 146"/>
                  <a:gd name="T30" fmla="*/ 1 w 177"/>
                  <a:gd name="T31" fmla="*/ 1 h 146"/>
                  <a:gd name="T32" fmla="*/ 1 w 177"/>
                  <a:gd name="T33" fmla="*/ 1 h 146"/>
                  <a:gd name="T34" fmla="*/ 1 w 177"/>
                  <a:gd name="T35" fmla="*/ 1 h 146"/>
                  <a:gd name="T36" fmla="*/ 1 w 177"/>
                  <a:gd name="T37" fmla="*/ 1 h 146"/>
                  <a:gd name="T38" fmla="*/ 1 w 177"/>
                  <a:gd name="T39" fmla="*/ 1 h 146"/>
                  <a:gd name="T40" fmla="*/ 1 w 177"/>
                  <a:gd name="T41" fmla="*/ 1 h 146"/>
                  <a:gd name="T42" fmla="*/ 1 w 177"/>
                  <a:gd name="T43" fmla="*/ 1 h 146"/>
                  <a:gd name="T44" fmla="*/ 1 w 177"/>
                  <a:gd name="T45" fmla="*/ 1 h 146"/>
                  <a:gd name="T46" fmla="*/ 1 w 177"/>
                  <a:gd name="T47" fmla="*/ 1 h 146"/>
                  <a:gd name="T48" fmla="*/ 1 w 177"/>
                  <a:gd name="T49" fmla="*/ 1 h 146"/>
                  <a:gd name="T50" fmla="*/ 1 w 177"/>
                  <a:gd name="T51" fmla="*/ 1 h 14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7" h="146">
                    <a:moveTo>
                      <a:pt x="163" y="144"/>
                    </a:moveTo>
                    <a:lnTo>
                      <a:pt x="177" y="118"/>
                    </a:lnTo>
                    <a:lnTo>
                      <a:pt x="172" y="110"/>
                    </a:lnTo>
                    <a:lnTo>
                      <a:pt x="161" y="89"/>
                    </a:lnTo>
                    <a:lnTo>
                      <a:pt x="144" y="62"/>
                    </a:lnTo>
                    <a:lnTo>
                      <a:pt x="122" y="33"/>
                    </a:lnTo>
                    <a:lnTo>
                      <a:pt x="95" y="11"/>
                    </a:lnTo>
                    <a:lnTo>
                      <a:pt x="69" y="0"/>
                    </a:lnTo>
                    <a:lnTo>
                      <a:pt x="40" y="7"/>
                    </a:lnTo>
                    <a:lnTo>
                      <a:pt x="14" y="38"/>
                    </a:lnTo>
                    <a:lnTo>
                      <a:pt x="3" y="60"/>
                    </a:lnTo>
                    <a:lnTo>
                      <a:pt x="0" y="78"/>
                    </a:lnTo>
                    <a:lnTo>
                      <a:pt x="1" y="94"/>
                    </a:lnTo>
                    <a:lnTo>
                      <a:pt x="8" y="106"/>
                    </a:lnTo>
                    <a:lnTo>
                      <a:pt x="17" y="117"/>
                    </a:lnTo>
                    <a:lnTo>
                      <a:pt x="30" y="126"/>
                    </a:lnTo>
                    <a:lnTo>
                      <a:pt x="46" y="132"/>
                    </a:lnTo>
                    <a:lnTo>
                      <a:pt x="62" y="138"/>
                    </a:lnTo>
                    <a:lnTo>
                      <a:pt x="79" y="141"/>
                    </a:lnTo>
                    <a:lnTo>
                      <a:pt x="98" y="143"/>
                    </a:lnTo>
                    <a:lnTo>
                      <a:pt x="115" y="144"/>
                    </a:lnTo>
                    <a:lnTo>
                      <a:pt x="130" y="146"/>
                    </a:lnTo>
                    <a:lnTo>
                      <a:pt x="144" y="146"/>
                    </a:lnTo>
                    <a:lnTo>
                      <a:pt x="154" y="144"/>
                    </a:lnTo>
                    <a:lnTo>
                      <a:pt x="161" y="144"/>
                    </a:lnTo>
                    <a:lnTo>
                      <a:pt x="163" y="14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6" name="Freeform 166"/>
              <p:cNvSpPr>
                <a:spLocks/>
              </p:cNvSpPr>
              <p:nvPr/>
            </p:nvSpPr>
            <p:spPr bwMode="auto">
              <a:xfrm>
                <a:off x="2821" y="2800"/>
                <a:ext cx="89" cy="71"/>
              </a:xfrm>
              <a:custGeom>
                <a:avLst/>
                <a:gdLst>
                  <a:gd name="T0" fmla="*/ 1 w 178"/>
                  <a:gd name="T1" fmla="*/ 0 h 143"/>
                  <a:gd name="T2" fmla="*/ 1 w 178"/>
                  <a:gd name="T3" fmla="*/ 0 h 143"/>
                  <a:gd name="T4" fmla="*/ 1 w 178"/>
                  <a:gd name="T5" fmla="*/ 0 h 143"/>
                  <a:gd name="T6" fmla="*/ 1 w 178"/>
                  <a:gd name="T7" fmla="*/ 0 h 143"/>
                  <a:gd name="T8" fmla="*/ 1 w 178"/>
                  <a:gd name="T9" fmla="*/ 0 h 143"/>
                  <a:gd name="T10" fmla="*/ 1 w 178"/>
                  <a:gd name="T11" fmla="*/ 0 h 143"/>
                  <a:gd name="T12" fmla="*/ 1 w 178"/>
                  <a:gd name="T13" fmla="*/ 0 h 143"/>
                  <a:gd name="T14" fmla="*/ 1 w 178"/>
                  <a:gd name="T15" fmla="*/ 0 h 143"/>
                  <a:gd name="T16" fmla="*/ 1 w 178"/>
                  <a:gd name="T17" fmla="*/ 0 h 143"/>
                  <a:gd name="T18" fmla="*/ 1 w 178"/>
                  <a:gd name="T19" fmla="*/ 0 h 143"/>
                  <a:gd name="T20" fmla="*/ 1 w 178"/>
                  <a:gd name="T21" fmla="*/ 0 h 143"/>
                  <a:gd name="T22" fmla="*/ 1 w 178"/>
                  <a:gd name="T23" fmla="*/ 0 h 143"/>
                  <a:gd name="T24" fmla="*/ 1 w 178"/>
                  <a:gd name="T25" fmla="*/ 0 h 143"/>
                  <a:gd name="T26" fmla="*/ 1 w 178"/>
                  <a:gd name="T27" fmla="*/ 0 h 143"/>
                  <a:gd name="T28" fmla="*/ 1 w 178"/>
                  <a:gd name="T29" fmla="*/ 0 h 143"/>
                  <a:gd name="T30" fmla="*/ 0 w 178"/>
                  <a:gd name="T31" fmla="*/ 0 h 143"/>
                  <a:gd name="T32" fmla="*/ 1 w 178"/>
                  <a:gd name="T33" fmla="*/ 0 h 143"/>
                  <a:gd name="T34" fmla="*/ 1 w 178"/>
                  <a:gd name="T35" fmla="*/ 0 h 143"/>
                  <a:gd name="T36" fmla="*/ 1 w 178"/>
                  <a:gd name="T37" fmla="*/ 0 h 143"/>
                  <a:gd name="T38" fmla="*/ 1 w 178"/>
                  <a:gd name="T39" fmla="*/ 0 h 143"/>
                  <a:gd name="T40" fmla="*/ 1 w 178"/>
                  <a:gd name="T41" fmla="*/ 0 h 143"/>
                  <a:gd name="T42" fmla="*/ 1 w 178"/>
                  <a:gd name="T43" fmla="*/ 0 h 143"/>
                  <a:gd name="T44" fmla="*/ 1 w 178"/>
                  <a:gd name="T45" fmla="*/ 0 h 143"/>
                  <a:gd name="T46" fmla="*/ 1 w 178"/>
                  <a:gd name="T47" fmla="*/ 0 h 143"/>
                  <a:gd name="T48" fmla="*/ 1 w 178"/>
                  <a:gd name="T49" fmla="*/ 0 h 143"/>
                  <a:gd name="T50" fmla="*/ 1 w 178"/>
                  <a:gd name="T51" fmla="*/ 0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8" h="143">
                    <a:moveTo>
                      <a:pt x="178" y="27"/>
                    </a:moveTo>
                    <a:lnTo>
                      <a:pt x="164" y="1"/>
                    </a:lnTo>
                    <a:lnTo>
                      <a:pt x="162" y="1"/>
                    </a:lnTo>
                    <a:lnTo>
                      <a:pt x="155" y="1"/>
                    </a:lnTo>
                    <a:lnTo>
                      <a:pt x="145" y="0"/>
                    </a:lnTo>
                    <a:lnTo>
                      <a:pt x="131" y="0"/>
                    </a:lnTo>
                    <a:lnTo>
                      <a:pt x="116" y="1"/>
                    </a:lnTo>
                    <a:lnTo>
                      <a:pt x="99" y="2"/>
                    </a:lnTo>
                    <a:lnTo>
                      <a:pt x="80" y="5"/>
                    </a:lnTo>
                    <a:lnTo>
                      <a:pt x="63" y="7"/>
                    </a:lnTo>
                    <a:lnTo>
                      <a:pt x="46" y="13"/>
                    </a:lnTo>
                    <a:lnTo>
                      <a:pt x="31" y="18"/>
                    </a:lnTo>
                    <a:lnTo>
                      <a:pt x="18" y="27"/>
                    </a:lnTo>
                    <a:lnTo>
                      <a:pt x="8" y="37"/>
                    </a:lnTo>
                    <a:lnTo>
                      <a:pt x="2" y="50"/>
                    </a:lnTo>
                    <a:lnTo>
                      <a:pt x="0" y="65"/>
                    </a:lnTo>
                    <a:lnTo>
                      <a:pt x="4" y="83"/>
                    </a:lnTo>
                    <a:lnTo>
                      <a:pt x="14" y="104"/>
                    </a:lnTo>
                    <a:lnTo>
                      <a:pt x="41" y="135"/>
                    </a:lnTo>
                    <a:lnTo>
                      <a:pt x="69" y="143"/>
                    </a:lnTo>
                    <a:lnTo>
                      <a:pt x="96" y="132"/>
                    </a:lnTo>
                    <a:lnTo>
                      <a:pt x="122" y="111"/>
                    </a:lnTo>
                    <a:lnTo>
                      <a:pt x="145" y="83"/>
                    </a:lnTo>
                    <a:lnTo>
                      <a:pt x="162" y="55"/>
                    </a:lnTo>
                    <a:lnTo>
                      <a:pt x="174" y="35"/>
                    </a:lnTo>
                    <a:lnTo>
                      <a:pt x="178" y="2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7" name="Freeform 167"/>
              <p:cNvSpPr>
                <a:spLocks/>
              </p:cNvSpPr>
              <p:nvPr/>
            </p:nvSpPr>
            <p:spPr bwMode="auto">
              <a:xfrm>
                <a:off x="2894" y="2818"/>
                <a:ext cx="66" cy="90"/>
              </a:xfrm>
              <a:custGeom>
                <a:avLst/>
                <a:gdLst>
                  <a:gd name="T0" fmla="*/ 1 w 132"/>
                  <a:gd name="T1" fmla="*/ 0 h 181"/>
                  <a:gd name="T2" fmla="*/ 1 w 132"/>
                  <a:gd name="T3" fmla="*/ 0 h 181"/>
                  <a:gd name="T4" fmla="*/ 1 w 132"/>
                  <a:gd name="T5" fmla="*/ 0 h 181"/>
                  <a:gd name="T6" fmla="*/ 1 w 132"/>
                  <a:gd name="T7" fmla="*/ 0 h 181"/>
                  <a:gd name="T8" fmla="*/ 1 w 132"/>
                  <a:gd name="T9" fmla="*/ 0 h 181"/>
                  <a:gd name="T10" fmla="*/ 1 w 132"/>
                  <a:gd name="T11" fmla="*/ 0 h 181"/>
                  <a:gd name="T12" fmla="*/ 0 w 132"/>
                  <a:gd name="T13" fmla="*/ 0 h 181"/>
                  <a:gd name="T14" fmla="*/ 1 w 132"/>
                  <a:gd name="T15" fmla="*/ 0 h 181"/>
                  <a:gd name="T16" fmla="*/ 1 w 132"/>
                  <a:gd name="T17" fmla="*/ 0 h 181"/>
                  <a:gd name="T18" fmla="*/ 1 w 132"/>
                  <a:gd name="T19" fmla="*/ 0 h 181"/>
                  <a:gd name="T20" fmla="*/ 1 w 132"/>
                  <a:gd name="T21" fmla="*/ 0 h 181"/>
                  <a:gd name="T22" fmla="*/ 1 w 132"/>
                  <a:gd name="T23" fmla="*/ 0 h 181"/>
                  <a:gd name="T24" fmla="*/ 1 w 132"/>
                  <a:gd name="T25" fmla="*/ 0 h 181"/>
                  <a:gd name="T26" fmla="*/ 1 w 132"/>
                  <a:gd name="T27" fmla="*/ 0 h 181"/>
                  <a:gd name="T28" fmla="*/ 1 w 132"/>
                  <a:gd name="T29" fmla="*/ 0 h 181"/>
                  <a:gd name="T30" fmla="*/ 1 w 132"/>
                  <a:gd name="T31" fmla="*/ 0 h 181"/>
                  <a:gd name="T32" fmla="*/ 1 w 132"/>
                  <a:gd name="T33" fmla="*/ 0 h 181"/>
                  <a:gd name="T34" fmla="*/ 1 w 132"/>
                  <a:gd name="T35" fmla="*/ 0 h 1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2" h="181">
                    <a:moveTo>
                      <a:pt x="82" y="0"/>
                    </a:moveTo>
                    <a:lnTo>
                      <a:pt x="52" y="0"/>
                    </a:lnTo>
                    <a:lnTo>
                      <a:pt x="47" y="8"/>
                    </a:lnTo>
                    <a:lnTo>
                      <a:pt x="35" y="29"/>
                    </a:lnTo>
                    <a:lnTo>
                      <a:pt x="20" y="57"/>
                    </a:lnTo>
                    <a:lnTo>
                      <a:pt x="7" y="90"/>
                    </a:lnTo>
                    <a:lnTo>
                      <a:pt x="0" y="123"/>
                    </a:lnTo>
                    <a:lnTo>
                      <a:pt x="5" y="152"/>
                    </a:lnTo>
                    <a:lnTo>
                      <a:pt x="24" y="172"/>
                    </a:lnTo>
                    <a:lnTo>
                      <a:pt x="64" y="181"/>
                    </a:lnTo>
                    <a:lnTo>
                      <a:pt x="106" y="172"/>
                    </a:lnTo>
                    <a:lnTo>
                      <a:pt x="127" y="152"/>
                    </a:lnTo>
                    <a:lnTo>
                      <a:pt x="132" y="123"/>
                    </a:lnTo>
                    <a:lnTo>
                      <a:pt x="127" y="90"/>
                    </a:lnTo>
                    <a:lnTo>
                      <a:pt x="114" y="57"/>
                    </a:lnTo>
                    <a:lnTo>
                      <a:pt x="99" y="29"/>
                    </a:lnTo>
                    <a:lnTo>
                      <a:pt x="86" y="8"/>
                    </a:lnTo>
                    <a:lnTo>
                      <a:pt x="8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8" name="Freeform 168"/>
              <p:cNvSpPr>
                <a:spLocks/>
              </p:cNvSpPr>
              <p:nvPr/>
            </p:nvSpPr>
            <p:spPr bwMode="auto">
              <a:xfrm>
                <a:off x="2944" y="2799"/>
                <a:ext cx="88" cy="72"/>
              </a:xfrm>
              <a:custGeom>
                <a:avLst/>
                <a:gdLst>
                  <a:gd name="T0" fmla="*/ 0 w 177"/>
                  <a:gd name="T1" fmla="*/ 1 h 144"/>
                  <a:gd name="T2" fmla="*/ 0 w 177"/>
                  <a:gd name="T3" fmla="*/ 1 h 144"/>
                  <a:gd name="T4" fmla="*/ 0 w 177"/>
                  <a:gd name="T5" fmla="*/ 1 h 144"/>
                  <a:gd name="T6" fmla="*/ 0 w 177"/>
                  <a:gd name="T7" fmla="*/ 1 h 144"/>
                  <a:gd name="T8" fmla="*/ 0 w 177"/>
                  <a:gd name="T9" fmla="*/ 1 h 144"/>
                  <a:gd name="T10" fmla="*/ 0 w 177"/>
                  <a:gd name="T11" fmla="*/ 1 h 144"/>
                  <a:gd name="T12" fmla="*/ 0 w 177"/>
                  <a:gd name="T13" fmla="*/ 1 h 144"/>
                  <a:gd name="T14" fmla="*/ 0 w 177"/>
                  <a:gd name="T15" fmla="*/ 1 h 144"/>
                  <a:gd name="T16" fmla="*/ 0 w 177"/>
                  <a:gd name="T17" fmla="*/ 1 h 144"/>
                  <a:gd name="T18" fmla="*/ 0 w 177"/>
                  <a:gd name="T19" fmla="*/ 1 h 144"/>
                  <a:gd name="T20" fmla="*/ 0 w 177"/>
                  <a:gd name="T21" fmla="*/ 1 h 144"/>
                  <a:gd name="T22" fmla="*/ 0 w 177"/>
                  <a:gd name="T23" fmla="*/ 1 h 144"/>
                  <a:gd name="T24" fmla="*/ 0 w 177"/>
                  <a:gd name="T25" fmla="*/ 1 h 144"/>
                  <a:gd name="T26" fmla="*/ 0 w 177"/>
                  <a:gd name="T27" fmla="*/ 1 h 144"/>
                  <a:gd name="T28" fmla="*/ 0 w 177"/>
                  <a:gd name="T29" fmla="*/ 1 h 144"/>
                  <a:gd name="T30" fmla="*/ 0 w 177"/>
                  <a:gd name="T31" fmla="*/ 1 h 144"/>
                  <a:gd name="T32" fmla="*/ 0 w 177"/>
                  <a:gd name="T33" fmla="*/ 1 h 144"/>
                  <a:gd name="T34" fmla="*/ 0 w 177"/>
                  <a:gd name="T35" fmla="*/ 1 h 144"/>
                  <a:gd name="T36" fmla="*/ 0 w 177"/>
                  <a:gd name="T37" fmla="*/ 1 h 144"/>
                  <a:gd name="T38" fmla="*/ 0 w 177"/>
                  <a:gd name="T39" fmla="*/ 1 h 144"/>
                  <a:gd name="T40" fmla="*/ 0 w 177"/>
                  <a:gd name="T41" fmla="*/ 1 h 144"/>
                  <a:gd name="T42" fmla="*/ 0 w 177"/>
                  <a:gd name="T43" fmla="*/ 0 h 144"/>
                  <a:gd name="T44" fmla="*/ 0 w 177"/>
                  <a:gd name="T45" fmla="*/ 0 h 144"/>
                  <a:gd name="T46" fmla="*/ 0 w 177"/>
                  <a:gd name="T47" fmla="*/ 1 h 144"/>
                  <a:gd name="T48" fmla="*/ 0 w 177"/>
                  <a:gd name="T49" fmla="*/ 1 h 144"/>
                  <a:gd name="T50" fmla="*/ 0 w 177"/>
                  <a:gd name="T51" fmla="*/ 1 h 1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7" h="144">
                    <a:moveTo>
                      <a:pt x="15" y="1"/>
                    </a:moveTo>
                    <a:lnTo>
                      <a:pt x="0" y="26"/>
                    </a:lnTo>
                    <a:lnTo>
                      <a:pt x="5" y="34"/>
                    </a:lnTo>
                    <a:lnTo>
                      <a:pt x="16" y="55"/>
                    </a:lnTo>
                    <a:lnTo>
                      <a:pt x="33" y="83"/>
                    </a:lnTo>
                    <a:lnTo>
                      <a:pt x="56" y="110"/>
                    </a:lnTo>
                    <a:lnTo>
                      <a:pt x="82" y="132"/>
                    </a:lnTo>
                    <a:lnTo>
                      <a:pt x="109" y="144"/>
                    </a:lnTo>
                    <a:lnTo>
                      <a:pt x="137" y="137"/>
                    </a:lnTo>
                    <a:lnTo>
                      <a:pt x="164" y="106"/>
                    </a:lnTo>
                    <a:lnTo>
                      <a:pt x="174" y="85"/>
                    </a:lnTo>
                    <a:lnTo>
                      <a:pt x="177" y="67"/>
                    </a:lnTo>
                    <a:lnTo>
                      <a:pt x="176" y="50"/>
                    </a:lnTo>
                    <a:lnTo>
                      <a:pt x="170" y="38"/>
                    </a:lnTo>
                    <a:lnTo>
                      <a:pt x="161" y="27"/>
                    </a:lnTo>
                    <a:lnTo>
                      <a:pt x="147" y="19"/>
                    </a:lnTo>
                    <a:lnTo>
                      <a:pt x="132" y="12"/>
                    </a:lnTo>
                    <a:lnTo>
                      <a:pt x="116" y="8"/>
                    </a:lnTo>
                    <a:lnTo>
                      <a:pt x="98" y="4"/>
                    </a:lnTo>
                    <a:lnTo>
                      <a:pt x="81" y="2"/>
                    </a:lnTo>
                    <a:lnTo>
                      <a:pt x="63" y="1"/>
                    </a:lnTo>
                    <a:lnTo>
                      <a:pt x="48" y="0"/>
                    </a:lnTo>
                    <a:lnTo>
                      <a:pt x="35" y="0"/>
                    </a:lnTo>
                    <a:lnTo>
                      <a:pt x="24" y="1"/>
                    </a:lnTo>
                    <a:lnTo>
                      <a:pt x="17" y="1"/>
                    </a:lnTo>
                    <a:lnTo>
                      <a:pt x="15" y="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69" name="Freeform 169"/>
              <p:cNvSpPr>
                <a:spLocks/>
              </p:cNvSpPr>
              <p:nvPr/>
            </p:nvSpPr>
            <p:spPr bwMode="auto">
              <a:xfrm>
                <a:off x="2943" y="2718"/>
                <a:ext cx="90" cy="72"/>
              </a:xfrm>
              <a:custGeom>
                <a:avLst/>
                <a:gdLst>
                  <a:gd name="T0" fmla="*/ 0 w 180"/>
                  <a:gd name="T1" fmla="*/ 1 h 143"/>
                  <a:gd name="T2" fmla="*/ 1 w 180"/>
                  <a:gd name="T3" fmla="*/ 1 h 143"/>
                  <a:gd name="T4" fmla="*/ 1 w 180"/>
                  <a:gd name="T5" fmla="*/ 1 h 143"/>
                  <a:gd name="T6" fmla="*/ 1 w 180"/>
                  <a:gd name="T7" fmla="*/ 1 h 143"/>
                  <a:gd name="T8" fmla="*/ 1 w 180"/>
                  <a:gd name="T9" fmla="*/ 1 h 143"/>
                  <a:gd name="T10" fmla="*/ 1 w 180"/>
                  <a:gd name="T11" fmla="*/ 1 h 143"/>
                  <a:gd name="T12" fmla="*/ 1 w 180"/>
                  <a:gd name="T13" fmla="*/ 1 h 143"/>
                  <a:gd name="T14" fmla="*/ 1 w 180"/>
                  <a:gd name="T15" fmla="*/ 1 h 143"/>
                  <a:gd name="T16" fmla="*/ 1 w 180"/>
                  <a:gd name="T17" fmla="*/ 1 h 143"/>
                  <a:gd name="T18" fmla="*/ 1 w 180"/>
                  <a:gd name="T19" fmla="*/ 1 h 143"/>
                  <a:gd name="T20" fmla="*/ 1 w 180"/>
                  <a:gd name="T21" fmla="*/ 1 h 143"/>
                  <a:gd name="T22" fmla="*/ 1 w 180"/>
                  <a:gd name="T23" fmla="*/ 1 h 143"/>
                  <a:gd name="T24" fmla="*/ 1 w 180"/>
                  <a:gd name="T25" fmla="*/ 1 h 143"/>
                  <a:gd name="T26" fmla="*/ 1 w 180"/>
                  <a:gd name="T27" fmla="*/ 1 h 143"/>
                  <a:gd name="T28" fmla="*/ 1 w 180"/>
                  <a:gd name="T29" fmla="*/ 1 h 143"/>
                  <a:gd name="T30" fmla="*/ 1 w 180"/>
                  <a:gd name="T31" fmla="*/ 1 h 143"/>
                  <a:gd name="T32" fmla="*/ 1 w 180"/>
                  <a:gd name="T33" fmla="*/ 1 h 143"/>
                  <a:gd name="T34" fmla="*/ 1 w 180"/>
                  <a:gd name="T35" fmla="*/ 1 h 143"/>
                  <a:gd name="T36" fmla="*/ 1 w 180"/>
                  <a:gd name="T37" fmla="*/ 1 h 143"/>
                  <a:gd name="T38" fmla="*/ 1 w 180"/>
                  <a:gd name="T39" fmla="*/ 0 h 143"/>
                  <a:gd name="T40" fmla="*/ 1 w 180"/>
                  <a:gd name="T41" fmla="*/ 1 h 143"/>
                  <a:gd name="T42" fmla="*/ 1 w 180"/>
                  <a:gd name="T43" fmla="*/ 1 h 143"/>
                  <a:gd name="T44" fmla="*/ 1 w 180"/>
                  <a:gd name="T45" fmla="*/ 1 h 143"/>
                  <a:gd name="T46" fmla="*/ 1 w 180"/>
                  <a:gd name="T47" fmla="*/ 1 h 143"/>
                  <a:gd name="T48" fmla="*/ 1 w 180"/>
                  <a:gd name="T49" fmla="*/ 1 h 143"/>
                  <a:gd name="T50" fmla="*/ 0 w 180"/>
                  <a:gd name="T51" fmla="*/ 1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80" h="143">
                    <a:moveTo>
                      <a:pt x="0" y="116"/>
                    </a:moveTo>
                    <a:lnTo>
                      <a:pt x="15" y="142"/>
                    </a:lnTo>
                    <a:lnTo>
                      <a:pt x="17" y="142"/>
                    </a:lnTo>
                    <a:lnTo>
                      <a:pt x="24" y="142"/>
                    </a:lnTo>
                    <a:lnTo>
                      <a:pt x="34" y="143"/>
                    </a:lnTo>
                    <a:lnTo>
                      <a:pt x="48" y="143"/>
                    </a:lnTo>
                    <a:lnTo>
                      <a:pt x="63" y="142"/>
                    </a:lnTo>
                    <a:lnTo>
                      <a:pt x="80" y="141"/>
                    </a:lnTo>
                    <a:lnTo>
                      <a:pt x="99" y="139"/>
                    </a:lnTo>
                    <a:lnTo>
                      <a:pt x="116" y="135"/>
                    </a:lnTo>
                    <a:lnTo>
                      <a:pt x="133" y="131"/>
                    </a:lnTo>
                    <a:lnTo>
                      <a:pt x="148" y="125"/>
                    </a:lnTo>
                    <a:lnTo>
                      <a:pt x="161" y="117"/>
                    </a:lnTo>
                    <a:lnTo>
                      <a:pt x="171" y="106"/>
                    </a:lnTo>
                    <a:lnTo>
                      <a:pt x="177" y="94"/>
                    </a:lnTo>
                    <a:lnTo>
                      <a:pt x="180" y="79"/>
                    </a:lnTo>
                    <a:lnTo>
                      <a:pt x="175" y="60"/>
                    </a:lnTo>
                    <a:lnTo>
                      <a:pt x="166" y="40"/>
                    </a:lnTo>
                    <a:lnTo>
                      <a:pt x="138" y="7"/>
                    </a:lnTo>
                    <a:lnTo>
                      <a:pt x="109" y="0"/>
                    </a:lnTo>
                    <a:lnTo>
                      <a:pt x="82" y="10"/>
                    </a:lnTo>
                    <a:lnTo>
                      <a:pt x="56" y="32"/>
                    </a:lnTo>
                    <a:lnTo>
                      <a:pt x="33" y="59"/>
                    </a:lnTo>
                    <a:lnTo>
                      <a:pt x="16" y="87"/>
                    </a:lnTo>
                    <a:lnTo>
                      <a:pt x="4" y="108"/>
                    </a:lnTo>
                    <a:lnTo>
                      <a:pt x="0" y="11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0" name="Freeform 170"/>
              <p:cNvSpPr>
                <a:spLocks/>
              </p:cNvSpPr>
              <p:nvPr/>
            </p:nvSpPr>
            <p:spPr bwMode="auto">
              <a:xfrm>
                <a:off x="3116" y="2261"/>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 h="24">
                    <a:moveTo>
                      <a:pt x="12" y="24"/>
                    </a:moveTo>
                    <a:lnTo>
                      <a:pt x="8" y="23"/>
                    </a:lnTo>
                    <a:lnTo>
                      <a:pt x="3" y="21"/>
                    </a:lnTo>
                    <a:lnTo>
                      <a:pt x="1" y="16"/>
                    </a:lnTo>
                    <a:lnTo>
                      <a:pt x="0" y="11"/>
                    </a:lnTo>
                    <a:lnTo>
                      <a:pt x="1" y="7"/>
                    </a:lnTo>
                    <a:lnTo>
                      <a:pt x="3" y="3"/>
                    </a:lnTo>
                    <a:lnTo>
                      <a:pt x="8" y="1"/>
                    </a:lnTo>
                    <a:lnTo>
                      <a:pt x="12" y="0"/>
                    </a:lnTo>
                    <a:lnTo>
                      <a:pt x="17" y="1"/>
                    </a:lnTo>
                    <a:lnTo>
                      <a:pt x="20" y="3"/>
                    </a:lnTo>
                    <a:lnTo>
                      <a:pt x="23" y="7"/>
                    </a:lnTo>
                    <a:lnTo>
                      <a:pt x="24" y="11"/>
                    </a:lnTo>
                    <a:lnTo>
                      <a:pt x="23" y="16"/>
                    </a:lnTo>
                    <a:lnTo>
                      <a:pt x="20" y="21"/>
                    </a:lnTo>
                    <a:lnTo>
                      <a:pt x="17" y="23"/>
                    </a:lnTo>
                    <a:lnTo>
                      <a:pt x="12"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1" name="Freeform 171"/>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2" name="Freeform 172"/>
              <p:cNvSpPr>
                <a:spLocks/>
              </p:cNvSpPr>
              <p:nvPr/>
            </p:nvSpPr>
            <p:spPr bwMode="auto">
              <a:xfrm>
                <a:off x="3109" y="2221"/>
                <a:ext cx="26" cy="37"/>
              </a:xfrm>
              <a:custGeom>
                <a:avLst/>
                <a:gdLst>
                  <a:gd name="T0" fmla="*/ 1 w 52"/>
                  <a:gd name="T1" fmla="*/ 1 h 73"/>
                  <a:gd name="T2" fmla="*/ 1 w 52"/>
                  <a:gd name="T3" fmla="*/ 1 h 73"/>
                  <a:gd name="T4" fmla="*/ 1 w 52"/>
                  <a:gd name="T5" fmla="*/ 1 h 73"/>
                  <a:gd name="T6" fmla="*/ 1 w 52"/>
                  <a:gd name="T7" fmla="*/ 1 h 73"/>
                  <a:gd name="T8" fmla="*/ 1 w 52"/>
                  <a:gd name="T9" fmla="*/ 1 h 73"/>
                  <a:gd name="T10" fmla="*/ 1 w 52"/>
                  <a:gd name="T11" fmla="*/ 1 h 73"/>
                  <a:gd name="T12" fmla="*/ 1 w 52"/>
                  <a:gd name="T13" fmla="*/ 1 h 73"/>
                  <a:gd name="T14" fmla="*/ 1 w 52"/>
                  <a:gd name="T15" fmla="*/ 1 h 73"/>
                  <a:gd name="T16" fmla="*/ 1 w 52"/>
                  <a:gd name="T17" fmla="*/ 1 h 73"/>
                  <a:gd name="T18" fmla="*/ 1 w 52"/>
                  <a:gd name="T19" fmla="*/ 0 h 73"/>
                  <a:gd name="T20" fmla="*/ 1 w 52"/>
                  <a:gd name="T21" fmla="*/ 1 h 73"/>
                  <a:gd name="T22" fmla="*/ 1 w 52"/>
                  <a:gd name="T23" fmla="*/ 1 h 73"/>
                  <a:gd name="T24" fmla="*/ 0 w 52"/>
                  <a:gd name="T25" fmla="*/ 1 h 73"/>
                  <a:gd name="T26" fmla="*/ 1 w 52"/>
                  <a:gd name="T27" fmla="*/ 1 h 73"/>
                  <a:gd name="T28" fmla="*/ 1 w 52"/>
                  <a:gd name="T29" fmla="*/ 1 h 73"/>
                  <a:gd name="T30" fmla="*/ 1 w 52"/>
                  <a:gd name="T31" fmla="*/ 1 h 73"/>
                  <a:gd name="T32" fmla="*/ 1 w 52"/>
                  <a:gd name="T33" fmla="*/ 1 h 73"/>
                  <a:gd name="T34" fmla="*/ 1 w 52"/>
                  <a:gd name="T35" fmla="*/ 1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19" y="73"/>
                    </a:moveTo>
                    <a:lnTo>
                      <a:pt x="31" y="73"/>
                    </a:lnTo>
                    <a:lnTo>
                      <a:pt x="33" y="70"/>
                    </a:lnTo>
                    <a:lnTo>
                      <a:pt x="38" y="62"/>
                    </a:lnTo>
                    <a:lnTo>
                      <a:pt x="43" y="50"/>
                    </a:lnTo>
                    <a:lnTo>
                      <a:pt x="49" y="36"/>
                    </a:lnTo>
                    <a:lnTo>
                      <a:pt x="52" y="24"/>
                    </a:lnTo>
                    <a:lnTo>
                      <a:pt x="50" y="12"/>
                    </a:lnTo>
                    <a:lnTo>
                      <a:pt x="42" y="4"/>
                    </a:lnTo>
                    <a:lnTo>
                      <a:pt x="26" y="0"/>
                    </a:lnTo>
                    <a:lnTo>
                      <a:pt x="10" y="4"/>
                    </a:lnTo>
                    <a:lnTo>
                      <a:pt x="1" y="12"/>
                    </a:lnTo>
                    <a:lnTo>
                      <a:pt x="0" y="24"/>
                    </a:lnTo>
                    <a:lnTo>
                      <a:pt x="2" y="36"/>
                    </a:lnTo>
                    <a:lnTo>
                      <a:pt x="7" y="50"/>
                    </a:lnTo>
                    <a:lnTo>
                      <a:pt x="12" y="62"/>
                    </a:lnTo>
                    <a:lnTo>
                      <a:pt x="17" y="70"/>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3" name="Freeform 173"/>
              <p:cNvSpPr>
                <a:spLocks/>
              </p:cNvSpPr>
              <p:nvPr/>
            </p:nvSpPr>
            <p:spPr bwMode="auto">
              <a:xfrm>
                <a:off x="3080" y="2236"/>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8">
                    <a:moveTo>
                      <a:pt x="66" y="58"/>
                    </a:moveTo>
                    <a:lnTo>
                      <a:pt x="71" y="48"/>
                    </a:lnTo>
                    <a:lnTo>
                      <a:pt x="70" y="44"/>
                    </a:lnTo>
                    <a:lnTo>
                      <a:pt x="64" y="36"/>
                    </a:lnTo>
                    <a:lnTo>
                      <a:pt x="58" y="25"/>
                    </a:lnTo>
                    <a:lnTo>
                      <a:pt x="49" y="14"/>
                    </a:lnTo>
                    <a:lnTo>
                      <a:pt x="39" y="5"/>
                    </a:lnTo>
                    <a:lnTo>
                      <a:pt x="28" y="0"/>
                    </a:lnTo>
                    <a:lnTo>
                      <a:pt x="16" y="4"/>
                    </a:lnTo>
                    <a:lnTo>
                      <a:pt x="6" y="17"/>
                    </a:lnTo>
                    <a:lnTo>
                      <a:pt x="0" y="33"/>
                    </a:lnTo>
                    <a:lnTo>
                      <a:pt x="3" y="43"/>
                    </a:lnTo>
                    <a:lnTo>
                      <a:pt x="11" y="51"/>
                    </a:lnTo>
                    <a:lnTo>
                      <a:pt x="25" y="56"/>
                    </a:lnTo>
                    <a:lnTo>
                      <a:pt x="39" y="58"/>
                    </a:lnTo>
                    <a:lnTo>
                      <a:pt x="52" y="58"/>
                    </a:lnTo>
                    <a:lnTo>
                      <a:pt x="62"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4" name="Freeform 174"/>
              <p:cNvSpPr>
                <a:spLocks/>
              </p:cNvSpPr>
              <p:nvPr/>
            </p:nvSpPr>
            <p:spPr bwMode="auto">
              <a:xfrm>
                <a:off x="3080" y="2269"/>
                <a:ext cx="36" cy="28"/>
              </a:xfrm>
              <a:custGeom>
                <a:avLst/>
                <a:gdLst>
                  <a:gd name="T0" fmla="*/ 1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0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71" y="10"/>
                    </a:moveTo>
                    <a:lnTo>
                      <a:pt x="66" y="0"/>
                    </a:lnTo>
                    <a:lnTo>
                      <a:pt x="62" y="0"/>
                    </a:lnTo>
                    <a:lnTo>
                      <a:pt x="53" y="0"/>
                    </a:lnTo>
                    <a:lnTo>
                      <a:pt x="39" y="0"/>
                    </a:lnTo>
                    <a:lnTo>
                      <a:pt x="25" y="2"/>
                    </a:lnTo>
                    <a:lnTo>
                      <a:pt x="13" y="7"/>
                    </a:lnTo>
                    <a:lnTo>
                      <a:pt x="3" y="15"/>
                    </a:lnTo>
                    <a:lnTo>
                      <a:pt x="0" y="25"/>
                    </a:lnTo>
                    <a:lnTo>
                      <a:pt x="6" y="42"/>
                    </a:lnTo>
                    <a:lnTo>
                      <a:pt x="16" y="54"/>
                    </a:lnTo>
                    <a:lnTo>
                      <a:pt x="28" y="57"/>
                    </a:lnTo>
                    <a:lnTo>
                      <a:pt x="39" y="53"/>
                    </a:lnTo>
                    <a:lnTo>
                      <a:pt x="49" y="44"/>
                    </a:lnTo>
                    <a:lnTo>
                      <a:pt x="58" y="33"/>
                    </a:lnTo>
                    <a:lnTo>
                      <a:pt x="64" y="22"/>
                    </a:lnTo>
                    <a:lnTo>
                      <a:pt x="70" y="14"/>
                    </a:lnTo>
                    <a:lnTo>
                      <a:pt x="71"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5" name="Freeform 175"/>
              <p:cNvSpPr>
                <a:spLocks/>
              </p:cNvSpPr>
              <p:nvPr/>
            </p:nvSpPr>
            <p:spPr bwMode="auto">
              <a:xfrm>
                <a:off x="3109" y="2277"/>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0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1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32" y="0"/>
                    </a:moveTo>
                    <a:lnTo>
                      <a:pt x="20" y="0"/>
                    </a:lnTo>
                    <a:lnTo>
                      <a:pt x="18" y="4"/>
                    </a:lnTo>
                    <a:lnTo>
                      <a:pt x="14" y="12"/>
                    </a:lnTo>
                    <a:lnTo>
                      <a:pt x="8" y="23"/>
                    </a:lnTo>
                    <a:lnTo>
                      <a:pt x="2" y="36"/>
                    </a:lnTo>
                    <a:lnTo>
                      <a:pt x="0" y="50"/>
                    </a:lnTo>
                    <a:lnTo>
                      <a:pt x="1" y="61"/>
                    </a:lnTo>
                    <a:lnTo>
                      <a:pt x="9" y="69"/>
                    </a:lnTo>
                    <a:lnTo>
                      <a:pt x="25" y="73"/>
                    </a:lnTo>
                    <a:lnTo>
                      <a:pt x="41" y="69"/>
                    </a:lnTo>
                    <a:lnTo>
                      <a:pt x="50" y="61"/>
                    </a:lnTo>
                    <a:lnTo>
                      <a:pt x="52" y="50"/>
                    </a:lnTo>
                    <a:lnTo>
                      <a:pt x="49" y="36"/>
                    </a:lnTo>
                    <a:lnTo>
                      <a:pt x="45" y="23"/>
                    </a:lnTo>
                    <a:lnTo>
                      <a:pt x="39" y="12"/>
                    </a:lnTo>
                    <a:lnTo>
                      <a:pt x="34" y="4"/>
                    </a:lnTo>
                    <a:lnTo>
                      <a:pt x="3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6" name="Freeform 176"/>
              <p:cNvSpPr>
                <a:spLocks/>
              </p:cNvSpPr>
              <p:nvPr/>
            </p:nvSpPr>
            <p:spPr bwMode="auto">
              <a:xfrm>
                <a:off x="3129" y="2269"/>
                <a:ext cx="36" cy="28"/>
              </a:xfrm>
              <a:custGeom>
                <a:avLst/>
                <a:gdLst>
                  <a:gd name="T0" fmla="*/ 1 w 71"/>
                  <a:gd name="T1" fmla="*/ 0 h 57"/>
                  <a:gd name="T2" fmla="*/ 0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1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6" y="0"/>
                    </a:moveTo>
                    <a:lnTo>
                      <a:pt x="0" y="10"/>
                    </a:lnTo>
                    <a:lnTo>
                      <a:pt x="1" y="14"/>
                    </a:lnTo>
                    <a:lnTo>
                      <a:pt x="7" y="22"/>
                    </a:lnTo>
                    <a:lnTo>
                      <a:pt x="14" y="33"/>
                    </a:lnTo>
                    <a:lnTo>
                      <a:pt x="23" y="44"/>
                    </a:lnTo>
                    <a:lnTo>
                      <a:pt x="32" y="53"/>
                    </a:lnTo>
                    <a:lnTo>
                      <a:pt x="44" y="57"/>
                    </a:lnTo>
                    <a:lnTo>
                      <a:pt x="55" y="54"/>
                    </a:lnTo>
                    <a:lnTo>
                      <a:pt x="66" y="42"/>
                    </a:lnTo>
                    <a:lnTo>
                      <a:pt x="71" y="25"/>
                    </a:lnTo>
                    <a:lnTo>
                      <a:pt x="68" y="15"/>
                    </a:lnTo>
                    <a:lnTo>
                      <a:pt x="60" y="7"/>
                    </a:lnTo>
                    <a:lnTo>
                      <a:pt x="46" y="2"/>
                    </a:lnTo>
                    <a:lnTo>
                      <a:pt x="32" y="0"/>
                    </a:lnTo>
                    <a:lnTo>
                      <a:pt x="19"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7" name="Freeform 177"/>
              <p:cNvSpPr>
                <a:spLocks/>
              </p:cNvSpPr>
              <p:nvPr/>
            </p:nvSpPr>
            <p:spPr bwMode="auto">
              <a:xfrm>
                <a:off x="3129" y="2236"/>
                <a:ext cx="36" cy="28"/>
              </a:xfrm>
              <a:custGeom>
                <a:avLst/>
                <a:gdLst>
                  <a:gd name="T0" fmla="*/ 0 w 71"/>
                  <a:gd name="T1" fmla="*/ 0 h 57"/>
                  <a:gd name="T2" fmla="*/ 1 w 71"/>
                  <a:gd name="T3" fmla="*/ 0 h 57"/>
                  <a:gd name="T4" fmla="*/ 1 w 71"/>
                  <a:gd name="T5" fmla="*/ 0 h 57"/>
                  <a:gd name="T6" fmla="*/ 1 w 71"/>
                  <a:gd name="T7" fmla="*/ 0 h 57"/>
                  <a:gd name="T8" fmla="*/ 1 w 71"/>
                  <a:gd name="T9" fmla="*/ 0 h 57"/>
                  <a:gd name="T10" fmla="*/ 1 w 71"/>
                  <a:gd name="T11" fmla="*/ 0 h 57"/>
                  <a:gd name="T12" fmla="*/ 1 w 71"/>
                  <a:gd name="T13" fmla="*/ 0 h 57"/>
                  <a:gd name="T14" fmla="*/ 1 w 71"/>
                  <a:gd name="T15" fmla="*/ 0 h 57"/>
                  <a:gd name="T16" fmla="*/ 1 w 71"/>
                  <a:gd name="T17" fmla="*/ 0 h 57"/>
                  <a:gd name="T18" fmla="*/ 1 w 71"/>
                  <a:gd name="T19" fmla="*/ 0 h 57"/>
                  <a:gd name="T20" fmla="*/ 1 w 71"/>
                  <a:gd name="T21" fmla="*/ 0 h 57"/>
                  <a:gd name="T22" fmla="*/ 1 w 71"/>
                  <a:gd name="T23" fmla="*/ 0 h 57"/>
                  <a:gd name="T24" fmla="*/ 1 w 71"/>
                  <a:gd name="T25" fmla="*/ 0 h 57"/>
                  <a:gd name="T26" fmla="*/ 1 w 71"/>
                  <a:gd name="T27" fmla="*/ 0 h 57"/>
                  <a:gd name="T28" fmla="*/ 1 w 71"/>
                  <a:gd name="T29" fmla="*/ 0 h 57"/>
                  <a:gd name="T30" fmla="*/ 1 w 71"/>
                  <a:gd name="T31" fmla="*/ 0 h 57"/>
                  <a:gd name="T32" fmla="*/ 1 w 71"/>
                  <a:gd name="T33" fmla="*/ 0 h 57"/>
                  <a:gd name="T34" fmla="*/ 0 w 71"/>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7">
                    <a:moveTo>
                      <a:pt x="0" y="47"/>
                    </a:moveTo>
                    <a:lnTo>
                      <a:pt x="6" y="57"/>
                    </a:lnTo>
                    <a:lnTo>
                      <a:pt x="9" y="57"/>
                    </a:lnTo>
                    <a:lnTo>
                      <a:pt x="19" y="57"/>
                    </a:lnTo>
                    <a:lnTo>
                      <a:pt x="32" y="57"/>
                    </a:lnTo>
                    <a:lnTo>
                      <a:pt x="46" y="55"/>
                    </a:lnTo>
                    <a:lnTo>
                      <a:pt x="59" y="50"/>
                    </a:lnTo>
                    <a:lnTo>
                      <a:pt x="68" y="43"/>
                    </a:lnTo>
                    <a:lnTo>
                      <a:pt x="71" y="32"/>
                    </a:lnTo>
                    <a:lnTo>
                      <a:pt x="66" y="17"/>
                    </a:lnTo>
                    <a:lnTo>
                      <a:pt x="55" y="4"/>
                    </a:lnTo>
                    <a:lnTo>
                      <a:pt x="44" y="0"/>
                    </a:lnTo>
                    <a:lnTo>
                      <a:pt x="32" y="4"/>
                    </a:lnTo>
                    <a:lnTo>
                      <a:pt x="23" y="13"/>
                    </a:lnTo>
                    <a:lnTo>
                      <a:pt x="14" y="23"/>
                    </a:lnTo>
                    <a:lnTo>
                      <a:pt x="7" y="35"/>
                    </a:lnTo>
                    <a:lnTo>
                      <a:pt x="1" y="43"/>
                    </a:lnTo>
                    <a:lnTo>
                      <a:pt x="0" y="4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8" name="Freeform 178"/>
              <p:cNvSpPr>
                <a:spLocks/>
              </p:cNvSpPr>
              <p:nvPr/>
            </p:nvSpPr>
            <p:spPr bwMode="auto">
              <a:xfrm>
                <a:off x="3830" y="3106"/>
                <a:ext cx="12" cy="12"/>
              </a:xfrm>
              <a:custGeom>
                <a:avLst/>
                <a:gdLst>
                  <a:gd name="T0" fmla="*/ 1 w 24"/>
                  <a:gd name="T1" fmla="*/ 1 h 24"/>
                  <a:gd name="T2" fmla="*/ 1 w 24"/>
                  <a:gd name="T3" fmla="*/ 1 h 24"/>
                  <a:gd name="T4" fmla="*/ 1 w 24"/>
                  <a:gd name="T5" fmla="*/ 1 h 24"/>
                  <a:gd name="T6" fmla="*/ 1 w 24"/>
                  <a:gd name="T7" fmla="*/ 1 h 24"/>
                  <a:gd name="T8" fmla="*/ 0 w 24"/>
                  <a:gd name="T9" fmla="*/ 1 h 24"/>
                  <a:gd name="T10" fmla="*/ 1 w 24"/>
                  <a:gd name="T11" fmla="*/ 1 h 24"/>
                  <a:gd name="T12" fmla="*/ 1 w 24"/>
                  <a:gd name="T13" fmla="*/ 1 h 24"/>
                  <a:gd name="T14" fmla="*/ 1 w 24"/>
                  <a:gd name="T15" fmla="*/ 1 h 24"/>
                  <a:gd name="T16" fmla="*/ 1 w 24"/>
                  <a:gd name="T17" fmla="*/ 0 h 24"/>
                  <a:gd name="T18" fmla="*/ 1 w 24"/>
                  <a:gd name="T19" fmla="*/ 1 h 24"/>
                  <a:gd name="T20" fmla="*/ 1 w 24"/>
                  <a:gd name="T21" fmla="*/ 1 h 24"/>
                  <a:gd name="T22" fmla="*/ 1 w 24"/>
                  <a:gd name="T23" fmla="*/ 1 h 24"/>
                  <a:gd name="T24" fmla="*/ 1 w 24"/>
                  <a:gd name="T25" fmla="*/ 1 h 24"/>
                  <a:gd name="T26" fmla="*/ 1 w 24"/>
                  <a:gd name="T27" fmla="*/ 1 h 24"/>
                  <a:gd name="T28" fmla="*/ 1 w 24"/>
                  <a:gd name="T29" fmla="*/ 1 h 24"/>
                  <a:gd name="T30" fmla="*/ 1 w 24"/>
                  <a:gd name="T31" fmla="*/ 1 h 24"/>
                  <a:gd name="T32" fmla="*/ 1 w 24"/>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 h="24">
                    <a:moveTo>
                      <a:pt x="11" y="24"/>
                    </a:moveTo>
                    <a:lnTo>
                      <a:pt x="7" y="23"/>
                    </a:lnTo>
                    <a:lnTo>
                      <a:pt x="3" y="20"/>
                    </a:lnTo>
                    <a:lnTo>
                      <a:pt x="1" y="16"/>
                    </a:lnTo>
                    <a:lnTo>
                      <a:pt x="0" y="11"/>
                    </a:lnTo>
                    <a:lnTo>
                      <a:pt x="1" y="7"/>
                    </a:lnTo>
                    <a:lnTo>
                      <a:pt x="3" y="3"/>
                    </a:lnTo>
                    <a:lnTo>
                      <a:pt x="7" y="1"/>
                    </a:lnTo>
                    <a:lnTo>
                      <a:pt x="11" y="0"/>
                    </a:lnTo>
                    <a:lnTo>
                      <a:pt x="16" y="1"/>
                    </a:lnTo>
                    <a:lnTo>
                      <a:pt x="20" y="3"/>
                    </a:lnTo>
                    <a:lnTo>
                      <a:pt x="23" y="7"/>
                    </a:lnTo>
                    <a:lnTo>
                      <a:pt x="24" y="11"/>
                    </a:lnTo>
                    <a:lnTo>
                      <a:pt x="23" y="16"/>
                    </a:lnTo>
                    <a:lnTo>
                      <a:pt x="20" y="20"/>
                    </a:lnTo>
                    <a:lnTo>
                      <a:pt x="16" y="23"/>
                    </a:lnTo>
                    <a:lnTo>
                      <a:pt x="11"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79" name="Freeform 179"/>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0" name="Freeform 180"/>
              <p:cNvSpPr>
                <a:spLocks/>
              </p:cNvSpPr>
              <p:nvPr/>
            </p:nvSpPr>
            <p:spPr bwMode="auto">
              <a:xfrm>
                <a:off x="3823" y="3066"/>
                <a:ext cx="26" cy="36"/>
              </a:xfrm>
              <a:custGeom>
                <a:avLst/>
                <a:gdLst>
                  <a:gd name="T0" fmla="*/ 0 w 53"/>
                  <a:gd name="T1" fmla="*/ 0 h 73"/>
                  <a:gd name="T2" fmla="*/ 0 w 53"/>
                  <a:gd name="T3" fmla="*/ 0 h 73"/>
                  <a:gd name="T4" fmla="*/ 0 w 53"/>
                  <a:gd name="T5" fmla="*/ 0 h 73"/>
                  <a:gd name="T6" fmla="*/ 0 w 53"/>
                  <a:gd name="T7" fmla="*/ 0 h 73"/>
                  <a:gd name="T8" fmla="*/ 0 w 53"/>
                  <a:gd name="T9" fmla="*/ 0 h 73"/>
                  <a:gd name="T10" fmla="*/ 0 w 53"/>
                  <a:gd name="T11" fmla="*/ 0 h 73"/>
                  <a:gd name="T12" fmla="*/ 0 w 53"/>
                  <a:gd name="T13" fmla="*/ 0 h 73"/>
                  <a:gd name="T14" fmla="*/ 0 w 53"/>
                  <a:gd name="T15" fmla="*/ 0 h 73"/>
                  <a:gd name="T16" fmla="*/ 0 w 53"/>
                  <a:gd name="T17" fmla="*/ 0 h 73"/>
                  <a:gd name="T18" fmla="*/ 0 w 53"/>
                  <a:gd name="T19" fmla="*/ 0 h 73"/>
                  <a:gd name="T20" fmla="*/ 0 w 53"/>
                  <a:gd name="T21" fmla="*/ 0 h 73"/>
                  <a:gd name="T22" fmla="*/ 0 w 53"/>
                  <a:gd name="T23" fmla="*/ 0 h 73"/>
                  <a:gd name="T24" fmla="*/ 0 w 53"/>
                  <a:gd name="T25" fmla="*/ 0 h 73"/>
                  <a:gd name="T26" fmla="*/ 0 w 53"/>
                  <a:gd name="T27" fmla="*/ 0 h 73"/>
                  <a:gd name="T28" fmla="*/ 0 w 53"/>
                  <a:gd name="T29" fmla="*/ 0 h 73"/>
                  <a:gd name="T30" fmla="*/ 0 w 53"/>
                  <a:gd name="T31" fmla="*/ 0 h 73"/>
                  <a:gd name="T32" fmla="*/ 0 w 53"/>
                  <a:gd name="T33" fmla="*/ 0 h 73"/>
                  <a:gd name="T34" fmla="*/ 0 w 53"/>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3">
                    <a:moveTo>
                      <a:pt x="19" y="73"/>
                    </a:moveTo>
                    <a:lnTo>
                      <a:pt x="32" y="73"/>
                    </a:lnTo>
                    <a:lnTo>
                      <a:pt x="34" y="69"/>
                    </a:lnTo>
                    <a:lnTo>
                      <a:pt x="39" y="61"/>
                    </a:lnTo>
                    <a:lnTo>
                      <a:pt x="45" y="50"/>
                    </a:lnTo>
                    <a:lnTo>
                      <a:pt x="50" y="36"/>
                    </a:lnTo>
                    <a:lnTo>
                      <a:pt x="53" y="23"/>
                    </a:lnTo>
                    <a:lnTo>
                      <a:pt x="50" y="12"/>
                    </a:lnTo>
                    <a:lnTo>
                      <a:pt x="42" y="4"/>
                    </a:lnTo>
                    <a:lnTo>
                      <a:pt x="26" y="0"/>
                    </a:lnTo>
                    <a:lnTo>
                      <a:pt x="10" y="4"/>
                    </a:lnTo>
                    <a:lnTo>
                      <a:pt x="1" y="12"/>
                    </a:lnTo>
                    <a:lnTo>
                      <a:pt x="0" y="23"/>
                    </a:lnTo>
                    <a:lnTo>
                      <a:pt x="2" y="36"/>
                    </a:lnTo>
                    <a:lnTo>
                      <a:pt x="7" y="50"/>
                    </a:lnTo>
                    <a:lnTo>
                      <a:pt x="12" y="61"/>
                    </a:lnTo>
                    <a:lnTo>
                      <a:pt x="17" y="69"/>
                    </a:lnTo>
                    <a:lnTo>
                      <a:pt x="19"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1" name="Freeform 181"/>
              <p:cNvSpPr>
                <a:spLocks/>
              </p:cNvSpPr>
              <p:nvPr/>
            </p:nvSpPr>
            <p:spPr bwMode="auto">
              <a:xfrm>
                <a:off x="3793" y="3081"/>
                <a:ext cx="36" cy="29"/>
              </a:xfrm>
              <a:custGeom>
                <a:avLst/>
                <a:gdLst>
                  <a:gd name="T0" fmla="*/ 1 w 71"/>
                  <a:gd name="T1" fmla="*/ 1 h 58"/>
                  <a:gd name="T2" fmla="*/ 1 w 71"/>
                  <a:gd name="T3" fmla="*/ 1 h 58"/>
                  <a:gd name="T4" fmla="*/ 1 w 71"/>
                  <a:gd name="T5" fmla="*/ 1 h 58"/>
                  <a:gd name="T6" fmla="*/ 1 w 71"/>
                  <a:gd name="T7" fmla="*/ 1 h 58"/>
                  <a:gd name="T8" fmla="*/ 1 w 71"/>
                  <a:gd name="T9" fmla="*/ 1 h 58"/>
                  <a:gd name="T10" fmla="*/ 1 w 71"/>
                  <a:gd name="T11" fmla="*/ 1 h 58"/>
                  <a:gd name="T12" fmla="*/ 1 w 71"/>
                  <a:gd name="T13" fmla="*/ 1 h 58"/>
                  <a:gd name="T14" fmla="*/ 1 w 71"/>
                  <a:gd name="T15" fmla="*/ 0 h 58"/>
                  <a:gd name="T16" fmla="*/ 1 w 71"/>
                  <a:gd name="T17" fmla="*/ 1 h 58"/>
                  <a:gd name="T18" fmla="*/ 1 w 71"/>
                  <a:gd name="T19" fmla="*/ 1 h 58"/>
                  <a:gd name="T20" fmla="*/ 0 w 71"/>
                  <a:gd name="T21" fmla="*/ 1 h 58"/>
                  <a:gd name="T22" fmla="*/ 1 w 71"/>
                  <a:gd name="T23" fmla="*/ 1 h 58"/>
                  <a:gd name="T24" fmla="*/ 1 w 71"/>
                  <a:gd name="T25" fmla="*/ 1 h 58"/>
                  <a:gd name="T26" fmla="*/ 1 w 71"/>
                  <a:gd name="T27" fmla="*/ 1 h 58"/>
                  <a:gd name="T28" fmla="*/ 1 w 71"/>
                  <a:gd name="T29" fmla="*/ 1 h 58"/>
                  <a:gd name="T30" fmla="*/ 1 w 71"/>
                  <a:gd name="T31" fmla="*/ 1 h 58"/>
                  <a:gd name="T32" fmla="*/ 1 w 71"/>
                  <a:gd name="T33" fmla="*/ 1 h 58"/>
                  <a:gd name="T34" fmla="*/ 1 w 71"/>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8">
                    <a:moveTo>
                      <a:pt x="66" y="58"/>
                    </a:moveTo>
                    <a:lnTo>
                      <a:pt x="71" y="47"/>
                    </a:lnTo>
                    <a:lnTo>
                      <a:pt x="70" y="44"/>
                    </a:lnTo>
                    <a:lnTo>
                      <a:pt x="64" y="36"/>
                    </a:lnTo>
                    <a:lnTo>
                      <a:pt x="58" y="24"/>
                    </a:lnTo>
                    <a:lnTo>
                      <a:pt x="49" y="14"/>
                    </a:lnTo>
                    <a:lnTo>
                      <a:pt x="39" y="5"/>
                    </a:lnTo>
                    <a:lnTo>
                      <a:pt x="28" y="0"/>
                    </a:lnTo>
                    <a:lnTo>
                      <a:pt x="16" y="4"/>
                    </a:lnTo>
                    <a:lnTo>
                      <a:pt x="6" y="16"/>
                    </a:lnTo>
                    <a:lnTo>
                      <a:pt x="0" y="32"/>
                    </a:lnTo>
                    <a:lnTo>
                      <a:pt x="3" y="43"/>
                    </a:lnTo>
                    <a:lnTo>
                      <a:pt x="13" y="51"/>
                    </a:lnTo>
                    <a:lnTo>
                      <a:pt x="25" y="55"/>
                    </a:lnTo>
                    <a:lnTo>
                      <a:pt x="39" y="58"/>
                    </a:lnTo>
                    <a:lnTo>
                      <a:pt x="53" y="58"/>
                    </a:lnTo>
                    <a:lnTo>
                      <a:pt x="62"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2" name="Freeform 182"/>
              <p:cNvSpPr>
                <a:spLocks/>
              </p:cNvSpPr>
              <p:nvPr/>
            </p:nvSpPr>
            <p:spPr bwMode="auto">
              <a:xfrm>
                <a:off x="3793" y="3114"/>
                <a:ext cx="37" cy="28"/>
              </a:xfrm>
              <a:custGeom>
                <a:avLst/>
                <a:gdLst>
                  <a:gd name="T0" fmla="*/ 1 w 72"/>
                  <a:gd name="T1" fmla="*/ 1 h 56"/>
                  <a:gd name="T2" fmla="*/ 1 w 72"/>
                  <a:gd name="T3" fmla="*/ 0 h 56"/>
                  <a:gd name="T4" fmla="*/ 1 w 72"/>
                  <a:gd name="T5" fmla="*/ 0 h 56"/>
                  <a:gd name="T6" fmla="*/ 1 w 72"/>
                  <a:gd name="T7" fmla="*/ 0 h 56"/>
                  <a:gd name="T8" fmla="*/ 1 w 72"/>
                  <a:gd name="T9" fmla="*/ 0 h 56"/>
                  <a:gd name="T10" fmla="*/ 1 w 72"/>
                  <a:gd name="T11" fmla="*/ 1 h 56"/>
                  <a:gd name="T12" fmla="*/ 1 w 72"/>
                  <a:gd name="T13" fmla="*/ 1 h 56"/>
                  <a:gd name="T14" fmla="*/ 1 w 72"/>
                  <a:gd name="T15" fmla="*/ 1 h 56"/>
                  <a:gd name="T16" fmla="*/ 0 w 72"/>
                  <a:gd name="T17" fmla="*/ 1 h 56"/>
                  <a:gd name="T18" fmla="*/ 1 w 72"/>
                  <a:gd name="T19" fmla="*/ 1 h 56"/>
                  <a:gd name="T20" fmla="*/ 1 w 72"/>
                  <a:gd name="T21" fmla="*/ 1 h 56"/>
                  <a:gd name="T22" fmla="*/ 1 w 72"/>
                  <a:gd name="T23" fmla="*/ 1 h 56"/>
                  <a:gd name="T24" fmla="*/ 1 w 72"/>
                  <a:gd name="T25" fmla="*/ 1 h 56"/>
                  <a:gd name="T26" fmla="*/ 1 w 72"/>
                  <a:gd name="T27" fmla="*/ 1 h 56"/>
                  <a:gd name="T28" fmla="*/ 1 w 72"/>
                  <a:gd name="T29" fmla="*/ 1 h 56"/>
                  <a:gd name="T30" fmla="*/ 1 w 72"/>
                  <a:gd name="T31" fmla="*/ 1 h 56"/>
                  <a:gd name="T32" fmla="*/ 1 w 72"/>
                  <a:gd name="T33" fmla="*/ 1 h 56"/>
                  <a:gd name="T34" fmla="*/ 1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6">
                    <a:moveTo>
                      <a:pt x="72" y="10"/>
                    </a:moveTo>
                    <a:lnTo>
                      <a:pt x="67" y="0"/>
                    </a:lnTo>
                    <a:lnTo>
                      <a:pt x="63" y="0"/>
                    </a:lnTo>
                    <a:lnTo>
                      <a:pt x="53" y="0"/>
                    </a:lnTo>
                    <a:lnTo>
                      <a:pt x="40" y="0"/>
                    </a:lnTo>
                    <a:lnTo>
                      <a:pt x="26" y="2"/>
                    </a:lnTo>
                    <a:lnTo>
                      <a:pt x="13" y="7"/>
                    </a:lnTo>
                    <a:lnTo>
                      <a:pt x="3" y="15"/>
                    </a:lnTo>
                    <a:lnTo>
                      <a:pt x="0" y="25"/>
                    </a:lnTo>
                    <a:lnTo>
                      <a:pt x="6" y="41"/>
                    </a:lnTo>
                    <a:lnTo>
                      <a:pt x="17" y="54"/>
                    </a:lnTo>
                    <a:lnTo>
                      <a:pt x="29" y="56"/>
                    </a:lnTo>
                    <a:lnTo>
                      <a:pt x="39" y="53"/>
                    </a:lnTo>
                    <a:lnTo>
                      <a:pt x="49" y="44"/>
                    </a:lnTo>
                    <a:lnTo>
                      <a:pt x="59" y="33"/>
                    </a:lnTo>
                    <a:lnTo>
                      <a:pt x="66" y="22"/>
                    </a:lnTo>
                    <a:lnTo>
                      <a:pt x="71" y="14"/>
                    </a:lnTo>
                    <a:lnTo>
                      <a:pt x="72"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3" name="Freeform 183"/>
              <p:cNvSpPr>
                <a:spLocks/>
              </p:cNvSpPr>
              <p:nvPr/>
            </p:nvSpPr>
            <p:spPr bwMode="auto">
              <a:xfrm>
                <a:off x="3823" y="3121"/>
                <a:ext cx="26" cy="37"/>
              </a:xfrm>
              <a:custGeom>
                <a:avLst/>
                <a:gdLst>
                  <a:gd name="T0" fmla="*/ 0 w 53"/>
                  <a:gd name="T1" fmla="*/ 0 h 72"/>
                  <a:gd name="T2" fmla="*/ 0 w 53"/>
                  <a:gd name="T3" fmla="*/ 0 h 72"/>
                  <a:gd name="T4" fmla="*/ 0 w 53"/>
                  <a:gd name="T5" fmla="*/ 1 h 72"/>
                  <a:gd name="T6" fmla="*/ 0 w 53"/>
                  <a:gd name="T7" fmla="*/ 1 h 72"/>
                  <a:gd name="T8" fmla="*/ 0 w 53"/>
                  <a:gd name="T9" fmla="*/ 1 h 72"/>
                  <a:gd name="T10" fmla="*/ 0 w 53"/>
                  <a:gd name="T11" fmla="*/ 1 h 72"/>
                  <a:gd name="T12" fmla="*/ 0 w 53"/>
                  <a:gd name="T13" fmla="*/ 1 h 72"/>
                  <a:gd name="T14" fmla="*/ 0 w 53"/>
                  <a:gd name="T15" fmla="*/ 1 h 72"/>
                  <a:gd name="T16" fmla="*/ 0 w 53"/>
                  <a:gd name="T17" fmla="*/ 1 h 72"/>
                  <a:gd name="T18" fmla="*/ 0 w 53"/>
                  <a:gd name="T19" fmla="*/ 1 h 72"/>
                  <a:gd name="T20" fmla="*/ 0 w 53"/>
                  <a:gd name="T21" fmla="*/ 1 h 72"/>
                  <a:gd name="T22" fmla="*/ 0 w 53"/>
                  <a:gd name="T23" fmla="*/ 1 h 72"/>
                  <a:gd name="T24" fmla="*/ 0 w 53"/>
                  <a:gd name="T25" fmla="*/ 1 h 72"/>
                  <a:gd name="T26" fmla="*/ 0 w 53"/>
                  <a:gd name="T27" fmla="*/ 1 h 72"/>
                  <a:gd name="T28" fmla="*/ 0 w 53"/>
                  <a:gd name="T29" fmla="*/ 1 h 72"/>
                  <a:gd name="T30" fmla="*/ 0 w 53"/>
                  <a:gd name="T31" fmla="*/ 1 h 72"/>
                  <a:gd name="T32" fmla="*/ 0 w 53"/>
                  <a:gd name="T33" fmla="*/ 1 h 72"/>
                  <a:gd name="T34" fmla="*/ 0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2">
                    <a:moveTo>
                      <a:pt x="33" y="0"/>
                    </a:moveTo>
                    <a:lnTo>
                      <a:pt x="20" y="0"/>
                    </a:lnTo>
                    <a:lnTo>
                      <a:pt x="18" y="3"/>
                    </a:lnTo>
                    <a:lnTo>
                      <a:pt x="13" y="11"/>
                    </a:lnTo>
                    <a:lnTo>
                      <a:pt x="8" y="23"/>
                    </a:lnTo>
                    <a:lnTo>
                      <a:pt x="3" y="35"/>
                    </a:lnTo>
                    <a:lnTo>
                      <a:pt x="0" y="49"/>
                    </a:lnTo>
                    <a:lnTo>
                      <a:pt x="2" y="61"/>
                    </a:lnTo>
                    <a:lnTo>
                      <a:pt x="10" y="69"/>
                    </a:lnTo>
                    <a:lnTo>
                      <a:pt x="26" y="72"/>
                    </a:lnTo>
                    <a:lnTo>
                      <a:pt x="42" y="69"/>
                    </a:lnTo>
                    <a:lnTo>
                      <a:pt x="51" y="61"/>
                    </a:lnTo>
                    <a:lnTo>
                      <a:pt x="53" y="49"/>
                    </a:lnTo>
                    <a:lnTo>
                      <a:pt x="50" y="35"/>
                    </a:lnTo>
                    <a:lnTo>
                      <a:pt x="46" y="23"/>
                    </a:lnTo>
                    <a:lnTo>
                      <a:pt x="40" y="11"/>
                    </a:lnTo>
                    <a:lnTo>
                      <a:pt x="35" y="3"/>
                    </a:lnTo>
                    <a:lnTo>
                      <a:pt x="3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4" name="Freeform 184"/>
              <p:cNvSpPr>
                <a:spLocks/>
              </p:cNvSpPr>
              <p:nvPr/>
            </p:nvSpPr>
            <p:spPr bwMode="auto">
              <a:xfrm>
                <a:off x="3843" y="3114"/>
                <a:ext cx="36" cy="28"/>
              </a:xfrm>
              <a:custGeom>
                <a:avLst/>
                <a:gdLst>
                  <a:gd name="T0" fmla="*/ 1 w 71"/>
                  <a:gd name="T1" fmla="*/ 0 h 56"/>
                  <a:gd name="T2" fmla="*/ 0 w 71"/>
                  <a:gd name="T3" fmla="*/ 1 h 56"/>
                  <a:gd name="T4" fmla="*/ 1 w 71"/>
                  <a:gd name="T5" fmla="*/ 1 h 56"/>
                  <a:gd name="T6" fmla="*/ 1 w 71"/>
                  <a:gd name="T7" fmla="*/ 1 h 56"/>
                  <a:gd name="T8" fmla="*/ 1 w 71"/>
                  <a:gd name="T9" fmla="*/ 1 h 56"/>
                  <a:gd name="T10" fmla="*/ 1 w 71"/>
                  <a:gd name="T11" fmla="*/ 1 h 56"/>
                  <a:gd name="T12" fmla="*/ 1 w 71"/>
                  <a:gd name="T13" fmla="*/ 1 h 56"/>
                  <a:gd name="T14" fmla="*/ 1 w 71"/>
                  <a:gd name="T15" fmla="*/ 1 h 56"/>
                  <a:gd name="T16" fmla="*/ 1 w 71"/>
                  <a:gd name="T17" fmla="*/ 1 h 56"/>
                  <a:gd name="T18" fmla="*/ 1 w 71"/>
                  <a:gd name="T19" fmla="*/ 1 h 56"/>
                  <a:gd name="T20" fmla="*/ 1 w 71"/>
                  <a:gd name="T21" fmla="*/ 1 h 56"/>
                  <a:gd name="T22" fmla="*/ 1 w 71"/>
                  <a:gd name="T23" fmla="*/ 1 h 56"/>
                  <a:gd name="T24" fmla="*/ 1 w 71"/>
                  <a:gd name="T25" fmla="*/ 1 h 56"/>
                  <a:gd name="T26" fmla="*/ 1 w 71"/>
                  <a:gd name="T27" fmla="*/ 1 h 56"/>
                  <a:gd name="T28" fmla="*/ 1 w 71"/>
                  <a:gd name="T29" fmla="*/ 0 h 56"/>
                  <a:gd name="T30" fmla="*/ 1 w 71"/>
                  <a:gd name="T31" fmla="*/ 0 h 56"/>
                  <a:gd name="T32" fmla="*/ 1 w 71"/>
                  <a:gd name="T33" fmla="*/ 0 h 56"/>
                  <a:gd name="T34" fmla="*/ 1 w 71"/>
                  <a:gd name="T35" fmla="*/ 0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1" h="56">
                    <a:moveTo>
                      <a:pt x="6" y="0"/>
                    </a:moveTo>
                    <a:lnTo>
                      <a:pt x="0" y="10"/>
                    </a:lnTo>
                    <a:lnTo>
                      <a:pt x="1" y="14"/>
                    </a:lnTo>
                    <a:lnTo>
                      <a:pt x="7" y="22"/>
                    </a:lnTo>
                    <a:lnTo>
                      <a:pt x="14" y="33"/>
                    </a:lnTo>
                    <a:lnTo>
                      <a:pt x="23" y="44"/>
                    </a:lnTo>
                    <a:lnTo>
                      <a:pt x="32" y="53"/>
                    </a:lnTo>
                    <a:lnTo>
                      <a:pt x="44" y="56"/>
                    </a:lnTo>
                    <a:lnTo>
                      <a:pt x="55" y="54"/>
                    </a:lnTo>
                    <a:lnTo>
                      <a:pt x="66" y="41"/>
                    </a:lnTo>
                    <a:lnTo>
                      <a:pt x="71" y="25"/>
                    </a:lnTo>
                    <a:lnTo>
                      <a:pt x="68" y="15"/>
                    </a:lnTo>
                    <a:lnTo>
                      <a:pt x="59" y="7"/>
                    </a:lnTo>
                    <a:lnTo>
                      <a:pt x="46" y="2"/>
                    </a:lnTo>
                    <a:lnTo>
                      <a:pt x="32" y="0"/>
                    </a:lnTo>
                    <a:lnTo>
                      <a:pt x="20"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5" name="Freeform 185"/>
              <p:cNvSpPr>
                <a:spLocks/>
              </p:cNvSpPr>
              <p:nvPr/>
            </p:nvSpPr>
            <p:spPr bwMode="auto">
              <a:xfrm>
                <a:off x="3842" y="3081"/>
                <a:ext cx="37" cy="28"/>
              </a:xfrm>
              <a:custGeom>
                <a:avLst/>
                <a:gdLst>
                  <a:gd name="T0" fmla="*/ 0 w 72"/>
                  <a:gd name="T1" fmla="*/ 0 h 57"/>
                  <a:gd name="T2" fmla="*/ 1 w 72"/>
                  <a:gd name="T3" fmla="*/ 0 h 57"/>
                  <a:gd name="T4" fmla="*/ 1 w 72"/>
                  <a:gd name="T5" fmla="*/ 0 h 57"/>
                  <a:gd name="T6" fmla="*/ 1 w 72"/>
                  <a:gd name="T7" fmla="*/ 0 h 57"/>
                  <a:gd name="T8" fmla="*/ 1 w 72"/>
                  <a:gd name="T9" fmla="*/ 0 h 57"/>
                  <a:gd name="T10" fmla="*/ 1 w 72"/>
                  <a:gd name="T11" fmla="*/ 0 h 57"/>
                  <a:gd name="T12" fmla="*/ 1 w 72"/>
                  <a:gd name="T13" fmla="*/ 0 h 57"/>
                  <a:gd name="T14" fmla="*/ 1 w 72"/>
                  <a:gd name="T15" fmla="*/ 0 h 57"/>
                  <a:gd name="T16" fmla="*/ 1 w 72"/>
                  <a:gd name="T17" fmla="*/ 0 h 57"/>
                  <a:gd name="T18" fmla="*/ 1 w 72"/>
                  <a:gd name="T19" fmla="*/ 0 h 57"/>
                  <a:gd name="T20" fmla="*/ 1 w 72"/>
                  <a:gd name="T21" fmla="*/ 0 h 57"/>
                  <a:gd name="T22" fmla="*/ 1 w 72"/>
                  <a:gd name="T23" fmla="*/ 0 h 57"/>
                  <a:gd name="T24" fmla="*/ 1 w 72"/>
                  <a:gd name="T25" fmla="*/ 0 h 57"/>
                  <a:gd name="T26" fmla="*/ 1 w 72"/>
                  <a:gd name="T27" fmla="*/ 0 h 57"/>
                  <a:gd name="T28" fmla="*/ 1 w 72"/>
                  <a:gd name="T29" fmla="*/ 0 h 57"/>
                  <a:gd name="T30" fmla="*/ 1 w 72"/>
                  <a:gd name="T31" fmla="*/ 0 h 57"/>
                  <a:gd name="T32" fmla="*/ 1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7">
                    <a:moveTo>
                      <a:pt x="0" y="46"/>
                    </a:moveTo>
                    <a:lnTo>
                      <a:pt x="6" y="57"/>
                    </a:lnTo>
                    <a:lnTo>
                      <a:pt x="9" y="57"/>
                    </a:lnTo>
                    <a:lnTo>
                      <a:pt x="19" y="57"/>
                    </a:lnTo>
                    <a:lnTo>
                      <a:pt x="32" y="57"/>
                    </a:lnTo>
                    <a:lnTo>
                      <a:pt x="47" y="54"/>
                    </a:lnTo>
                    <a:lnTo>
                      <a:pt x="60" y="50"/>
                    </a:lnTo>
                    <a:lnTo>
                      <a:pt x="69" y="43"/>
                    </a:lnTo>
                    <a:lnTo>
                      <a:pt x="72" y="31"/>
                    </a:lnTo>
                    <a:lnTo>
                      <a:pt x="67" y="16"/>
                    </a:lnTo>
                    <a:lnTo>
                      <a:pt x="55" y="4"/>
                    </a:lnTo>
                    <a:lnTo>
                      <a:pt x="44" y="0"/>
                    </a:lnTo>
                    <a:lnTo>
                      <a:pt x="33" y="4"/>
                    </a:lnTo>
                    <a:lnTo>
                      <a:pt x="23" y="13"/>
                    </a:lnTo>
                    <a:lnTo>
                      <a:pt x="14" y="23"/>
                    </a:lnTo>
                    <a:lnTo>
                      <a:pt x="7" y="35"/>
                    </a:lnTo>
                    <a:lnTo>
                      <a:pt x="1" y="43"/>
                    </a:lnTo>
                    <a:lnTo>
                      <a:pt x="0" y="4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6" name="Freeform 186"/>
              <p:cNvSpPr>
                <a:spLocks/>
              </p:cNvSpPr>
              <p:nvPr/>
            </p:nvSpPr>
            <p:spPr bwMode="auto">
              <a:xfrm>
                <a:off x="3134" y="3087"/>
                <a:ext cx="11" cy="12"/>
              </a:xfrm>
              <a:custGeom>
                <a:avLst/>
                <a:gdLst>
                  <a:gd name="T0" fmla="*/ 0 w 23"/>
                  <a:gd name="T1" fmla="*/ 1 h 24"/>
                  <a:gd name="T2" fmla="*/ 0 w 23"/>
                  <a:gd name="T3" fmla="*/ 1 h 24"/>
                  <a:gd name="T4" fmla="*/ 0 w 23"/>
                  <a:gd name="T5" fmla="*/ 1 h 24"/>
                  <a:gd name="T6" fmla="*/ 0 w 23"/>
                  <a:gd name="T7" fmla="*/ 1 h 24"/>
                  <a:gd name="T8" fmla="*/ 0 w 23"/>
                  <a:gd name="T9" fmla="*/ 1 h 24"/>
                  <a:gd name="T10" fmla="*/ 0 w 23"/>
                  <a:gd name="T11" fmla="*/ 1 h 24"/>
                  <a:gd name="T12" fmla="*/ 0 w 23"/>
                  <a:gd name="T13" fmla="*/ 1 h 24"/>
                  <a:gd name="T14" fmla="*/ 0 w 23"/>
                  <a:gd name="T15" fmla="*/ 1 h 24"/>
                  <a:gd name="T16" fmla="*/ 0 w 23"/>
                  <a:gd name="T17" fmla="*/ 0 h 24"/>
                  <a:gd name="T18" fmla="*/ 0 w 23"/>
                  <a:gd name="T19" fmla="*/ 1 h 24"/>
                  <a:gd name="T20" fmla="*/ 0 w 23"/>
                  <a:gd name="T21" fmla="*/ 1 h 24"/>
                  <a:gd name="T22" fmla="*/ 0 w 23"/>
                  <a:gd name="T23" fmla="*/ 1 h 24"/>
                  <a:gd name="T24" fmla="*/ 0 w 23"/>
                  <a:gd name="T25" fmla="*/ 1 h 24"/>
                  <a:gd name="T26" fmla="*/ 0 w 23"/>
                  <a:gd name="T27" fmla="*/ 1 h 24"/>
                  <a:gd name="T28" fmla="*/ 0 w 23"/>
                  <a:gd name="T29" fmla="*/ 1 h 24"/>
                  <a:gd name="T30" fmla="*/ 0 w 23"/>
                  <a:gd name="T31" fmla="*/ 1 h 24"/>
                  <a:gd name="T32" fmla="*/ 0 w 23"/>
                  <a:gd name="T33" fmla="*/ 1 h 2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 h="24">
                    <a:moveTo>
                      <a:pt x="12" y="24"/>
                    </a:moveTo>
                    <a:lnTo>
                      <a:pt x="7" y="23"/>
                    </a:lnTo>
                    <a:lnTo>
                      <a:pt x="4" y="20"/>
                    </a:lnTo>
                    <a:lnTo>
                      <a:pt x="1" y="17"/>
                    </a:lnTo>
                    <a:lnTo>
                      <a:pt x="0" y="12"/>
                    </a:lnTo>
                    <a:lnTo>
                      <a:pt x="1" y="8"/>
                    </a:lnTo>
                    <a:lnTo>
                      <a:pt x="4" y="3"/>
                    </a:lnTo>
                    <a:lnTo>
                      <a:pt x="7" y="1"/>
                    </a:lnTo>
                    <a:lnTo>
                      <a:pt x="12" y="0"/>
                    </a:lnTo>
                    <a:lnTo>
                      <a:pt x="16" y="1"/>
                    </a:lnTo>
                    <a:lnTo>
                      <a:pt x="20" y="3"/>
                    </a:lnTo>
                    <a:lnTo>
                      <a:pt x="22" y="8"/>
                    </a:lnTo>
                    <a:lnTo>
                      <a:pt x="23" y="12"/>
                    </a:lnTo>
                    <a:lnTo>
                      <a:pt x="22" y="17"/>
                    </a:lnTo>
                    <a:lnTo>
                      <a:pt x="20" y="20"/>
                    </a:lnTo>
                    <a:lnTo>
                      <a:pt x="16" y="23"/>
                    </a:lnTo>
                    <a:lnTo>
                      <a:pt x="12" y="2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7" name="Freeform 187"/>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8" name="Freeform 188"/>
              <p:cNvSpPr>
                <a:spLocks/>
              </p:cNvSpPr>
              <p:nvPr/>
            </p:nvSpPr>
            <p:spPr bwMode="auto">
              <a:xfrm>
                <a:off x="3126" y="3048"/>
                <a:ext cx="26" cy="36"/>
              </a:xfrm>
              <a:custGeom>
                <a:avLst/>
                <a:gdLst>
                  <a:gd name="T0" fmla="*/ 1 w 52"/>
                  <a:gd name="T1" fmla="*/ 0 h 73"/>
                  <a:gd name="T2" fmla="*/ 1 w 52"/>
                  <a:gd name="T3" fmla="*/ 0 h 73"/>
                  <a:gd name="T4" fmla="*/ 1 w 52"/>
                  <a:gd name="T5" fmla="*/ 0 h 73"/>
                  <a:gd name="T6" fmla="*/ 1 w 52"/>
                  <a:gd name="T7" fmla="*/ 0 h 73"/>
                  <a:gd name="T8" fmla="*/ 1 w 52"/>
                  <a:gd name="T9" fmla="*/ 0 h 73"/>
                  <a:gd name="T10" fmla="*/ 1 w 52"/>
                  <a:gd name="T11" fmla="*/ 0 h 73"/>
                  <a:gd name="T12" fmla="*/ 1 w 52"/>
                  <a:gd name="T13" fmla="*/ 0 h 73"/>
                  <a:gd name="T14" fmla="*/ 1 w 52"/>
                  <a:gd name="T15" fmla="*/ 0 h 73"/>
                  <a:gd name="T16" fmla="*/ 1 w 52"/>
                  <a:gd name="T17" fmla="*/ 0 h 73"/>
                  <a:gd name="T18" fmla="*/ 1 w 52"/>
                  <a:gd name="T19" fmla="*/ 0 h 73"/>
                  <a:gd name="T20" fmla="*/ 1 w 52"/>
                  <a:gd name="T21" fmla="*/ 0 h 73"/>
                  <a:gd name="T22" fmla="*/ 1 w 52"/>
                  <a:gd name="T23" fmla="*/ 0 h 73"/>
                  <a:gd name="T24" fmla="*/ 0 w 52"/>
                  <a:gd name="T25" fmla="*/ 0 h 73"/>
                  <a:gd name="T26" fmla="*/ 1 w 52"/>
                  <a:gd name="T27" fmla="*/ 0 h 73"/>
                  <a:gd name="T28" fmla="*/ 1 w 52"/>
                  <a:gd name="T29" fmla="*/ 0 h 73"/>
                  <a:gd name="T30" fmla="*/ 1 w 52"/>
                  <a:gd name="T31" fmla="*/ 0 h 73"/>
                  <a:gd name="T32" fmla="*/ 1 w 52"/>
                  <a:gd name="T33" fmla="*/ 0 h 73"/>
                  <a:gd name="T34" fmla="*/ 1 w 52"/>
                  <a:gd name="T35" fmla="*/ 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2" h="73">
                    <a:moveTo>
                      <a:pt x="20" y="73"/>
                    </a:moveTo>
                    <a:lnTo>
                      <a:pt x="31" y="73"/>
                    </a:lnTo>
                    <a:lnTo>
                      <a:pt x="34" y="69"/>
                    </a:lnTo>
                    <a:lnTo>
                      <a:pt x="38" y="61"/>
                    </a:lnTo>
                    <a:lnTo>
                      <a:pt x="44" y="50"/>
                    </a:lnTo>
                    <a:lnTo>
                      <a:pt x="50" y="36"/>
                    </a:lnTo>
                    <a:lnTo>
                      <a:pt x="52" y="23"/>
                    </a:lnTo>
                    <a:lnTo>
                      <a:pt x="51" y="12"/>
                    </a:lnTo>
                    <a:lnTo>
                      <a:pt x="43" y="4"/>
                    </a:lnTo>
                    <a:lnTo>
                      <a:pt x="27" y="0"/>
                    </a:lnTo>
                    <a:lnTo>
                      <a:pt x="10" y="4"/>
                    </a:lnTo>
                    <a:lnTo>
                      <a:pt x="1" y="12"/>
                    </a:lnTo>
                    <a:lnTo>
                      <a:pt x="0" y="23"/>
                    </a:lnTo>
                    <a:lnTo>
                      <a:pt x="2" y="36"/>
                    </a:lnTo>
                    <a:lnTo>
                      <a:pt x="7" y="50"/>
                    </a:lnTo>
                    <a:lnTo>
                      <a:pt x="13" y="61"/>
                    </a:lnTo>
                    <a:lnTo>
                      <a:pt x="17" y="69"/>
                    </a:lnTo>
                    <a:lnTo>
                      <a:pt x="20" y="7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89" name="Freeform 189"/>
              <p:cNvSpPr>
                <a:spLocks/>
              </p:cNvSpPr>
              <p:nvPr/>
            </p:nvSpPr>
            <p:spPr bwMode="auto">
              <a:xfrm>
                <a:off x="3097" y="3063"/>
                <a:ext cx="35" cy="28"/>
              </a:xfrm>
              <a:custGeom>
                <a:avLst/>
                <a:gdLst>
                  <a:gd name="T0" fmla="*/ 0 w 72"/>
                  <a:gd name="T1" fmla="*/ 0 h 58"/>
                  <a:gd name="T2" fmla="*/ 0 w 72"/>
                  <a:gd name="T3" fmla="*/ 0 h 58"/>
                  <a:gd name="T4" fmla="*/ 0 w 72"/>
                  <a:gd name="T5" fmla="*/ 0 h 58"/>
                  <a:gd name="T6" fmla="*/ 0 w 72"/>
                  <a:gd name="T7" fmla="*/ 0 h 58"/>
                  <a:gd name="T8" fmla="*/ 0 w 72"/>
                  <a:gd name="T9" fmla="*/ 0 h 58"/>
                  <a:gd name="T10" fmla="*/ 0 w 72"/>
                  <a:gd name="T11" fmla="*/ 0 h 58"/>
                  <a:gd name="T12" fmla="*/ 0 w 72"/>
                  <a:gd name="T13" fmla="*/ 0 h 58"/>
                  <a:gd name="T14" fmla="*/ 0 w 72"/>
                  <a:gd name="T15" fmla="*/ 0 h 58"/>
                  <a:gd name="T16" fmla="*/ 0 w 72"/>
                  <a:gd name="T17" fmla="*/ 0 h 58"/>
                  <a:gd name="T18" fmla="*/ 0 w 72"/>
                  <a:gd name="T19" fmla="*/ 0 h 58"/>
                  <a:gd name="T20" fmla="*/ 0 w 72"/>
                  <a:gd name="T21" fmla="*/ 0 h 58"/>
                  <a:gd name="T22" fmla="*/ 0 w 72"/>
                  <a:gd name="T23" fmla="*/ 0 h 58"/>
                  <a:gd name="T24" fmla="*/ 0 w 72"/>
                  <a:gd name="T25" fmla="*/ 0 h 58"/>
                  <a:gd name="T26" fmla="*/ 0 w 72"/>
                  <a:gd name="T27" fmla="*/ 0 h 58"/>
                  <a:gd name="T28" fmla="*/ 0 w 72"/>
                  <a:gd name="T29" fmla="*/ 0 h 58"/>
                  <a:gd name="T30" fmla="*/ 0 w 72"/>
                  <a:gd name="T31" fmla="*/ 0 h 58"/>
                  <a:gd name="T32" fmla="*/ 0 w 72"/>
                  <a:gd name="T33" fmla="*/ 0 h 58"/>
                  <a:gd name="T34" fmla="*/ 0 w 72"/>
                  <a:gd name="T35" fmla="*/ 0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8">
                    <a:moveTo>
                      <a:pt x="66" y="58"/>
                    </a:moveTo>
                    <a:lnTo>
                      <a:pt x="72" y="47"/>
                    </a:lnTo>
                    <a:lnTo>
                      <a:pt x="71" y="44"/>
                    </a:lnTo>
                    <a:lnTo>
                      <a:pt x="65" y="36"/>
                    </a:lnTo>
                    <a:lnTo>
                      <a:pt x="58" y="24"/>
                    </a:lnTo>
                    <a:lnTo>
                      <a:pt x="50" y="14"/>
                    </a:lnTo>
                    <a:lnTo>
                      <a:pt x="40" y="5"/>
                    </a:lnTo>
                    <a:lnTo>
                      <a:pt x="28" y="0"/>
                    </a:lnTo>
                    <a:lnTo>
                      <a:pt x="16" y="3"/>
                    </a:lnTo>
                    <a:lnTo>
                      <a:pt x="6" y="15"/>
                    </a:lnTo>
                    <a:lnTo>
                      <a:pt x="0" y="31"/>
                    </a:lnTo>
                    <a:lnTo>
                      <a:pt x="4" y="43"/>
                    </a:lnTo>
                    <a:lnTo>
                      <a:pt x="12" y="51"/>
                    </a:lnTo>
                    <a:lnTo>
                      <a:pt x="26" y="56"/>
                    </a:lnTo>
                    <a:lnTo>
                      <a:pt x="40" y="58"/>
                    </a:lnTo>
                    <a:lnTo>
                      <a:pt x="52" y="58"/>
                    </a:lnTo>
                    <a:lnTo>
                      <a:pt x="63" y="58"/>
                    </a:lnTo>
                    <a:lnTo>
                      <a:pt x="66" y="5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0" name="Freeform 190"/>
              <p:cNvSpPr>
                <a:spLocks/>
              </p:cNvSpPr>
              <p:nvPr/>
            </p:nvSpPr>
            <p:spPr bwMode="auto">
              <a:xfrm>
                <a:off x="3097" y="3095"/>
                <a:ext cx="35" cy="29"/>
              </a:xfrm>
              <a:custGeom>
                <a:avLst/>
                <a:gdLst>
                  <a:gd name="T0" fmla="*/ 0 w 72"/>
                  <a:gd name="T1" fmla="*/ 1 h 56"/>
                  <a:gd name="T2" fmla="*/ 0 w 72"/>
                  <a:gd name="T3" fmla="*/ 0 h 56"/>
                  <a:gd name="T4" fmla="*/ 0 w 72"/>
                  <a:gd name="T5" fmla="*/ 0 h 56"/>
                  <a:gd name="T6" fmla="*/ 0 w 72"/>
                  <a:gd name="T7" fmla="*/ 0 h 56"/>
                  <a:gd name="T8" fmla="*/ 0 w 72"/>
                  <a:gd name="T9" fmla="*/ 0 h 56"/>
                  <a:gd name="T10" fmla="*/ 0 w 72"/>
                  <a:gd name="T11" fmla="*/ 1 h 56"/>
                  <a:gd name="T12" fmla="*/ 0 w 72"/>
                  <a:gd name="T13" fmla="*/ 1 h 56"/>
                  <a:gd name="T14" fmla="*/ 0 w 72"/>
                  <a:gd name="T15" fmla="*/ 1 h 56"/>
                  <a:gd name="T16" fmla="*/ 0 w 72"/>
                  <a:gd name="T17" fmla="*/ 1 h 56"/>
                  <a:gd name="T18" fmla="*/ 0 w 72"/>
                  <a:gd name="T19" fmla="*/ 1 h 56"/>
                  <a:gd name="T20" fmla="*/ 0 w 72"/>
                  <a:gd name="T21" fmla="*/ 1 h 56"/>
                  <a:gd name="T22" fmla="*/ 0 w 72"/>
                  <a:gd name="T23" fmla="*/ 1 h 56"/>
                  <a:gd name="T24" fmla="*/ 0 w 72"/>
                  <a:gd name="T25" fmla="*/ 1 h 56"/>
                  <a:gd name="T26" fmla="*/ 0 w 72"/>
                  <a:gd name="T27" fmla="*/ 1 h 56"/>
                  <a:gd name="T28" fmla="*/ 0 w 72"/>
                  <a:gd name="T29" fmla="*/ 1 h 56"/>
                  <a:gd name="T30" fmla="*/ 0 w 72"/>
                  <a:gd name="T31" fmla="*/ 1 h 56"/>
                  <a:gd name="T32" fmla="*/ 0 w 72"/>
                  <a:gd name="T33" fmla="*/ 1 h 56"/>
                  <a:gd name="T34" fmla="*/ 0 w 72"/>
                  <a:gd name="T35" fmla="*/ 1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6">
                    <a:moveTo>
                      <a:pt x="72" y="10"/>
                    </a:moveTo>
                    <a:lnTo>
                      <a:pt x="66" y="0"/>
                    </a:lnTo>
                    <a:lnTo>
                      <a:pt x="63" y="0"/>
                    </a:lnTo>
                    <a:lnTo>
                      <a:pt x="53" y="0"/>
                    </a:lnTo>
                    <a:lnTo>
                      <a:pt x="40" y="0"/>
                    </a:lnTo>
                    <a:lnTo>
                      <a:pt x="26" y="2"/>
                    </a:lnTo>
                    <a:lnTo>
                      <a:pt x="13" y="7"/>
                    </a:lnTo>
                    <a:lnTo>
                      <a:pt x="4" y="14"/>
                    </a:lnTo>
                    <a:lnTo>
                      <a:pt x="0" y="25"/>
                    </a:lnTo>
                    <a:lnTo>
                      <a:pt x="6" y="40"/>
                    </a:lnTo>
                    <a:lnTo>
                      <a:pt x="16" y="53"/>
                    </a:lnTo>
                    <a:lnTo>
                      <a:pt x="28" y="56"/>
                    </a:lnTo>
                    <a:lnTo>
                      <a:pt x="40" y="53"/>
                    </a:lnTo>
                    <a:lnTo>
                      <a:pt x="50" y="44"/>
                    </a:lnTo>
                    <a:lnTo>
                      <a:pt x="58" y="33"/>
                    </a:lnTo>
                    <a:lnTo>
                      <a:pt x="65" y="22"/>
                    </a:lnTo>
                    <a:lnTo>
                      <a:pt x="71" y="14"/>
                    </a:lnTo>
                    <a:lnTo>
                      <a:pt x="72" y="1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1" name="Freeform 191"/>
              <p:cNvSpPr>
                <a:spLocks/>
              </p:cNvSpPr>
              <p:nvPr/>
            </p:nvSpPr>
            <p:spPr bwMode="auto">
              <a:xfrm>
                <a:off x="3126" y="3102"/>
                <a:ext cx="27" cy="37"/>
              </a:xfrm>
              <a:custGeom>
                <a:avLst/>
                <a:gdLst>
                  <a:gd name="T0" fmla="*/ 1 w 53"/>
                  <a:gd name="T1" fmla="*/ 0 h 72"/>
                  <a:gd name="T2" fmla="*/ 1 w 53"/>
                  <a:gd name="T3" fmla="*/ 0 h 72"/>
                  <a:gd name="T4" fmla="*/ 1 w 53"/>
                  <a:gd name="T5" fmla="*/ 1 h 72"/>
                  <a:gd name="T6" fmla="*/ 1 w 53"/>
                  <a:gd name="T7" fmla="*/ 1 h 72"/>
                  <a:gd name="T8" fmla="*/ 1 w 53"/>
                  <a:gd name="T9" fmla="*/ 1 h 72"/>
                  <a:gd name="T10" fmla="*/ 1 w 53"/>
                  <a:gd name="T11" fmla="*/ 1 h 72"/>
                  <a:gd name="T12" fmla="*/ 0 w 53"/>
                  <a:gd name="T13" fmla="*/ 1 h 72"/>
                  <a:gd name="T14" fmla="*/ 1 w 53"/>
                  <a:gd name="T15" fmla="*/ 1 h 72"/>
                  <a:gd name="T16" fmla="*/ 1 w 53"/>
                  <a:gd name="T17" fmla="*/ 1 h 72"/>
                  <a:gd name="T18" fmla="*/ 1 w 53"/>
                  <a:gd name="T19" fmla="*/ 1 h 72"/>
                  <a:gd name="T20" fmla="*/ 1 w 53"/>
                  <a:gd name="T21" fmla="*/ 1 h 72"/>
                  <a:gd name="T22" fmla="*/ 1 w 53"/>
                  <a:gd name="T23" fmla="*/ 1 h 72"/>
                  <a:gd name="T24" fmla="*/ 1 w 53"/>
                  <a:gd name="T25" fmla="*/ 1 h 72"/>
                  <a:gd name="T26" fmla="*/ 1 w 53"/>
                  <a:gd name="T27" fmla="*/ 1 h 72"/>
                  <a:gd name="T28" fmla="*/ 1 w 53"/>
                  <a:gd name="T29" fmla="*/ 1 h 72"/>
                  <a:gd name="T30" fmla="*/ 1 w 53"/>
                  <a:gd name="T31" fmla="*/ 1 h 72"/>
                  <a:gd name="T32" fmla="*/ 1 w 53"/>
                  <a:gd name="T33" fmla="*/ 1 h 72"/>
                  <a:gd name="T34" fmla="*/ 1 w 53"/>
                  <a:gd name="T35" fmla="*/ 0 h 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3" h="72">
                    <a:moveTo>
                      <a:pt x="32" y="0"/>
                    </a:moveTo>
                    <a:lnTo>
                      <a:pt x="21" y="0"/>
                    </a:lnTo>
                    <a:lnTo>
                      <a:pt x="19" y="3"/>
                    </a:lnTo>
                    <a:lnTo>
                      <a:pt x="14" y="11"/>
                    </a:lnTo>
                    <a:lnTo>
                      <a:pt x="8" y="23"/>
                    </a:lnTo>
                    <a:lnTo>
                      <a:pt x="2" y="35"/>
                    </a:lnTo>
                    <a:lnTo>
                      <a:pt x="0" y="49"/>
                    </a:lnTo>
                    <a:lnTo>
                      <a:pt x="2" y="61"/>
                    </a:lnTo>
                    <a:lnTo>
                      <a:pt x="10" y="69"/>
                    </a:lnTo>
                    <a:lnTo>
                      <a:pt x="27" y="72"/>
                    </a:lnTo>
                    <a:lnTo>
                      <a:pt x="43" y="69"/>
                    </a:lnTo>
                    <a:lnTo>
                      <a:pt x="51" y="61"/>
                    </a:lnTo>
                    <a:lnTo>
                      <a:pt x="53" y="49"/>
                    </a:lnTo>
                    <a:lnTo>
                      <a:pt x="51" y="35"/>
                    </a:lnTo>
                    <a:lnTo>
                      <a:pt x="45" y="23"/>
                    </a:lnTo>
                    <a:lnTo>
                      <a:pt x="39" y="11"/>
                    </a:lnTo>
                    <a:lnTo>
                      <a:pt x="35" y="3"/>
                    </a:lnTo>
                    <a:lnTo>
                      <a:pt x="32"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2" name="Freeform 192"/>
              <p:cNvSpPr>
                <a:spLocks/>
              </p:cNvSpPr>
              <p:nvPr/>
            </p:nvSpPr>
            <p:spPr bwMode="auto">
              <a:xfrm>
                <a:off x="3146" y="3095"/>
                <a:ext cx="35" cy="29"/>
              </a:xfrm>
              <a:custGeom>
                <a:avLst/>
                <a:gdLst>
                  <a:gd name="T0" fmla="*/ 0 w 72"/>
                  <a:gd name="T1" fmla="*/ 0 h 57"/>
                  <a:gd name="T2" fmla="*/ 0 w 72"/>
                  <a:gd name="T3" fmla="*/ 1 h 57"/>
                  <a:gd name="T4" fmla="*/ 0 w 72"/>
                  <a:gd name="T5" fmla="*/ 1 h 57"/>
                  <a:gd name="T6" fmla="*/ 0 w 72"/>
                  <a:gd name="T7" fmla="*/ 1 h 57"/>
                  <a:gd name="T8" fmla="*/ 0 w 72"/>
                  <a:gd name="T9" fmla="*/ 1 h 57"/>
                  <a:gd name="T10" fmla="*/ 0 w 72"/>
                  <a:gd name="T11" fmla="*/ 1 h 57"/>
                  <a:gd name="T12" fmla="*/ 0 w 72"/>
                  <a:gd name="T13" fmla="*/ 1 h 57"/>
                  <a:gd name="T14" fmla="*/ 0 w 72"/>
                  <a:gd name="T15" fmla="*/ 1 h 57"/>
                  <a:gd name="T16" fmla="*/ 0 w 72"/>
                  <a:gd name="T17" fmla="*/ 1 h 57"/>
                  <a:gd name="T18" fmla="*/ 0 w 72"/>
                  <a:gd name="T19" fmla="*/ 1 h 57"/>
                  <a:gd name="T20" fmla="*/ 0 w 72"/>
                  <a:gd name="T21" fmla="*/ 1 h 57"/>
                  <a:gd name="T22" fmla="*/ 0 w 72"/>
                  <a:gd name="T23" fmla="*/ 1 h 57"/>
                  <a:gd name="T24" fmla="*/ 0 w 72"/>
                  <a:gd name="T25" fmla="*/ 1 h 57"/>
                  <a:gd name="T26" fmla="*/ 0 w 72"/>
                  <a:gd name="T27" fmla="*/ 1 h 57"/>
                  <a:gd name="T28" fmla="*/ 0 w 72"/>
                  <a:gd name="T29" fmla="*/ 0 h 57"/>
                  <a:gd name="T30" fmla="*/ 0 w 72"/>
                  <a:gd name="T31" fmla="*/ 0 h 57"/>
                  <a:gd name="T32" fmla="*/ 0 w 72"/>
                  <a:gd name="T33" fmla="*/ 0 h 57"/>
                  <a:gd name="T34" fmla="*/ 0 w 72"/>
                  <a:gd name="T35" fmla="*/ 0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7">
                    <a:moveTo>
                      <a:pt x="6" y="0"/>
                    </a:moveTo>
                    <a:lnTo>
                      <a:pt x="0" y="10"/>
                    </a:lnTo>
                    <a:lnTo>
                      <a:pt x="1" y="14"/>
                    </a:lnTo>
                    <a:lnTo>
                      <a:pt x="7" y="22"/>
                    </a:lnTo>
                    <a:lnTo>
                      <a:pt x="14" y="33"/>
                    </a:lnTo>
                    <a:lnTo>
                      <a:pt x="23" y="43"/>
                    </a:lnTo>
                    <a:lnTo>
                      <a:pt x="33" y="53"/>
                    </a:lnTo>
                    <a:lnTo>
                      <a:pt x="44" y="57"/>
                    </a:lnTo>
                    <a:lnTo>
                      <a:pt x="56" y="55"/>
                    </a:lnTo>
                    <a:lnTo>
                      <a:pt x="66" y="42"/>
                    </a:lnTo>
                    <a:lnTo>
                      <a:pt x="72" y="26"/>
                    </a:lnTo>
                    <a:lnTo>
                      <a:pt x="68" y="15"/>
                    </a:lnTo>
                    <a:lnTo>
                      <a:pt x="60" y="7"/>
                    </a:lnTo>
                    <a:lnTo>
                      <a:pt x="46" y="2"/>
                    </a:lnTo>
                    <a:lnTo>
                      <a:pt x="33" y="0"/>
                    </a:lnTo>
                    <a:lnTo>
                      <a:pt x="20" y="0"/>
                    </a:lnTo>
                    <a:lnTo>
                      <a:pt x="9" y="0"/>
                    </a:lnTo>
                    <a:lnTo>
                      <a:pt x="6"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3" name="Freeform 193"/>
              <p:cNvSpPr>
                <a:spLocks/>
              </p:cNvSpPr>
              <p:nvPr/>
            </p:nvSpPr>
            <p:spPr bwMode="auto">
              <a:xfrm>
                <a:off x="3146" y="3062"/>
                <a:ext cx="35" cy="29"/>
              </a:xfrm>
              <a:custGeom>
                <a:avLst/>
                <a:gdLst>
                  <a:gd name="T0" fmla="*/ 0 w 72"/>
                  <a:gd name="T1" fmla="*/ 1 h 58"/>
                  <a:gd name="T2" fmla="*/ 0 w 72"/>
                  <a:gd name="T3" fmla="*/ 1 h 58"/>
                  <a:gd name="T4" fmla="*/ 0 w 72"/>
                  <a:gd name="T5" fmla="*/ 1 h 58"/>
                  <a:gd name="T6" fmla="*/ 0 w 72"/>
                  <a:gd name="T7" fmla="*/ 1 h 58"/>
                  <a:gd name="T8" fmla="*/ 0 w 72"/>
                  <a:gd name="T9" fmla="*/ 1 h 58"/>
                  <a:gd name="T10" fmla="*/ 0 w 72"/>
                  <a:gd name="T11" fmla="*/ 1 h 58"/>
                  <a:gd name="T12" fmla="*/ 0 w 72"/>
                  <a:gd name="T13" fmla="*/ 1 h 58"/>
                  <a:gd name="T14" fmla="*/ 0 w 72"/>
                  <a:gd name="T15" fmla="*/ 1 h 58"/>
                  <a:gd name="T16" fmla="*/ 0 w 72"/>
                  <a:gd name="T17" fmla="*/ 1 h 58"/>
                  <a:gd name="T18" fmla="*/ 0 w 72"/>
                  <a:gd name="T19" fmla="*/ 1 h 58"/>
                  <a:gd name="T20" fmla="*/ 0 w 72"/>
                  <a:gd name="T21" fmla="*/ 1 h 58"/>
                  <a:gd name="T22" fmla="*/ 0 w 72"/>
                  <a:gd name="T23" fmla="*/ 0 h 58"/>
                  <a:gd name="T24" fmla="*/ 0 w 72"/>
                  <a:gd name="T25" fmla="*/ 1 h 58"/>
                  <a:gd name="T26" fmla="*/ 0 w 72"/>
                  <a:gd name="T27" fmla="*/ 1 h 58"/>
                  <a:gd name="T28" fmla="*/ 0 w 72"/>
                  <a:gd name="T29" fmla="*/ 1 h 58"/>
                  <a:gd name="T30" fmla="*/ 0 w 72"/>
                  <a:gd name="T31" fmla="*/ 1 h 58"/>
                  <a:gd name="T32" fmla="*/ 0 w 72"/>
                  <a:gd name="T33" fmla="*/ 1 h 58"/>
                  <a:gd name="T34" fmla="*/ 0 w 72"/>
                  <a:gd name="T35" fmla="*/ 1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58">
                    <a:moveTo>
                      <a:pt x="0" y="47"/>
                    </a:moveTo>
                    <a:lnTo>
                      <a:pt x="6" y="58"/>
                    </a:lnTo>
                    <a:lnTo>
                      <a:pt x="9" y="58"/>
                    </a:lnTo>
                    <a:lnTo>
                      <a:pt x="20" y="58"/>
                    </a:lnTo>
                    <a:lnTo>
                      <a:pt x="33" y="58"/>
                    </a:lnTo>
                    <a:lnTo>
                      <a:pt x="46" y="55"/>
                    </a:lnTo>
                    <a:lnTo>
                      <a:pt x="59" y="51"/>
                    </a:lnTo>
                    <a:lnTo>
                      <a:pt x="68" y="43"/>
                    </a:lnTo>
                    <a:lnTo>
                      <a:pt x="72" y="32"/>
                    </a:lnTo>
                    <a:lnTo>
                      <a:pt x="66" y="16"/>
                    </a:lnTo>
                    <a:lnTo>
                      <a:pt x="56" y="4"/>
                    </a:lnTo>
                    <a:lnTo>
                      <a:pt x="44" y="0"/>
                    </a:lnTo>
                    <a:lnTo>
                      <a:pt x="33" y="5"/>
                    </a:lnTo>
                    <a:lnTo>
                      <a:pt x="23" y="14"/>
                    </a:lnTo>
                    <a:lnTo>
                      <a:pt x="14" y="24"/>
                    </a:lnTo>
                    <a:lnTo>
                      <a:pt x="7" y="36"/>
                    </a:lnTo>
                    <a:lnTo>
                      <a:pt x="1" y="44"/>
                    </a:lnTo>
                    <a:lnTo>
                      <a:pt x="0" y="47"/>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4" name="Freeform 194"/>
              <p:cNvSpPr>
                <a:spLocks/>
              </p:cNvSpPr>
              <p:nvPr/>
            </p:nvSpPr>
            <p:spPr bwMode="auto">
              <a:xfrm>
                <a:off x="2933" y="2482"/>
                <a:ext cx="72" cy="84"/>
              </a:xfrm>
              <a:custGeom>
                <a:avLst/>
                <a:gdLst>
                  <a:gd name="T0" fmla="*/ 1 w 144"/>
                  <a:gd name="T1" fmla="*/ 0 h 167"/>
                  <a:gd name="T2" fmla="*/ 1 w 144"/>
                  <a:gd name="T3" fmla="*/ 1 h 167"/>
                  <a:gd name="T4" fmla="*/ 1 w 144"/>
                  <a:gd name="T5" fmla="*/ 1 h 167"/>
                  <a:gd name="T6" fmla="*/ 1 w 144"/>
                  <a:gd name="T7" fmla="*/ 1 h 167"/>
                  <a:gd name="T8" fmla="*/ 1 w 144"/>
                  <a:gd name="T9" fmla="*/ 1 h 167"/>
                  <a:gd name="T10" fmla="*/ 1 w 144"/>
                  <a:gd name="T11" fmla="*/ 1 h 167"/>
                  <a:gd name="T12" fmla="*/ 1 w 144"/>
                  <a:gd name="T13" fmla="*/ 1 h 167"/>
                  <a:gd name="T14" fmla="*/ 1 w 144"/>
                  <a:gd name="T15" fmla="*/ 1 h 167"/>
                  <a:gd name="T16" fmla="*/ 1 w 144"/>
                  <a:gd name="T17" fmla="*/ 1 h 167"/>
                  <a:gd name="T18" fmla="*/ 1 w 144"/>
                  <a:gd name="T19" fmla="*/ 1 h 167"/>
                  <a:gd name="T20" fmla="*/ 1 w 144"/>
                  <a:gd name="T21" fmla="*/ 1 h 167"/>
                  <a:gd name="T22" fmla="*/ 0 w 144"/>
                  <a:gd name="T23" fmla="*/ 1 h 167"/>
                  <a:gd name="T24" fmla="*/ 1 w 144"/>
                  <a:gd name="T25" fmla="*/ 1 h 167"/>
                  <a:gd name="T26" fmla="*/ 1 w 144"/>
                  <a:gd name="T27" fmla="*/ 1 h 167"/>
                  <a:gd name="T28" fmla="*/ 1 w 144"/>
                  <a:gd name="T29" fmla="*/ 1 h 167"/>
                  <a:gd name="T30" fmla="*/ 1 w 144"/>
                  <a:gd name="T31" fmla="*/ 1 h 167"/>
                  <a:gd name="T32" fmla="*/ 1 w 144"/>
                  <a:gd name="T33" fmla="*/ 1 h 167"/>
                  <a:gd name="T34" fmla="*/ 1 w 144"/>
                  <a:gd name="T35" fmla="*/ 1 h 167"/>
                  <a:gd name="T36" fmla="*/ 1 w 144"/>
                  <a:gd name="T37" fmla="*/ 1 h 167"/>
                  <a:gd name="T38" fmla="*/ 1 w 144"/>
                  <a:gd name="T39" fmla="*/ 1 h 167"/>
                  <a:gd name="T40" fmla="*/ 1 w 144"/>
                  <a:gd name="T41" fmla="*/ 1 h 167"/>
                  <a:gd name="T42" fmla="*/ 1 w 144"/>
                  <a:gd name="T43" fmla="*/ 1 h 167"/>
                  <a:gd name="T44" fmla="*/ 1 w 144"/>
                  <a:gd name="T45" fmla="*/ 1 h 167"/>
                  <a:gd name="T46" fmla="*/ 1 w 144"/>
                  <a:gd name="T47" fmla="*/ 1 h 167"/>
                  <a:gd name="T48" fmla="*/ 1 w 144"/>
                  <a:gd name="T49" fmla="*/ 0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4" h="167">
                    <a:moveTo>
                      <a:pt x="144" y="0"/>
                    </a:moveTo>
                    <a:lnTo>
                      <a:pt x="143" y="28"/>
                    </a:lnTo>
                    <a:lnTo>
                      <a:pt x="138" y="57"/>
                    </a:lnTo>
                    <a:lnTo>
                      <a:pt x="129" y="84"/>
                    </a:lnTo>
                    <a:lnTo>
                      <a:pt x="116" y="111"/>
                    </a:lnTo>
                    <a:lnTo>
                      <a:pt x="100" y="135"/>
                    </a:lnTo>
                    <a:lnTo>
                      <a:pt x="82" y="152"/>
                    </a:lnTo>
                    <a:lnTo>
                      <a:pt x="60" y="164"/>
                    </a:lnTo>
                    <a:lnTo>
                      <a:pt x="36" y="167"/>
                    </a:lnTo>
                    <a:lnTo>
                      <a:pt x="16" y="163"/>
                    </a:lnTo>
                    <a:lnTo>
                      <a:pt x="5" y="152"/>
                    </a:lnTo>
                    <a:lnTo>
                      <a:pt x="0" y="140"/>
                    </a:lnTo>
                    <a:lnTo>
                      <a:pt x="2" y="123"/>
                    </a:lnTo>
                    <a:lnTo>
                      <a:pt x="12" y="109"/>
                    </a:lnTo>
                    <a:lnTo>
                      <a:pt x="24" y="96"/>
                    </a:lnTo>
                    <a:lnTo>
                      <a:pt x="42" y="85"/>
                    </a:lnTo>
                    <a:lnTo>
                      <a:pt x="62" y="82"/>
                    </a:lnTo>
                    <a:lnTo>
                      <a:pt x="80" y="79"/>
                    </a:lnTo>
                    <a:lnTo>
                      <a:pt x="95" y="69"/>
                    </a:lnTo>
                    <a:lnTo>
                      <a:pt x="108" y="57"/>
                    </a:lnTo>
                    <a:lnTo>
                      <a:pt x="121" y="41"/>
                    </a:lnTo>
                    <a:lnTo>
                      <a:pt x="130" y="26"/>
                    </a:lnTo>
                    <a:lnTo>
                      <a:pt x="138" y="13"/>
                    </a:lnTo>
                    <a:lnTo>
                      <a:pt x="143" y="4"/>
                    </a:lnTo>
                    <a:lnTo>
                      <a:pt x="14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5" name="Freeform 195"/>
              <p:cNvSpPr>
                <a:spLocks/>
              </p:cNvSpPr>
              <p:nvPr/>
            </p:nvSpPr>
            <p:spPr bwMode="auto">
              <a:xfrm>
                <a:off x="2898" y="2478"/>
                <a:ext cx="102" cy="40"/>
              </a:xfrm>
              <a:custGeom>
                <a:avLst/>
                <a:gdLst>
                  <a:gd name="T0" fmla="*/ 1 w 204"/>
                  <a:gd name="T1" fmla="*/ 0 h 82"/>
                  <a:gd name="T2" fmla="*/ 1 w 204"/>
                  <a:gd name="T3" fmla="*/ 0 h 82"/>
                  <a:gd name="T4" fmla="*/ 1 w 204"/>
                  <a:gd name="T5" fmla="*/ 0 h 82"/>
                  <a:gd name="T6" fmla="*/ 1 w 204"/>
                  <a:gd name="T7" fmla="*/ 0 h 82"/>
                  <a:gd name="T8" fmla="*/ 1 w 204"/>
                  <a:gd name="T9" fmla="*/ 0 h 82"/>
                  <a:gd name="T10" fmla="*/ 1 w 204"/>
                  <a:gd name="T11" fmla="*/ 0 h 82"/>
                  <a:gd name="T12" fmla="*/ 1 w 204"/>
                  <a:gd name="T13" fmla="*/ 0 h 82"/>
                  <a:gd name="T14" fmla="*/ 1 w 204"/>
                  <a:gd name="T15" fmla="*/ 0 h 82"/>
                  <a:gd name="T16" fmla="*/ 1 w 204"/>
                  <a:gd name="T17" fmla="*/ 0 h 82"/>
                  <a:gd name="T18" fmla="*/ 1 w 204"/>
                  <a:gd name="T19" fmla="*/ 0 h 82"/>
                  <a:gd name="T20" fmla="*/ 1 w 204"/>
                  <a:gd name="T21" fmla="*/ 0 h 82"/>
                  <a:gd name="T22" fmla="*/ 1 w 204"/>
                  <a:gd name="T23" fmla="*/ 0 h 82"/>
                  <a:gd name="T24" fmla="*/ 1 w 204"/>
                  <a:gd name="T25" fmla="*/ 0 h 82"/>
                  <a:gd name="T26" fmla="*/ 1 w 204"/>
                  <a:gd name="T27" fmla="*/ 0 h 82"/>
                  <a:gd name="T28" fmla="*/ 1 w 204"/>
                  <a:gd name="T29" fmla="*/ 0 h 82"/>
                  <a:gd name="T30" fmla="*/ 1 w 204"/>
                  <a:gd name="T31" fmla="*/ 0 h 82"/>
                  <a:gd name="T32" fmla="*/ 1 w 204"/>
                  <a:gd name="T33" fmla="*/ 0 h 82"/>
                  <a:gd name="T34" fmla="*/ 1 w 204"/>
                  <a:gd name="T35" fmla="*/ 0 h 82"/>
                  <a:gd name="T36" fmla="*/ 0 w 204"/>
                  <a:gd name="T37" fmla="*/ 0 h 82"/>
                  <a:gd name="T38" fmla="*/ 1 w 204"/>
                  <a:gd name="T39" fmla="*/ 0 h 82"/>
                  <a:gd name="T40" fmla="*/ 1 w 204"/>
                  <a:gd name="T41" fmla="*/ 0 h 82"/>
                  <a:gd name="T42" fmla="*/ 1 w 204"/>
                  <a:gd name="T43" fmla="*/ 0 h 82"/>
                  <a:gd name="T44" fmla="*/ 1 w 204"/>
                  <a:gd name="T45" fmla="*/ 0 h 82"/>
                  <a:gd name="T46" fmla="*/ 1 w 204"/>
                  <a:gd name="T47" fmla="*/ 0 h 82"/>
                  <a:gd name="T48" fmla="*/ 1 w 204"/>
                  <a:gd name="T49" fmla="*/ 0 h 82"/>
                  <a:gd name="T50" fmla="*/ 1 w 204"/>
                  <a:gd name="T51" fmla="*/ 0 h 82"/>
                  <a:gd name="T52" fmla="*/ 1 w 204"/>
                  <a:gd name="T53" fmla="*/ 0 h 82"/>
                  <a:gd name="T54" fmla="*/ 1 w 204"/>
                  <a:gd name="T55" fmla="*/ 0 h 82"/>
                  <a:gd name="T56" fmla="*/ 1 w 204"/>
                  <a:gd name="T57" fmla="*/ 0 h 82"/>
                  <a:gd name="T58" fmla="*/ 1 w 204"/>
                  <a:gd name="T59" fmla="*/ 0 h 82"/>
                  <a:gd name="T60" fmla="*/ 1 w 204"/>
                  <a:gd name="T61" fmla="*/ 0 h 82"/>
                  <a:gd name="T62" fmla="*/ 1 w 204"/>
                  <a:gd name="T63" fmla="*/ 0 h 82"/>
                  <a:gd name="T64" fmla="*/ 1 w 204"/>
                  <a:gd name="T65" fmla="*/ 0 h 8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4" h="82">
                    <a:moveTo>
                      <a:pt x="204" y="0"/>
                    </a:moveTo>
                    <a:lnTo>
                      <a:pt x="196" y="10"/>
                    </a:lnTo>
                    <a:lnTo>
                      <a:pt x="187" y="21"/>
                    </a:lnTo>
                    <a:lnTo>
                      <a:pt x="175" y="31"/>
                    </a:lnTo>
                    <a:lnTo>
                      <a:pt x="165" y="40"/>
                    </a:lnTo>
                    <a:lnTo>
                      <a:pt x="152" y="50"/>
                    </a:lnTo>
                    <a:lnTo>
                      <a:pt x="139" y="58"/>
                    </a:lnTo>
                    <a:lnTo>
                      <a:pt x="127" y="65"/>
                    </a:lnTo>
                    <a:lnTo>
                      <a:pt x="114" y="70"/>
                    </a:lnTo>
                    <a:lnTo>
                      <a:pt x="100" y="76"/>
                    </a:lnTo>
                    <a:lnTo>
                      <a:pt x="88" y="80"/>
                    </a:lnTo>
                    <a:lnTo>
                      <a:pt x="74" y="81"/>
                    </a:lnTo>
                    <a:lnTo>
                      <a:pt x="61" y="82"/>
                    </a:lnTo>
                    <a:lnTo>
                      <a:pt x="48" y="81"/>
                    </a:lnTo>
                    <a:lnTo>
                      <a:pt x="37" y="77"/>
                    </a:lnTo>
                    <a:lnTo>
                      <a:pt x="25" y="71"/>
                    </a:lnTo>
                    <a:lnTo>
                      <a:pt x="15" y="65"/>
                    </a:lnTo>
                    <a:lnTo>
                      <a:pt x="2" y="48"/>
                    </a:lnTo>
                    <a:lnTo>
                      <a:pt x="0" y="33"/>
                    </a:lnTo>
                    <a:lnTo>
                      <a:pt x="6" y="21"/>
                    </a:lnTo>
                    <a:lnTo>
                      <a:pt x="17" y="10"/>
                    </a:lnTo>
                    <a:lnTo>
                      <a:pt x="33" y="3"/>
                    </a:lnTo>
                    <a:lnTo>
                      <a:pt x="52" y="1"/>
                    </a:lnTo>
                    <a:lnTo>
                      <a:pt x="71" y="5"/>
                    </a:lnTo>
                    <a:lnTo>
                      <a:pt x="90" y="15"/>
                    </a:lnTo>
                    <a:lnTo>
                      <a:pt x="105" y="22"/>
                    </a:lnTo>
                    <a:lnTo>
                      <a:pt x="123" y="24"/>
                    </a:lnTo>
                    <a:lnTo>
                      <a:pt x="142" y="22"/>
                    </a:lnTo>
                    <a:lnTo>
                      <a:pt x="160" y="17"/>
                    </a:lnTo>
                    <a:lnTo>
                      <a:pt x="177" y="12"/>
                    </a:lnTo>
                    <a:lnTo>
                      <a:pt x="191" y="6"/>
                    </a:lnTo>
                    <a:lnTo>
                      <a:pt x="200" y="2"/>
                    </a:lnTo>
                    <a:lnTo>
                      <a:pt x="20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6" name="Freeform 196"/>
              <p:cNvSpPr>
                <a:spLocks/>
              </p:cNvSpPr>
              <p:nvPr/>
            </p:nvSpPr>
            <p:spPr bwMode="auto">
              <a:xfrm>
                <a:off x="2996" y="2482"/>
                <a:ext cx="42" cy="104"/>
              </a:xfrm>
              <a:custGeom>
                <a:avLst/>
                <a:gdLst>
                  <a:gd name="T0" fmla="*/ 1 w 84"/>
                  <a:gd name="T1" fmla="*/ 0 h 208"/>
                  <a:gd name="T2" fmla="*/ 1 w 84"/>
                  <a:gd name="T3" fmla="*/ 1 h 208"/>
                  <a:gd name="T4" fmla="*/ 1 w 84"/>
                  <a:gd name="T5" fmla="*/ 1 h 208"/>
                  <a:gd name="T6" fmla="*/ 1 w 84"/>
                  <a:gd name="T7" fmla="*/ 1 h 208"/>
                  <a:gd name="T8" fmla="*/ 1 w 84"/>
                  <a:gd name="T9" fmla="*/ 1 h 208"/>
                  <a:gd name="T10" fmla="*/ 1 w 84"/>
                  <a:gd name="T11" fmla="*/ 1 h 208"/>
                  <a:gd name="T12" fmla="*/ 1 w 84"/>
                  <a:gd name="T13" fmla="*/ 1 h 208"/>
                  <a:gd name="T14" fmla="*/ 1 w 84"/>
                  <a:gd name="T15" fmla="*/ 1 h 208"/>
                  <a:gd name="T16" fmla="*/ 1 w 84"/>
                  <a:gd name="T17" fmla="*/ 1 h 208"/>
                  <a:gd name="T18" fmla="*/ 1 w 84"/>
                  <a:gd name="T19" fmla="*/ 1 h 208"/>
                  <a:gd name="T20" fmla="*/ 1 w 84"/>
                  <a:gd name="T21" fmla="*/ 1 h 208"/>
                  <a:gd name="T22" fmla="*/ 1 w 84"/>
                  <a:gd name="T23" fmla="*/ 1 h 208"/>
                  <a:gd name="T24" fmla="*/ 1 w 84"/>
                  <a:gd name="T25" fmla="*/ 1 h 208"/>
                  <a:gd name="T26" fmla="*/ 0 w 84"/>
                  <a:gd name="T27" fmla="*/ 1 h 208"/>
                  <a:gd name="T28" fmla="*/ 1 w 84"/>
                  <a:gd name="T29" fmla="*/ 1 h 208"/>
                  <a:gd name="T30" fmla="*/ 1 w 84"/>
                  <a:gd name="T31" fmla="*/ 1 h 208"/>
                  <a:gd name="T32" fmla="*/ 1 w 84"/>
                  <a:gd name="T33" fmla="*/ 1 h 208"/>
                  <a:gd name="T34" fmla="*/ 1 w 84"/>
                  <a:gd name="T35" fmla="*/ 1 h 208"/>
                  <a:gd name="T36" fmla="*/ 1 w 84"/>
                  <a:gd name="T37" fmla="*/ 1 h 208"/>
                  <a:gd name="T38" fmla="*/ 1 w 84"/>
                  <a:gd name="T39" fmla="*/ 1 h 208"/>
                  <a:gd name="T40" fmla="*/ 1 w 84"/>
                  <a:gd name="T41" fmla="*/ 0 h 2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4" h="208">
                    <a:moveTo>
                      <a:pt x="24" y="0"/>
                    </a:moveTo>
                    <a:lnTo>
                      <a:pt x="42" y="21"/>
                    </a:lnTo>
                    <a:lnTo>
                      <a:pt x="59" y="45"/>
                    </a:lnTo>
                    <a:lnTo>
                      <a:pt x="71" y="73"/>
                    </a:lnTo>
                    <a:lnTo>
                      <a:pt x="79" y="100"/>
                    </a:lnTo>
                    <a:lnTo>
                      <a:pt x="84" y="128"/>
                    </a:lnTo>
                    <a:lnTo>
                      <a:pt x="82" y="155"/>
                    </a:lnTo>
                    <a:lnTo>
                      <a:pt x="74" y="178"/>
                    </a:lnTo>
                    <a:lnTo>
                      <a:pt x="57" y="197"/>
                    </a:lnTo>
                    <a:lnTo>
                      <a:pt x="40" y="208"/>
                    </a:lnTo>
                    <a:lnTo>
                      <a:pt x="25" y="208"/>
                    </a:lnTo>
                    <a:lnTo>
                      <a:pt x="12" y="201"/>
                    </a:lnTo>
                    <a:lnTo>
                      <a:pt x="4" y="187"/>
                    </a:lnTo>
                    <a:lnTo>
                      <a:pt x="0" y="170"/>
                    </a:lnTo>
                    <a:lnTo>
                      <a:pt x="1" y="151"/>
                    </a:lnTo>
                    <a:lnTo>
                      <a:pt x="7" y="133"/>
                    </a:lnTo>
                    <a:lnTo>
                      <a:pt x="19" y="115"/>
                    </a:lnTo>
                    <a:lnTo>
                      <a:pt x="34" y="84"/>
                    </a:lnTo>
                    <a:lnTo>
                      <a:pt x="34" y="46"/>
                    </a:lnTo>
                    <a:lnTo>
                      <a:pt x="27" y="14"/>
                    </a:lnTo>
                    <a:lnTo>
                      <a:pt x="24"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7" name="Freeform 197"/>
              <p:cNvSpPr>
                <a:spLocks/>
              </p:cNvSpPr>
              <p:nvPr/>
            </p:nvSpPr>
            <p:spPr bwMode="auto">
              <a:xfrm>
                <a:off x="3013" y="2479"/>
                <a:ext cx="72" cy="84"/>
              </a:xfrm>
              <a:custGeom>
                <a:avLst/>
                <a:gdLst>
                  <a:gd name="T0" fmla="*/ 0 w 144"/>
                  <a:gd name="T1" fmla="*/ 0 h 170"/>
                  <a:gd name="T2" fmla="*/ 1 w 144"/>
                  <a:gd name="T3" fmla="*/ 0 h 170"/>
                  <a:gd name="T4" fmla="*/ 1 w 144"/>
                  <a:gd name="T5" fmla="*/ 0 h 170"/>
                  <a:gd name="T6" fmla="*/ 1 w 144"/>
                  <a:gd name="T7" fmla="*/ 0 h 170"/>
                  <a:gd name="T8" fmla="*/ 1 w 144"/>
                  <a:gd name="T9" fmla="*/ 0 h 170"/>
                  <a:gd name="T10" fmla="*/ 1 w 144"/>
                  <a:gd name="T11" fmla="*/ 0 h 170"/>
                  <a:gd name="T12" fmla="*/ 1 w 144"/>
                  <a:gd name="T13" fmla="*/ 0 h 170"/>
                  <a:gd name="T14" fmla="*/ 1 w 144"/>
                  <a:gd name="T15" fmla="*/ 0 h 170"/>
                  <a:gd name="T16" fmla="*/ 1 w 144"/>
                  <a:gd name="T17" fmla="*/ 0 h 170"/>
                  <a:gd name="T18" fmla="*/ 1 w 144"/>
                  <a:gd name="T19" fmla="*/ 0 h 170"/>
                  <a:gd name="T20" fmla="*/ 1 w 144"/>
                  <a:gd name="T21" fmla="*/ 0 h 170"/>
                  <a:gd name="T22" fmla="*/ 1 w 144"/>
                  <a:gd name="T23" fmla="*/ 0 h 170"/>
                  <a:gd name="T24" fmla="*/ 1 w 144"/>
                  <a:gd name="T25" fmla="*/ 0 h 170"/>
                  <a:gd name="T26" fmla="*/ 1 w 144"/>
                  <a:gd name="T27" fmla="*/ 0 h 170"/>
                  <a:gd name="T28" fmla="*/ 1 w 144"/>
                  <a:gd name="T29" fmla="*/ 0 h 170"/>
                  <a:gd name="T30" fmla="*/ 1 w 144"/>
                  <a:gd name="T31" fmla="*/ 0 h 170"/>
                  <a:gd name="T32" fmla="*/ 1 w 144"/>
                  <a:gd name="T33" fmla="*/ 0 h 170"/>
                  <a:gd name="T34" fmla="*/ 1 w 144"/>
                  <a:gd name="T35" fmla="*/ 0 h 170"/>
                  <a:gd name="T36" fmla="*/ 1 w 144"/>
                  <a:gd name="T37" fmla="*/ 0 h 170"/>
                  <a:gd name="T38" fmla="*/ 1 w 144"/>
                  <a:gd name="T39" fmla="*/ 0 h 170"/>
                  <a:gd name="T40" fmla="*/ 1 w 144"/>
                  <a:gd name="T41" fmla="*/ 0 h 170"/>
                  <a:gd name="T42" fmla="*/ 1 w 144"/>
                  <a:gd name="T43" fmla="*/ 0 h 170"/>
                  <a:gd name="T44" fmla="*/ 1 w 144"/>
                  <a:gd name="T45" fmla="*/ 0 h 170"/>
                  <a:gd name="T46" fmla="*/ 1 w 144"/>
                  <a:gd name="T47" fmla="*/ 0 h 170"/>
                  <a:gd name="T48" fmla="*/ 0 w 144"/>
                  <a:gd name="T49" fmla="*/ 0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4" h="170">
                    <a:moveTo>
                      <a:pt x="0" y="0"/>
                    </a:moveTo>
                    <a:lnTo>
                      <a:pt x="27" y="7"/>
                    </a:lnTo>
                    <a:lnTo>
                      <a:pt x="54" y="18"/>
                    </a:lnTo>
                    <a:lnTo>
                      <a:pt x="81" y="33"/>
                    </a:lnTo>
                    <a:lnTo>
                      <a:pt x="104" y="50"/>
                    </a:lnTo>
                    <a:lnTo>
                      <a:pt x="123" y="71"/>
                    </a:lnTo>
                    <a:lnTo>
                      <a:pt x="137" y="92"/>
                    </a:lnTo>
                    <a:lnTo>
                      <a:pt x="144" y="117"/>
                    </a:lnTo>
                    <a:lnTo>
                      <a:pt x="142" y="141"/>
                    </a:lnTo>
                    <a:lnTo>
                      <a:pt x="134" y="159"/>
                    </a:lnTo>
                    <a:lnTo>
                      <a:pt x="121" y="168"/>
                    </a:lnTo>
                    <a:lnTo>
                      <a:pt x="107" y="170"/>
                    </a:lnTo>
                    <a:lnTo>
                      <a:pt x="94" y="164"/>
                    </a:lnTo>
                    <a:lnTo>
                      <a:pt x="80" y="152"/>
                    </a:lnTo>
                    <a:lnTo>
                      <a:pt x="69" y="136"/>
                    </a:lnTo>
                    <a:lnTo>
                      <a:pt x="64" y="118"/>
                    </a:lnTo>
                    <a:lnTo>
                      <a:pt x="65" y="97"/>
                    </a:lnTo>
                    <a:lnTo>
                      <a:pt x="65" y="80"/>
                    </a:lnTo>
                    <a:lnTo>
                      <a:pt x="59" y="63"/>
                    </a:lnTo>
                    <a:lnTo>
                      <a:pt x="49" y="46"/>
                    </a:lnTo>
                    <a:lnTo>
                      <a:pt x="36" y="31"/>
                    </a:lnTo>
                    <a:lnTo>
                      <a:pt x="23" y="19"/>
                    </a:lnTo>
                    <a:lnTo>
                      <a:pt x="12" y="10"/>
                    </a:lnTo>
                    <a:lnTo>
                      <a:pt x="4" y="3"/>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8" name="Freeform 198"/>
              <p:cNvSpPr>
                <a:spLocks/>
              </p:cNvSpPr>
              <p:nvPr/>
            </p:nvSpPr>
            <p:spPr bwMode="auto">
              <a:xfrm>
                <a:off x="3020" y="2460"/>
                <a:ext cx="99" cy="51"/>
              </a:xfrm>
              <a:custGeom>
                <a:avLst/>
                <a:gdLst>
                  <a:gd name="T0" fmla="*/ 0 w 199"/>
                  <a:gd name="T1" fmla="*/ 0 h 103"/>
                  <a:gd name="T2" fmla="*/ 0 w 199"/>
                  <a:gd name="T3" fmla="*/ 0 h 103"/>
                  <a:gd name="T4" fmla="*/ 0 w 199"/>
                  <a:gd name="T5" fmla="*/ 0 h 103"/>
                  <a:gd name="T6" fmla="*/ 0 w 199"/>
                  <a:gd name="T7" fmla="*/ 0 h 103"/>
                  <a:gd name="T8" fmla="*/ 0 w 199"/>
                  <a:gd name="T9" fmla="*/ 0 h 103"/>
                  <a:gd name="T10" fmla="*/ 0 w 199"/>
                  <a:gd name="T11" fmla="*/ 0 h 103"/>
                  <a:gd name="T12" fmla="*/ 0 w 199"/>
                  <a:gd name="T13" fmla="*/ 0 h 103"/>
                  <a:gd name="T14" fmla="*/ 0 w 199"/>
                  <a:gd name="T15" fmla="*/ 0 h 103"/>
                  <a:gd name="T16" fmla="*/ 0 w 199"/>
                  <a:gd name="T17" fmla="*/ 0 h 103"/>
                  <a:gd name="T18" fmla="*/ 0 w 199"/>
                  <a:gd name="T19" fmla="*/ 0 h 103"/>
                  <a:gd name="T20" fmla="*/ 0 w 199"/>
                  <a:gd name="T21" fmla="*/ 0 h 103"/>
                  <a:gd name="T22" fmla="*/ 0 w 199"/>
                  <a:gd name="T23" fmla="*/ 0 h 103"/>
                  <a:gd name="T24" fmla="*/ 0 w 199"/>
                  <a:gd name="T25" fmla="*/ 0 h 103"/>
                  <a:gd name="T26" fmla="*/ 0 w 199"/>
                  <a:gd name="T27" fmla="*/ 0 h 103"/>
                  <a:gd name="T28" fmla="*/ 0 w 199"/>
                  <a:gd name="T29" fmla="*/ 0 h 103"/>
                  <a:gd name="T30" fmla="*/ 0 w 199"/>
                  <a:gd name="T31" fmla="*/ 0 h 103"/>
                  <a:gd name="T32" fmla="*/ 0 w 199"/>
                  <a:gd name="T33" fmla="*/ 0 h 103"/>
                  <a:gd name="T34" fmla="*/ 0 w 199"/>
                  <a:gd name="T35" fmla="*/ 0 h 103"/>
                  <a:gd name="T36" fmla="*/ 0 w 199"/>
                  <a:gd name="T37" fmla="*/ 0 h 103"/>
                  <a:gd name="T38" fmla="*/ 0 w 199"/>
                  <a:gd name="T39" fmla="*/ 0 h 103"/>
                  <a:gd name="T40" fmla="*/ 0 w 199"/>
                  <a:gd name="T41" fmla="*/ 0 h 103"/>
                  <a:gd name="T42" fmla="*/ 0 w 199"/>
                  <a:gd name="T43" fmla="*/ 0 h 103"/>
                  <a:gd name="T44" fmla="*/ 0 w 199"/>
                  <a:gd name="T45" fmla="*/ 0 h 103"/>
                  <a:gd name="T46" fmla="*/ 0 w 199"/>
                  <a:gd name="T47" fmla="*/ 0 h 103"/>
                  <a:gd name="T48" fmla="*/ 0 w 199"/>
                  <a:gd name="T49" fmla="*/ 0 h 103"/>
                  <a:gd name="T50" fmla="*/ 0 w 199"/>
                  <a:gd name="T51" fmla="*/ 0 h 103"/>
                  <a:gd name="T52" fmla="*/ 0 w 199"/>
                  <a:gd name="T53" fmla="*/ 0 h 103"/>
                  <a:gd name="T54" fmla="*/ 0 w 199"/>
                  <a:gd name="T55" fmla="*/ 0 h 103"/>
                  <a:gd name="T56" fmla="*/ 0 w 199"/>
                  <a:gd name="T57" fmla="*/ 0 h 103"/>
                  <a:gd name="T58" fmla="*/ 0 w 199"/>
                  <a:gd name="T59" fmla="*/ 0 h 103"/>
                  <a:gd name="T60" fmla="*/ 0 w 199"/>
                  <a:gd name="T61" fmla="*/ 0 h 103"/>
                  <a:gd name="T62" fmla="*/ 0 w 199"/>
                  <a:gd name="T63" fmla="*/ 0 h 103"/>
                  <a:gd name="T64" fmla="*/ 0 w 199"/>
                  <a:gd name="T65" fmla="*/ 0 h 10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9" h="103">
                    <a:moveTo>
                      <a:pt x="0" y="18"/>
                    </a:moveTo>
                    <a:lnTo>
                      <a:pt x="13" y="13"/>
                    </a:lnTo>
                    <a:lnTo>
                      <a:pt x="27" y="8"/>
                    </a:lnTo>
                    <a:lnTo>
                      <a:pt x="40" y="5"/>
                    </a:lnTo>
                    <a:lnTo>
                      <a:pt x="54" y="3"/>
                    </a:lnTo>
                    <a:lnTo>
                      <a:pt x="69" y="0"/>
                    </a:lnTo>
                    <a:lnTo>
                      <a:pt x="84" y="0"/>
                    </a:lnTo>
                    <a:lnTo>
                      <a:pt x="99" y="0"/>
                    </a:lnTo>
                    <a:lnTo>
                      <a:pt x="114" y="1"/>
                    </a:lnTo>
                    <a:lnTo>
                      <a:pt x="128" y="4"/>
                    </a:lnTo>
                    <a:lnTo>
                      <a:pt x="141" y="8"/>
                    </a:lnTo>
                    <a:lnTo>
                      <a:pt x="153" y="13"/>
                    </a:lnTo>
                    <a:lnTo>
                      <a:pt x="165" y="19"/>
                    </a:lnTo>
                    <a:lnTo>
                      <a:pt x="175" y="27"/>
                    </a:lnTo>
                    <a:lnTo>
                      <a:pt x="183" y="35"/>
                    </a:lnTo>
                    <a:lnTo>
                      <a:pt x="190" y="45"/>
                    </a:lnTo>
                    <a:lnTo>
                      <a:pt x="196" y="57"/>
                    </a:lnTo>
                    <a:lnTo>
                      <a:pt x="199" y="76"/>
                    </a:lnTo>
                    <a:lnTo>
                      <a:pt x="194" y="91"/>
                    </a:lnTo>
                    <a:lnTo>
                      <a:pt x="182" y="99"/>
                    </a:lnTo>
                    <a:lnTo>
                      <a:pt x="167" y="103"/>
                    </a:lnTo>
                    <a:lnTo>
                      <a:pt x="150" y="101"/>
                    </a:lnTo>
                    <a:lnTo>
                      <a:pt x="132" y="92"/>
                    </a:lnTo>
                    <a:lnTo>
                      <a:pt x="118" y="80"/>
                    </a:lnTo>
                    <a:lnTo>
                      <a:pt x="106" y="63"/>
                    </a:lnTo>
                    <a:lnTo>
                      <a:pt x="97" y="49"/>
                    </a:lnTo>
                    <a:lnTo>
                      <a:pt x="82" y="37"/>
                    </a:lnTo>
                    <a:lnTo>
                      <a:pt x="65" y="29"/>
                    </a:lnTo>
                    <a:lnTo>
                      <a:pt x="46" y="25"/>
                    </a:lnTo>
                    <a:lnTo>
                      <a:pt x="29" y="21"/>
                    </a:lnTo>
                    <a:lnTo>
                      <a:pt x="14" y="19"/>
                    </a:lnTo>
                    <a:lnTo>
                      <a:pt x="4" y="18"/>
                    </a:lnTo>
                    <a:lnTo>
                      <a:pt x="0" y="1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099" name="Freeform 199"/>
              <p:cNvSpPr>
                <a:spLocks/>
              </p:cNvSpPr>
              <p:nvPr/>
            </p:nvSpPr>
            <p:spPr bwMode="auto">
              <a:xfrm>
                <a:off x="3093" y="3326"/>
                <a:ext cx="53" cy="98"/>
              </a:xfrm>
              <a:custGeom>
                <a:avLst/>
                <a:gdLst>
                  <a:gd name="T0" fmla="*/ 0 w 107"/>
                  <a:gd name="T1" fmla="*/ 0 h 195"/>
                  <a:gd name="T2" fmla="*/ 0 w 107"/>
                  <a:gd name="T3" fmla="*/ 1 h 195"/>
                  <a:gd name="T4" fmla="*/ 0 w 107"/>
                  <a:gd name="T5" fmla="*/ 1 h 195"/>
                  <a:gd name="T6" fmla="*/ 0 w 107"/>
                  <a:gd name="T7" fmla="*/ 1 h 195"/>
                  <a:gd name="T8" fmla="*/ 0 w 107"/>
                  <a:gd name="T9" fmla="*/ 1 h 195"/>
                  <a:gd name="T10" fmla="*/ 0 w 107"/>
                  <a:gd name="T11" fmla="*/ 1 h 195"/>
                  <a:gd name="T12" fmla="*/ 0 w 107"/>
                  <a:gd name="T13" fmla="*/ 1 h 195"/>
                  <a:gd name="T14" fmla="*/ 0 w 107"/>
                  <a:gd name="T15" fmla="*/ 1 h 195"/>
                  <a:gd name="T16" fmla="*/ 0 w 107"/>
                  <a:gd name="T17" fmla="*/ 1 h 195"/>
                  <a:gd name="T18" fmla="*/ 0 w 107"/>
                  <a:gd name="T19" fmla="*/ 1 h 195"/>
                  <a:gd name="T20" fmla="*/ 0 w 107"/>
                  <a:gd name="T21" fmla="*/ 1 h 195"/>
                  <a:gd name="T22" fmla="*/ 0 w 107"/>
                  <a:gd name="T23" fmla="*/ 1 h 195"/>
                  <a:gd name="T24" fmla="*/ 0 w 107"/>
                  <a:gd name="T25" fmla="*/ 1 h 195"/>
                  <a:gd name="T26" fmla="*/ 0 w 107"/>
                  <a:gd name="T27" fmla="*/ 1 h 195"/>
                  <a:gd name="T28" fmla="*/ 0 w 107"/>
                  <a:gd name="T29" fmla="*/ 1 h 195"/>
                  <a:gd name="T30" fmla="*/ 0 w 107"/>
                  <a:gd name="T31" fmla="*/ 1 h 195"/>
                  <a:gd name="T32" fmla="*/ 0 w 107"/>
                  <a:gd name="T33" fmla="*/ 1 h 195"/>
                  <a:gd name="T34" fmla="*/ 0 w 107"/>
                  <a:gd name="T35" fmla="*/ 1 h 195"/>
                  <a:gd name="T36" fmla="*/ 0 w 107"/>
                  <a:gd name="T37" fmla="*/ 1 h 195"/>
                  <a:gd name="T38" fmla="*/ 0 w 107"/>
                  <a:gd name="T39" fmla="*/ 1 h 195"/>
                  <a:gd name="T40" fmla="*/ 0 w 107"/>
                  <a:gd name="T41" fmla="*/ 1 h 195"/>
                  <a:gd name="T42" fmla="*/ 0 w 107"/>
                  <a:gd name="T43" fmla="*/ 1 h 195"/>
                  <a:gd name="T44" fmla="*/ 0 w 107"/>
                  <a:gd name="T45" fmla="*/ 1 h 195"/>
                  <a:gd name="T46" fmla="*/ 0 w 107"/>
                  <a:gd name="T47" fmla="*/ 1 h 195"/>
                  <a:gd name="T48" fmla="*/ 0 w 107"/>
                  <a:gd name="T49" fmla="*/ 0 h 1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7" h="195">
                    <a:moveTo>
                      <a:pt x="95" y="0"/>
                    </a:moveTo>
                    <a:lnTo>
                      <a:pt x="103" y="26"/>
                    </a:lnTo>
                    <a:lnTo>
                      <a:pt x="107" y="55"/>
                    </a:lnTo>
                    <a:lnTo>
                      <a:pt x="107" y="85"/>
                    </a:lnTo>
                    <a:lnTo>
                      <a:pt x="104" y="114"/>
                    </a:lnTo>
                    <a:lnTo>
                      <a:pt x="96" y="141"/>
                    </a:lnTo>
                    <a:lnTo>
                      <a:pt x="83" y="164"/>
                    </a:lnTo>
                    <a:lnTo>
                      <a:pt x="66" y="183"/>
                    </a:lnTo>
                    <a:lnTo>
                      <a:pt x="44" y="193"/>
                    </a:lnTo>
                    <a:lnTo>
                      <a:pt x="24" y="195"/>
                    </a:lnTo>
                    <a:lnTo>
                      <a:pt x="10" y="190"/>
                    </a:lnTo>
                    <a:lnTo>
                      <a:pt x="3" y="177"/>
                    </a:lnTo>
                    <a:lnTo>
                      <a:pt x="0" y="162"/>
                    </a:lnTo>
                    <a:lnTo>
                      <a:pt x="3" y="145"/>
                    </a:lnTo>
                    <a:lnTo>
                      <a:pt x="12" y="127"/>
                    </a:lnTo>
                    <a:lnTo>
                      <a:pt x="24" y="114"/>
                    </a:lnTo>
                    <a:lnTo>
                      <a:pt x="43" y="103"/>
                    </a:lnTo>
                    <a:lnTo>
                      <a:pt x="58" y="94"/>
                    </a:lnTo>
                    <a:lnTo>
                      <a:pt x="69" y="80"/>
                    </a:lnTo>
                    <a:lnTo>
                      <a:pt x="79" y="64"/>
                    </a:lnTo>
                    <a:lnTo>
                      <a:pt x="86" y="46"/>
                    </a:lnTo>
                    <a:lnTo>
                      <a:pt x="90" y="28"/>
                    </a:lnTo>
                    <a:lnTo>
                      <a:pt x="92" y="13"/>
                    </a:lnTo>
                    <a:lnTo>
                      <a:pt x="95" y="3"/>
                    </a:lnTo>
                    <a:lnTo>
                      <a:pt x="95"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0" name="Freeform 200"/>
              <p:cNvSpPr>
                <a:spLocks/>
              </p:cNvSpPr>
              <p:nvPr/>
            </p:nvSpPr>
            <p:spPr bwMode="auto">
              <a:xfrm>
                <a:off x="3043" y="3323"/>
                <a:ext cx="91" cy="63"/>
              </a:xfrm>
              <a:custGeom>
                <a:avLst/>
                <a:gdLst>
                  <a:gd name="T0" fmla="*/ 0 w 183"/>
                  <a:gd name="T1" fmla="*/ 0 h 126"/>
                  <a:gd name="T2" fmla="*/ 0 w 183"/>
                  <a:gd name="T3" fmla="*/ 1 h 126"/>
                  <a:gd name="T4" fmla="*/ 0 w 183"/>
                  <a:gd name="T5" fmla="*/ 1 h 126"/>
                  <a:gd name="T6" fmla="*/ 0 w 183"/>
                  <a:gd name="T7" fmla="*/ 1 h 126"/>
                  <a:gd name="T8" fmla="*/ 0 w 183"/>
                  <a:gd name="T9" fmla="*/ 1 h 126"/>
                  <a:gd name="T10" fmla="*/ 0 w 183"/>
                  <a:gd name="T11" fmla="*/ 1 h 126"/>
                  <a:gd name="T12" fmla="*/ 0 w 183"/>
                  <a:gd name="T13" fmla="*/ 1 h 126"/>
                  <a:gd name="T14" fmla="*/ 0 w 183"/>
                  <a:gd name="T15" fmla="*/ 1 h 126"/>
                  <a:gd name="T16" fmla="*/ 0 w 183"/>
                  <a:gd name="T17" fmla="*/ 1 h 126"/>
                  <a:gd name="T18" fmla="*/ 0 w 183"/>
                  <a:gd name="T19" fmla="*/ 1 h 126"/>
                  <a:gd name="T20" fmla="*/ 0 w 183"/>
                  <a:gd name="T21" fmla="*/ 1 h 126"/>
                  <a:gd name="T22" fmla="*/ 0 w 183"/>
                  <a:gd name="T23" fmla="*/ 1 h 126"/>
                  <a:gd name="T24" fmla="*/ 0 w 183"/>
                  <a:gd name="T25" fmla="*/ 1 h 126"/>
                  <a:gd name="T26" fmla="*/ 0 w 183"/>
                  <a:gd name="T27" fmla="*/ 1 h 126"/>
                  <a:gd name="T28" fmla="*/ 0 w 183"/>
                  <a:gd name="T29" fmla="*/ 1 h 126"/>
                  <a:gd name="T30" fmla="*/ 0 w 183"/>
                  <a:gd name="T31" fmla="*/ 1 h 126"/>
                  <a:gd name="T32" fmla="*/ 0 w 183"/>
                  <a:gd name="T33" fmla="*/ 1 h 126"/>
                  <a:gd name="T34" fmla="*/ 0 w 183"/>
                  <a:gd name="T35" fmla="*/ 1 h 126"/>
                  <a:gd name="T36" fmla="*/ 0 w 183"/>
                  <a:gd name="T37" fmla="*/ 1 h 126"/>
                  <a:gd name="T38" fmla="*/ 0 w 183"/>
                  <a:gd name="T39" fmla="*/ 1 h 126"/>
                  <a:gd name="T40" fmla="*/ 0 w 183"/>
                  <a:gd name="T41" fmla="*/ 1 h 126"/>
                  <a:gd name="T42" fmla="*/ 0 w 183"/>
                  <a:gd name="T43" fmla="*/ 1 h 126"/>
                  <a:gd name="T44" fmla="*/ 0 w 183"/>
                  <a:gd name="T45" fmla="*/ 1 h 126"/>
                  <a:gd name="T46" fmla="*/ 0 w 183"/>
                  <a:gd name="T47" fmla="*/ 1 h 126"/>
                  <a:gd name="T48" fmla="*/ 0 w 183"/>
                  <a:gd name="T49" fmla="*/ 0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83" h="126">
                    <a:moveTo>
                      <a:pt x="183" y="0"/>
                    </a:moveTo>
                    <a:lnTo>
                      <a:pt x="173" y="25"/>
                    </a:lnTo>
                    <a:lnTo>
                      <a:pt x="159" y="51"/>
                    </a:lnTo>
                    <a:lnTo>
                      <a:pt x="141" y="74"/>
                    </a:lnTo>
                    <a:lnTo>
                      <a:pt x="120" y="94"/>
                    </a:lnTo>
                    <a:lnTo>
                      <a:pt x="97" y="111"/>
                    </a:lnTo>
                    <a:lnTo>
                      <a:pt x="73" y="122"/>
                    </a:lnTo>
                    <a:lnTo>
                      <a:pt x="48" y="126"/>
                    </a:lnTo>
                    <a:lnTo>
                      <a:pt x="24" y="120"/>
                    </a:lnTo>
                    <a:lnTo>
                      <a:pt x="7" y="109"/>
                    </a:lnTo>
                    <a:lnTo>
                      <a:pt x="0" y="96"/>
                    </a:lnTo>
                    <a:lnTo>
                      <a:pt x="1" y="82"/>
                    </a:lnTo>
                    <a:lnTo>
                      <a:pt x="8" y="69"/>
                    </a:lnTo>
                    <a:lnTo>
                      <a:pt x="22" y="58"/>
                    </a:lnTo>
                    <a:lnTo>
                      <a:pt x="39" y="50"/>
                    </a:lnTo>
                    <a:lnTo>
                      <a:pt x="58" y="46"/>
                    </a:lnTo>
                    <a:lnTo>
                      <a:pt x="78" y="50"/>
                    </a:lnTo>
                    <a:lnTo>
                      <a:pt x="96" y="52"/>
                    </a:lnTo>
                    <a:lnTo>
                      <a:pt x="113" y="48"/>
                    </a:lnTo>
                    <a:lnTo>
                      <a:pt x="130" y="40"/>
                    </a:lnTo>
                    <a:lnTo>
                      <a:pt x="148" y="30"/>
                    </a:lnTo>
                    <a:lnTo>
                      <a:pt x="161" y="20"/>
                    </a:lnTo>
                    <a:lnTo>
                      <a:pt x="173" y="10"/>
                    </a:lnTo>
                    <a:lnTo>
                      <a:pt x="181" y="2"/>
                    </a:lnTo>
                    <a:lnTo>
                      <a:pt x="18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1" name="Freeform 201"/>
              <p:cNvSpPr>
                <a:spLocks/>
              </p:cNvSpPr>
              <p:nvPr/>
            </p:nvSpPr>
            <p:spPr bwMode="auto">
              <a:xfrm>
                <a:off x="3143" y="3325"/>
                <a:ext cx="52" cy="98"/>
              </a:xfrm>
              <a:custGeom>
                <a:avLst/>
                <a:gdLst>
                  <a:gd name="T0" fmla="*/ 0 w 102"/>
                  <a:gd name="T1" fmla="*/ 0 h 197"/>
                  <a:gd name="T2" fmla="*/ 1 w 102"/>
                  <a:gd name="T3" fmla="*/ 0 h 197"/>
                  <a:gd name="T4" fmla="*/ 1 w 102"/>
                  <a:gd name="T5" fmla="*/ 0 h 197"/>
                  <a:gd name="T6" fmla="*/ 1 w 102"/>
                  <a:gd name="T7" fmla="*/ 0 h 197"/>
                  <a:gd name="T8" fmla="*/ 1 w 102"/>
                  <a:gd name="T9" fmla="*/ 0 h 197"/>
                  <a:gd name="T10" fmla="*/ 1 w 102"/>
                  <a:gd name="T11" fmla="*/ 0 h 197"/>
                  <a:gd name="T12" fmla="*/ 1 w 102"/>
                  <a:gd name="T13" fmla="*/ 0 h 197"/>
                  <a:gd name="T14" fmla="*/ 1 w 102"/>
                  <a:gd name="T15" fmla="*/ 0 h 197"/>
                  <a:gd name="T16" fmla="*/ 1 w 102"/>
                  <a:gd name="T17" fmla="*/ 0 h 197"/>
                  <a:gd name="T18" fmla="*/ 1 w 102"/>
                  <a:gd name="T19" fmla="*/ 0 h 197"/>
                  <a:gd name="T20" fmla="*/ 1 w 102"/>
                  <a:gd name="T21" fmla="*/ 0 h 197"/>
                  <a:gd name="T22" fmla="*/ 1 w 102"/>
                  <a:gd name="T23" fmla="*/ 0 h 197"/>
                  <a:gd name="T24" fmla="*/ 1 w 102"/>
                  <a:gd name="T25" fmla="*/ 0 h 197"/>
                  <a:gd name="T26" fmla="*/ 1 w 102"/>
                  <a:gd name="T27" fmla="*/ 0 h 197"/>
                  <a:gd name="T28" fmla="*/ 1 w 102"/>
                  <a:gd name="T29" fmla="*/ 0 h 197"/>
                  <a:gd name="T30" fmla="*/ 1 w 102"/>
                  <a:gd name="T31" fmla="*/ 0 h 197"/>
                  <a:gd name="T32" fmla="*/ 1 w 102"/>
                  <a:gd name="T33" fmla="*/ 0 h 197"/>
                  <a:gd name="T34" fmla="*/ 1 w 102"/>
                  <a:gd name="T35" fmla="*/ 0 h 197"/>
                  <a:gd name="T36" fmla="*/ 1 w 102"/>
                  <a:gd name="T37" fmla="*/ 0 h 197"/>
                  <a:gd name="T38" fmla="*/ 1 w 102"/>
                  <a:gd name="T39" fmla="*/ 0 h 197"/>
                  <a:gd name="T40" fmla="*/ 1 w 102"/>
                  <a:gd name="T41" fmla="*/ 0 h 197"/>
                  <a:gd name="T42" fmla="*/ 1 w 102"/>
                  <a:gd name="T43" fmla="*/ 0 h 197"/>
                  <a:gd name="T44" fmla="*/ 1 w 102"/>
                  <a:gd name="T45" fmla="*/ 0 h 197"/>
                  <a:gd name="T46" fmla="*/ 1 w 102"/>
                  <a:gd name="T47" fmla="*/ 0 h 197"/>
                  <a:gd name="T48" fmla="*/ 0 w 102"/>
                  <a:gd name="T49" fmla="*/ 0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2" h="197">
                    <a:moveTo>
                      <a:pt x="0" y="0"/>
                    </a:moveTo>
                    <a:lnTo>
                      <a:pt x="23" y="14"/>
                    </a:lnTo>
                    <a:lnTo>
                      <a:pt x="46" y="33"/>
                    </a:lnTo>
                    <a:lnTo>
                      <a:pt x="66" y="54"/>
                    </a:lnTo>
                    <a:lnTo>
                      <a:pt x="83" y="77"/>
                    </a:lnTo>
                    <a:lnTo>
                      <a:pt x="95" y="103"/>
                    </a:lnTo>
                    <a:lnTo>
                      <a:pt x="102" y="128"/>
                    </a:lnTo>
                    <a:lnTo>
                      <a:pt x="102" y="153"/>
                    </a:lnTo>
                    <a:lnTo>
                      <a:pt x="93" y="177"/>
                    </a:lnTo>
                    <a:lnTo>
                      <a:pt x="79" y="191"/>
                    </a:lnTo>
                    <a:lnTo>
                      <a:pt x="65" y="197"/>
                    </a:lnTo>
                    <a:lnTo>
                      <a:pt x="51" y="194"/>
                    </a:lnTo>
                    <a:lnTo>
                      <a:pt x="39" y="183"/>
                    </a:lnTo>
                    <a:lnTo>
                      <a:pt x="30" y="170"/>
                    </a:lnTo>
                    <a:lnTo>
                      <a:pt x="25" y="151"/>
                    </a:lnTo>
                    <a:lnTo>
                      <a:pt x="25" y="132"/>
                    </a:lnTo>
                    <a:lnTo>
                      <a:pt x="32" y="112"/>
                    </a:lnTo>
                    <a:lnTo>
                      <a:pt x="37" y="96"/>
                    </a:lnTo>
                    <a:lnTo>
                      <a:pt x="35" y="77"/>
                    </a:lnTo>
                    <a:lnTo>
                      <a:pt x="31" y="59"/>
                    </a:lnTo>
                    <a:lnTo>
                      <a:pt x="24" y="41"/>
                    </a:lnTo>
                    <a:lnTo>
                      <a:pt x="16" y="24"/>
                    </a:lnTo>
                    <a:lnTo>
                      <a:pt x="8" y="12"/>
                    </a:lnTo>
                    <a:lnTo>
                      <a:pt x="2" y="4"/>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2" name="Freeform 202"/>
              <p:cNvSpPr>
                <a:spLocks/>
              </p:cNvSpPr>
              <p:nvPr/>
            </p:nvSpPr>
            <p:spPr bwMode="auto">
              <a:xfrm>
                <a:off x="3146" y="3319"/>
                <a:ext cx="90" cy="64"/>
              </a:xfrm>
              <a:custGeom>
                <a:avLst/>
                <a:gdLst>
                  <a:gd name="T0" fmla="*/ 0 w 180"/>
                  <a:gd name="T1" fmla="*/ 0 h 129"/>
                  <a:gd name="T2" fmla="*/ 1 w 180"/>
                  <a:gd name="T3" fmla="*/ 0 h 129"/>
                  <a:gd name="T4" fmla="*/ 1 w 180"/>
                  <a:gd name="T5" fmla="*/ 0 h 129"/>
                  <a:gd name="T6" fmla="*/ 1 w 180"/>
                  <a:gd name="T7" fmla="*/ 0 h 129"/>
                  <a:gd name="T8" fmla="*/ 1 w 180"/>
                  <a:gd name="T9" fmla="*/ 0 h 129"/>
                  <a:gd name="T10" fmla="*/ 1 w 180"/>
                  <a:gd name="T11" fmla="*/ 0 h 129"/>
                  <a:gd name="T12" fmla="*/ 1 w 180"/>
                  <a:gd name="T13" fmla="*/ 0 h 129"/>
                  <a:gd name="T14" fmla="*/ 1 w 180"/>
                  <a:gd name="T15" fmla="*/ 0 h 129"/>
                  <a:gd name="T16" fmla="*/ 1 w 180"/>
                  <a:gd name="T17" fmla="*/ 0 h 129"/>
                  <a:gd name="T18" fmla="*/ 1 w 180"/>
                  <a:gd name="T19" fmla="*/ 0 h 129"/>
                  <a:gd name="T20" fmla="*/ 1 w 180"/>
                  <a:gd name="T21" fmla="*/ 0 h 129"/>
                  <a:gd name="T22" fmla="*/ 1 w 180"/>
                  <a:gd name="T23" fmla="*/ 0 h 129"/>
                  <a:gd name="T24" fmla="*/ 1 w 180"/>
                  <a:gd name="T25" fmla="*/ 0 h 129"/>
                  <a:gd name="T26" fmla="*/ 1 w 180"/>
                  <a:gd name="T27" fmla="*/ 0 h 129"/>
                  <a:gd name="T28" fmla="*/ 1 w 180"/>
                  <a:gd name="T29" fmla="*/ 0 h 129"/>
                  <a:gd name="T30" fmla="*/ 1 w 180"/>
                  <a:gd name="T31" fmla="*/ 0 h 129"/>
                  <a:gd name="T32" fmla="*/ 1 w 180"/>
                  <a:gd name="T33" fmla="*/ 0 h 129"/>
                  <a:gd name="T34" fmla="*/ 1 w 180"/>
                  <a:gd name="T35" fmla="*/ 0 h 129"/>
                  <a:gd name="T36" fmla="*/ 1 w 180"/>
                  <a:gd name="T37" fmla="*/ 0 h 129"/>
                  <a:gd name="T38" fmla="*/ 1 w 180"/>
                  <a:gd name="T39" fmla="*/ 0 h 129"/>
                  <a:gd name="T40" fmla="*/ 1 w 180"/>
                  <a:gd name="T41" fmla="*/ 0 h 129"/>
                  <a:gd name="T42" fmla="*/ 1 w 180"/>
                  <a:gd name="T43" fmla="*/ 0 h 129"/>
                  <a:gd name="T44" fmla="*/ 1 w 180"/>
                  <a:gd name="T45" fmla="*/ 0 h 129"/>
                  <a:gd name="T46" fmla="*/ 1 w 180"/>
                  <a:gd name="T47" fmla="*/ 0 h 129"/>
                  <a:gd name="T48" fmla="*/ 0 w 180"/>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80" h="129">
                    <a:moveTo>
                      <a:pt x="0" y="2"/>
                    </a:moveTo>
                    <a:lnTo>
                      <a:pt x="28" y="0"/>
                    </a:lnTo>
                    <a:lnTo>
                      <a:pt x="57" y="1"/>
                    </a:lnTo>
                    <a:lnTo>
                      <a:pt x="87" y="7"/>
                    </a:lnTo>
                    <a:lnTo>
                      <a:pt x="114" y="16"/>
                    </a:lnTo>
                    <a:lnTo>
                      <a:pt x="140" y="30"/>
                    </a:lnTo>
                    <a:lnTo>
                      <a:pt x="159" y="46"/>
                    </a:lnTo>
                    <a:lnTo>
                      <a:pt x="173" y="67"/>
                    </a:lnTo>
                    <a:lnTo>
                      <a:pt x="180" y="91"/>
                    </a:lnTo>
                    <a:lnTo>
                      <a:pt x="178" y="110"/>
                    </a:lnTo>
                    <a:lnTo>
                      <a:pt x="170" y="123"/>
                    </a:lnTo>
                    <a:lnTo>
                      <a:pt x="156" y="129"/>
                    </a:lnTo>
                    <a:lnTo>
                      <a:pt x="141" y="128"/>
                    </a:lnTo>
                    <a:lnTo>
                      <a:pt x="125" y="121"/>
                    </a:lnTo>
                    <a:lnTo>
                      <a:pt x="110" y="109"/>
                    </a:lnTo>
                    <a:lnTo>
                      <a:pt x="98" y="93"/>
                    </a:lnTo>
                    <a:lnTo>
                      <a:pt x="93" y="73"/>
                    </a:lnTo>
                    <a:lnTo>
                      <a:pt x="87" y="57"/>
                    </a:lnTo>
                    <a:lnTo>
                      <a:pt x="75" y="44"/>
                    </a:lnTo>
                    <a:lnTo>
                      <a:pt x="60" y="31"/>
                    </a:lnTo>
                    <a:lnTo>
                      <a:pt x="44" y="20"/>
                    </a:lnTo>
                    <a:lnTo>
                      <a:pt x="28" y="12"/>
                    </a:lnTo>
                    <a:lnTo>
                      <a:pt x="14" y="7"/>
                    </a:lnTo>
                    <a:lnTo>
                      <a:pt x="4" y="3"/>
                    </a:lnTo>
                    <a:lnTo>
                      <a:pt x="0" y="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3" name="Freeform 203"/>
              <p:cNvSpPr>
                <a:spLocks/>
              </p:cNvSpPr>
              <p:nvPr/>
            </p:nvSpPr>
            <p:spPr bwMode="auto">
              <a:xfrm>
                <a:off x="3150" y="3281"/>
                <a:ext cx="103" cy="42"/>
              </a:xfrm>
              <a:custGeom>
                <a:avLst/>
                <a:gdLst>
                  <a:gd name="T0" fmla="*/ 0 w 206"/>
                  <a:gd name="T1" fmla="*/ 0 h 85"/>
                  <a:gd name="T2" fmla="*/ 1 w 206"/>
                  <a:gd name="T3" fmla="*/ 0 h 85"/>
                  <a:gd name="T4" fmla="*/ 1 w 206"/>
                  <a:gd name="T5" fmla="*/ 0 h 85"/>
                  <a:gd name="T6" fmla="*/ 1 w 206"/>
                  <a:gd name="T7" fmla="*/ 0 h 85"/>
                  <a:gd name="T8" fmla="*/ 1 w 206"/>
                  <a:gd name="T9" fmla="*/ 0 h 85"/>
                  <a:gd name="T10" fmla="*/ 1 w 206"/>
                  <a:gd name="T11" fmla="*/ 0 h 85"/>
                  <a:gd name="T12" fmla="*/ 1 w 206"/>
                  <a:gd name="T13" fmla="*/ 0 h 85"/>
                  <a:gd name="T14" fmla="*/ 1 w 206"/>
                  <a:gd name="T15" fmla="*/ 0 h 85"/>
                  <a:gd name="T16" fmla="*/ 1 w 206"/>
                  <a:gd name="T17" fmla="*/ 0 h 85"/>
                  <a:gd name="T18" fmla="*/ 1 w 206"/>
                  <a:gd name="T19" fmla="*/ 0 h 85"/>
                  <a:gd name="T20" fmla="*/ 1 w 206"/>
                  <a:gd name="T21" fmla="*/ 0 h 85"/>
                  <a:gd name="T22" fmla="*/ 1 w 206"/>
                  <a:gd name="T23" fmla="*/ 0 h 85"/>
                  <a:gd name="T24" fmla="*/ 1 w 206"/>
                  <a:gd name="T25" fmla="*/ 0 h 85"/>
                  <a:gd name="T26" fmla="*/ 1 w 206"/>
                  <a:gd name="T27" fmla="*/ 0 h 85"/>
                  <a:gd name="T28" fmla="*/ 1 w 206"/>
                  <a:gd name="T29" fmla="*/ 0 h 85"/>
                  <a:gd name="T30" fmla="*/ 1 w 206"/>
                  <a:gd name="T31" fmla="*/ 0 h 85"/>
                  <a:gd name="T32" fmla="*/ 1 w 206"/>
                  <a:gd name="T33" fmla="*/ 0 h 85"/>
                  <a:gd name="T34" fmla="*/ 1 w 206"/>
                  <a:gd name="T35" fmla="*/ 0 h 85"/>
                  <a:gd name="T36" fmla="*/ 1 w 206"/>
                  <a:gd name="T37" fmla="*/ 0 h 85"/>
                  <a:gd name="T38" fmla="*/ 1 w 206"/>
                  <a:gd name="T39" fmla="*/ 0 h 85"/>
                  <a:gd name="T40" fmla="*/ 1 w 206"/>
                  <a:gd name="T41" fmla="*/ 0 h 85"/>
                  <a:gd name="T42" fmla="*/ 1 w 206"/>
                  <a:gd name="T43" fmla="*/ 0 h 85"/>
                  <a:gd name="T44" fmla="*/ 1 w 206"/>
                  <a:gd name="T45" fmla="*/ 0 h 85"/>
                  <a:gd name="T46" fmla="*/ 1 w 206"/>
                  <a:gd name="T47" fmla="*/ 0 h 85"/>
                  <a:gd name="T48" fmla="*/ 1 w 206"/>
                  <a:gd name="T49" fmla="*/ 0 h 85"/>
                  <a:gd name="T50" fmla="*/ 1 w 206"/>
                  <a:gd name="T51" fmla="*/ 0 h 85"/>
                  <a:gd name="T52" fmla="*/ 1 w 206"/>
                  <a:gd name="T53" fmla="*/ 0 h 85"/>
                  <a:gd name="T54" fmla="*/ 1 w 206"/>
                  <a:gd name="T55" fmla="*/ 0 h 85"/>
                  <a:gd name="T56" fmla="*/ 1 w 206"/>
                  <a:gd name="T57" fmla="*/ 0 h 85"/>
                  <a:gd name="T58" fmla="*/ 1 w 206"/>
                  <a:gd name="T59" fmla="*/ 0 h 85"/>
                  <a:gd name="T60" fmla="*/ 1 w 206"/>
                  <a:gd name="T61" fmla="*/ 0 h 85"/>
                  <a:gd name="T62" fmla="*/ 1 w 206"/>
                  <a:gd name="T63" fmla="*/ 0 h 85"/>
                  <a:gd name="T64" fmla="*/ 0 w 206"/>
                  <a:gd name="T65" fmla="*/ 0 h 8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6" h="85">
                    <a:moveTo>
                      <a:pt x="0" y="54"/>
                    </a:moveTo>
                    <a:lnTo>
                      <a:pt x="11" y="45"/>
                    </a:lnTo>
                    <a:lnTo>
                      <a:pt x="22" y="37"/>
                    </a:lnTo>
                    <a:lnTo>
                      <a:pt x="34" y="30"/>
                    </a:lnTo>
                    <a:lnTo>
                      <a:pt x="46" y="23"/>
                    </a:lnTo>
                    <a:lnTo>
                      <a:pt x="60" y="16"/>
                    </a:lnTo>
                    <a:lnTo>
                      <a:pt x="74" y="11"/>
                    </a:lnTo>
                    <a:lnTo>
                      <a:pt x="88" y="7"/>
                    </a:lnTo>
                    <a:lnTo>
                      <a:pt x="103" y="3"/>
                    </a:lnTo>
                    <a:lnTo>
                      <a:pt x="117" y="1"/>
                    </a:lnTo>
                    <a:lnTo>
                      <a:pt x="130" y="0"/>
                    </a:lnTo>
                    <a:lnTo>
                      <a:pt x="143" y="1"/>
                    </a:lnTo>
                    <a:lnTo>
                      <a:pt x="156" y="3"/>
                    </a:lnTo>
                    <a:lnTo>
                      <a:pt x="168" y="7"/>
                    </a:lnTo>
                    <a:lnTo>
                      <a:pt x="179" y="12"/>
                    </a:lnTo>
                    <a:lnTo>
                      <a:pt x="189" y="19"/>
                    </a:lnTo>
                    <a:lnTo>
                      <a:pt x="197" y="29"/>
                    </a:lnTo>
                    <a:lnTo>
                      <a:pt x="206" y="47"/>
                    </a:lnTo>
                    <a:lnTo>
                      <a:pt x="206" y="62"/>
                    </a:lnTo>
                    <a:lnTo>
                      <a:pt x="198" y="73"/>
                    </a:lnTo>
                    <a:lnTo>
                      <a:pt x="185" y="82"/>
                    </a:lnTo>
                    <a:lnTo>
                      <a:pt x="167" y="85"/>
                    </a:lnTo>
                    <a:lnTo>
                      <a:pt x="149" y="84"/>
                    </a:lnTo>
                    <a:lnTo>
                      <a:pt x="132" y="76"/>
                    </a:lnTo>
                    <a:lnTo>
                      <a:pt x="116" y="63"/>
                    </a:lnTo>
                    <a:lnTo>
                      <a:pt x="102" y="53"/>
                    </a:lnTo>
                    <a:lnTo>
                      <a:pt x="84" y="47"/>
                    </a:lnTo>
                    <a:lnTo>
                      <a:pt x="66" y="45"/>
                    </a:lnTo>
                    <a:lnTo>
                      <a:pt x="46" y="46"/>
                    </a:lnTo>
                    <a:lnTo>
                      <a:pt x="29" y="48"/>
                    </a:lnTo>
                    <a:lnTo>
                      <a:pt x="14" y="50"/>
                    </a:lnTo>
                    <a:lnTo>
                      <a:pt x="4" y="53"/>
                    </a:lnTo>
                    <a:lnTo>
                      <a:pt x="0" y="5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4" name="Freeform 204"/>
              <p:cNvSpPr>
                <a:spLocks/>
              </p:cNvSpPr>
              <p:nvPr/>
            </p:nvSpPr>
            <p:spPr bwMode="auto">
              <a:xfrm>
                <a:off x="2822" y="3075"/>
                <a:ext cx="74" cy="47"/>
              </a:xfrm>
              <a:custGeom>
                <a:avLst/>
                <a:gdLst>
                  <a:gd name="T0" fmla="*/ 0 w 147"/>
                  <a:gd name="T1" fmla="*/ 0 h 95"/>
                  <a:gd name="T2" fmla="*/ 1 w 147"/>
                  <a:gd name="T3" fmla="*/ 0 h 95"/>
                  <a:gd name="T4" fmla="*/ 1 w 147"/>
                  <a:gd name="T5" fmla="*/ 0 h 95"/>
                  <a:gd name="T6" fmla="*/ 1 w 147"/>
                  <a:gd name="T7" fmla="*/ 0 h 95"/>
                  <a:gd name="T8" fmla="*/ 1 w 147"/>
                  <a:gd name="T9" fmla="*/ 0 h 95"/>
                  <a:gd name="T10" fmla="*/ 1 w 147"/>
                  <a:gd name="T11" fmla="*/ 0 h 95"/>
                  <a:gd name="T12" fmla="*/ 1 w 147"/>
                  <a:gd name="T13" fmla="*/ 0 h 95"/>
                  <a:gd name="T14" fmla="*/ 1 w 147"/>
                  <a:gd name="T15" fmla="*/ 0 h 95"/>
                  <a:gd name="T16" fmla="*/ 1 w 147"/>
                  <a:gd name="T17" fmla="*/ 0 h 95"/>
                  <a:gd name="T18" fmla="*/ 1 w 147"/>
                  <a:gd name="T19" fmla="*/ 0 h 95"/>
                  <a:gd name="T20" fmla="*/ 1 w 147"/>
                  <a:gd name="T21" fmla="*/ 0 h 95"/>
                  <a:gd name="T22" fmla="*/ 1 w 147"/>
                  <a:gd name="T23" fmla="*/ 0 h 95"/>
                  <a:gd name="T24" fmla="*/ 1 w 147"/>
                  <a:gd name="T25" fmla="*/ 0 h 95"/>
                  <a:gd name="T26" fmla="*/ 1 w 147"/>
                  <a:gd name="T27" fmla="*/ 0 h 95"/>
                  <a:gd name="T28" fmla="*/ 1 w 147"/>
                  <a:gd name="T29" fmla="*/ 0 h 95"/>
                  <a:gd name="T30" fmla="*/ 1 w 147"/>
                  <a:gd name="T31" fmla="*/ 0 h 95"/>
                  <a:gd name="T32" fmla="*/ 1 w 147"/>
                  <a:gd name="T33" fmla="*/ 0 h 95"/>
                  <a:gd name="T34" fmla="*/ 1 w 147"/>
                  <a:gd name="T35" fmla="*/ 0 h 95"/>
                  <a:gd name="T36" fmla="*/ 1 w 147"/>
                  <a:gd name="T37" fmla="*/ 0 h 95"/>
                  <a:gd name="T38" fmla="*/ 1 w 147"/>
                  <a:gd name="T39" fmla="*/ 0 h 95"/>
                  <a:gd name="T40" fmla="*/ 1 w 147"/>
                  <a:gd name="T41" fmla="*/ 0 h 95"/>
                  <a:gd name="T42" fmla="*/ 1 w 147"/>
                  <a:gd name="T43" fmla="*/ 0 h 95"/>
                  <a:gd name="T44" fmla="*/ 1 w 147"/>
                  <a:gd name="T45" fmla="*/ 0 h 95"/>
                  <a:gd name="T46" fmla="*/ 1 w 147"/>
                  <a:gd name="T47" fmla="*/ 0 h 95"/>
                  <a:gd name="T48" fmla="*/ 0 w 147"/>
                  <a:gd name="T49" fmla="*/ 0 h 9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7" h="95">
                    <a:moveTo>
                      <a:pt x="0" y="5"/>
                    </a:moveTo>
                    <a:lnTo>
                      <a:pt x="22" y="2"/>
                    </a:lnTo>
                    <a:lnTo>
                      <a:pt x="45" y="0"/>
                    </a:lnTo>
                    <a:lnTo>
                      <a:pt x="68" y="3"/>
                    </a:lnTo>
                    <a:lnTo>
                      <a:pt x="91" y="8"/>
                    </a:lnTo>
                    <a:lnTo>
                      <a:pt x="111" y="17"/>
                    </a:lnTo>
                    <a:lnTo>
                      <a:pt x="128" y="29"/>
                    </a:lnTo>
                    <a:lnTo>
                      <a:pt x="141" y="44"/>
                    </a:lnTo>
                    <a:lnTo>
                      <a:pt x="147" y="63"/>
                    </a:lnTo>
                    <a:lnTo>
                      <a:pt x="146" y="79"/>
                    </a:lnTo>
                    <a:lnTo>
                      <a:pt x="141" y="89"/>
                    </a:lnTo>
                    <a:lnTo>
                      <a:pt x="130" y="94"/>
                    </a:lnTo>
                    <a:lnTo>
                      <a:pt x="119" y="95"/>
                    </a:lnTo>
                    <a:lnTo>
                      <a:pt x="105" y="90"/>
                    </a:lnTo>
                    <a:lnTo>
                      <a:pt x="93" y="82"/>
                    </a:lnTo>
                    <a:lnTo>
                      <a:pt x="83" y="70"/>
                    </a:lnTo>
                    <a:lnTo>
                      <a:pt x="77" y="55"/>
                    </a:lnTo>
                    <a:lnTo>
                      <a:pt x="71" y="43"/>
                    </a:lnTo>
                    <a:lnTo>
                      <a:pt x="62" y="33"/>
                    </a:lnTo>
                    <a:lnTo>
                      <a:pt x="50" y="23"/>
                    </a:lnTo>
                    <a:lnTo>
                      <a:pt x="36" y="17"/>
                    </a:lnTo>
                    <a:lnTo>
                      <a:pt x="22" y="12"/>
                    </a:lnTo>
                    <a:lnTo>
                      <a:pt x="10" y="7"/>
                    </a:lnTo>
                    <a:lnTo>
                      <a:pt x="3" y="6"/>
                    </a:lnTo>
                    <a:lnTo>
                      <a:pt x="0" y="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5" name="Freeform 205"/>
              <p:cNvSpPr>
                <a:spLocks/>
              </p:cNvSpPr>
              <p:nvPr/>
            </p:nvSpPr>
            <p:spPr bwMode="auto">
              <a:xfrm>
                <a:off x="2819" y="3081"/>
                <a:ext cx="43" cy="77"/>
              </a:xfrm>
              <a:custGeom>
                <a:avLst/>
                <a:gdLst>
                  <a:gd name="T0" fmla="*/ 0 w 87"/>
                  <a:gd name="T1" fmla="*/ 0 h 154"/>
                  <a:gd name="T2" fmla="*/ 0 w 87"/>
                  <a:gd name="T3" fmla="*/ 1 h 154"/>
                  <a:gd name="T4" fmla="*/ 0 w 87"/>
                  <a:gd name="T5" fmla="*/ 1 h 154"/>
                  <a:gd name="T6" fmla="*/ 0 w 87"/>
                  <a:gd name="T7" fmla="*/ 1 h 154"/>
                  <a:gd name="T8" fmla="*/ 0 w 87"/>
                  <a:gd name="T9" fmla="*/ 1 h 154"/>
                  <a:gd name="T10" fmla="*/ 0 w 87"/>
                  <a:gd name="T11" fmla="*/ 1 h 154"/>
                  <a:gd name="T12" fmla="*/ 0 w 87"/>
                  <a:gd name="T13" fmla="*/ 1 h 154"/>
                  <a:gd name="T14" fmla="*/ 0 w 87"/>
                  <a:gd name="T15" fmla="*/ 1 h 154"/>
                  <a:gd name="T16" fmla="*/ 0 w 87"/>
                  <a:gd name="T17" fmla="*/ 1 h 154"/>
                  <a:gd name="T18" fmla="*/ 0 w 87"/>
                  <a:gd name="T19" fmla="*/ 1 h 154"/>
                  <a:gd name="T20" fmla="*/ 0 w 87"/>
                  <a:gd name="T21" fmla="*/ 1 h 154"/>
                  <a:gd name="T22" fmla="*/ 0 w 87"/>
                  <a:gd name="T23" fmla="*/ 1 h 154"/>
                  <a:gd name="T24" fmla="*/ 0 w 87"/>
                  <a:gd name="T25" fmla="*/ 1 h 154"/>
                  <a:gd name="T26" fmla="*/ 0 w 87"/>
                  <a:gd name="T27" fmla="*/ 1 h 154"/>
                  <a:gd name="T28" fmla="*/ 0 w 87"/>
                  <a:gd name="T29" fmla="*/ 1 h 154"/>
                  <a:gd name="T30" fmla="*/ 0 w 87"/>
                  <a:gd name="T31" fmla="*/ 1 h 154"/>
                  <a:gd name="T32" fmla="*/ 0 w 87"/>
                  <a:gd name="T33" fmla="*/ 1 h 154"/>
                  <a:gd name="T34" fmla="*/ 0 w 87"/>
                  <a:gd name="T35" fmla="*/ 1 h 154"/>
                  <a:gd name="T36" fmla="*/ 0 w 87"/>
                  <a:gd name="T37" fmla="*/ 1 h 154"/>
                  <a:gd name="T38" fmla="*/ 0 w 87"/>
                  <a:gd name="T39" fmla="*/ 1 h 154"/>
                  <a:gd name="T40" fmla="*/ 0 w 87"/>
                  <a:gd name="T41" fmla="*/ 1 h 154"/>
                  <a:gd name="T42" fmla="*/ 0 w 87"/>
                  <a:gd name="T43" fmla="*/ 1 h 154"/>
                  <a:gd name="T44" fmla="*/ 0 w 87"/>
                  <a:gd name="T45" fmla="*/ 1 h 154"/>
                  <a:gd name="T46" fmla="*/ 0 w 87"/>
                  <a:gd name="T47" fmla="*/ 1 h 154"/>
                  <a:gd name="T48" fmla="*/ 0 w 87"/>
                  <a:gd name="T49" fmla="*/ 0 h 15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7" h="154">
                    <a:moveTo>
                      <a:pt x="0" y="0"/>
                    </a:moveTo>
                    <a:lnTo>
                      <a:pt x="20" y="10"/>
                    </a:lnTo>
                    <a:lnTo>
                      <a:pt x="38" y="24"/>
                    </a:lnTo>
                    <a:lnTo>
                      <a:pt x="56" y="40"/>
                    </a:lnTo>
                    <a:lnTo>
                      <a:pt x="69" y="59"/>
                    </a:lnTo>
                    <a:lnTo>
                      <a:pt x="81" y="78"/>
                    </a:lnTo>
                    <a:lnTo>
                      <a:pt x="87" y="98"/>
                    </a:lnTo>
                    <a:lnTo>
                      <a:pt x="87" y="119"/>
                    </a:lnTo>
                    <a:lnTo>
                      <a:pt x="81" y="137"/>
                    </a:lnTo>
                    <a:lnTo>
                      <a:pt x="71" y="150"/>
                    </a:lnTo>
                    <a:lnTo>
                      <a:pt x="59" y="154"/>
                    </a:lnTo>
                    <a:lnTo>
                      <a:pt x="49" y="152"/>
                    </a:lnTo>
                    <a:lnTo>
                      <a:pt x="38" y="144"/>
                    </a:lnTo>
                    <a:lnTo>
                      <a:pt x="30" y="133"/>
                    </a:lnTo>
                    <a:lnTo>
                      <a:pt x="26" y="119"/>
                    </a:lnTo>
                    <a:lnTo>
                      <a:pt x="26" y="103"/>
                    </a:lnTo>
                    <a:lnTo>
                      <a:pt x="30" y="88"/>
                    </a:lnTo>
                    <a:lnTo>
                      <a:pt x="34" y="74"/>
                    </a:lnTo>
                    <a:lnTo>
                      <a:pt x="31" y="60"/>
                    </a:lnTo>
                    <a:lnTo>
                      <a:pt x="27" y="45"/>
                    </a:lnTo>
                    <a:lnTo>
                      <a:pt x="21" y="31"/>
                    </a:lnTo>
                    <a:lnTo>
                      <a:pt x="14" y="19"/>
                    </a:lnTo>
                    <a:lnTo>
                      <a:pt x="7" y="9"/>
                    </a:lnTo>
                    <a:lnTo>
                      <a:pt x="3" y="2"/>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6" name="Freeform 206"/>
              <p:cNvSpPr>
                <a:spLocks/>
              </p:cNvSpPr>
              <p:nvPr/>
            </p:nvSpPr>
            <p:spPr bwMode="auto">
              <a:xfrm>
                <a:off x="2821" y="3040"/>
                <a:ext cx="81" cy="34"/>
              </a:xfrm>
              <a:custGeom>
                <a:avLst/>
                <a:gdLst>
                  <a:gd name="T0" fmla="*/ 0 w 161"/>
                  <a:gd name="T1" fmla="*/ 0 h 69"/>
                  <a:gd name="T2" fmla="*/ 1 w 161"/>
                  <a:gd name="T3" fmla="*/ 0 h 69"/>
                  <a:gd name="T4" fmla="*/ 1 w 161"/>
                  <a:gd name="T5" fmla="*/ 0 h 69"/>
                  <a:gd name="T6" fmla="*/ 1 w 161"/>
                  <a:gd name="T7" fmla="*/ 0 h 69"/>
                  <a:gd name="T8" fmla="*/ 1 w 161"/>
                  <a:gd name="T9" fmla="*/ 0 h 69"/>
                  <a:gd name="T10" fmla="*/ 1 w 161"/>
                  <a:gd name="T11" fmla="*/ 0 h 69"/>
                  <a:gd name="T12" fmla="*/ 1 w 161"/>
                  <a:gd name="T13" fmla="*/ 0 h 69"/>
                  <a:gd name="T14" fmla="*/ 1 w 161"/>
                  <a:gd name="T15" fmla="*/ 0 h 69"/>
                  <a:gd name="T16" fmla="*/ 1 w 161"/>
                  <a:gd name="T17" fmla="*/ 0 h 69"/>
                  <a:gd name="T18" fmla="*/ 1 w 161"/>
                  <a:gd name="T19" fmla="*/ 0 h 69"/>
                  <a:gd name="T20" fmla="*/ 1 w 161"/>
                  <a:gd name="T21" fmla="*/ 0 h 69"/>
                  <a:gd name="T22" fmla="*/ 1 w 161"/>
                  <a:gd name="T23" fmla="*/ 0 h 69"/>
                  <a:gd name="T24" fmla="*/ 1 w 161"/>
                  <a:gd name="T25" fmla="*/ 0 h 69"/>
                  <a:gd name="T26" fmla="*/ 1 w 161"/>
                  <a:gd name="T27" fmla="*/ 0 h 69"/>
                  <a:gd name="T28" fmla="*/ 1 w 161"/>
                  <a:gd name="T29" fmla="*/ 0 h 69"/>
                  <a:gd name="T30" fmla="*/ 1 w 161"/>
                  <a:gd name="T31" fmla="*/ 0 h 69"/>
                  <a:gd name="T32" fmla="*/ 1 w 161"/>
                  <a:gd name="T33" fmla="*/ 0 h 69"/>
                  <a:gd name="T34" fmla="*/ 1 w 161"/>
                  <a:gd name="T35" fmla="*/ 0 h 69"/>
                  <a:gd name="T36" fmla="*/ 1 w 161"/>
                  <a:gd name="T37" fmla="*/ 0 h 69"/>
                  <a:gd name="T38" fmla="*/ 1 w 161"/>
                  <a:gd name="T39" fmla="*/ 0 h 69"/>
                  <a:gd name="T40" fmla="*/ 1 w 161"/>
                  <a:gd name="T41" fmla="*/ 0 h 69"/>
                  <a:gd name="T42" fmla="*/ 1 w 161"/>
                  <a:gd name="T43" fmla="*/ 0 h 69"/>
                  <a:gd name="T44" fmla="*/ 1 w 161"/>
                  <a:gd name="T45" fmla="*/ 0 h 69"/>
                  <a:gd name="T46" fmla="*/ 1 w 161"/>
                  <a:gd name="T47" fmla="*/ 0 h 69"/>
                  <a:gd name="T48" fmla="*/ 0 w 161"/>
                  <a:gd name="T49" fmla="*/ 0 h 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1" h="69">
                    <a:moveTo>
                      <a:pt x="0" y="69"/>
                    </a:moveTo>
                    <a:lnTo>
                      <a:pt x="14" y="52"/>
                    </a:lnTo>
                    <a:lnTo>
                      <a:pt x="30" y="36"/>
                    </a:lnTo>
                    <a:lnTo>
                      <a:pt x="49" y="22"/>
                    </a:lnTo>
                    <a:lnTo>
                      <a:pt x="69" y="11"/>
                    </a:lnTo>
                    <a:lnTo>
                      <a:pt x="90" y="4"/>
                    </a:lnTo>
                    <a:lnTo>
                      <a:pt x="110" y="0"/>
                    </a:lnTo>
                    <a:lnTo>
                      <a:pt x="130" y="4"/>
                    </a:lnTo>
                    <a:lnTo>
                      <a:pt x="147" y="13"/>
                    </a:lnTo>
                    <a:lnTo>
                      <a:pt x="158" y="25"/>
                    </a:lnTo>
                    <a:lnTo>
                      <a:pt x="161" y="37"/>
                    </a:lnTo>
                    <a:lnTo>
                      <a:pt x="156" y="47"/>
                    </a:lnTo>
                    <a:lnTo>
                      <a:pt x="148" y="55"/>
                    </a:lnTo>
                    <a:lnTo>
                      <a:pt x="136" y="61"/>
                    </a:lnTo>
                    <a:lnTo>
                      <a:pt x="121" y="64"/>
                    </a:lnTo>
                    <a:lnTo>
                      <a:pt x="105" y="61"/>
                    </a:lnTo>
                    <a:lnTo>
                      <a:pt x="90" y="54"/>
                    </a:lnTo>
                    <a:lnTo>
                      <a:pt x="77" y="49"/>
                    </a:lnTo>
                    <a:lnTo>
                      <a:pt x="63" y="47"/>
                    </a:lnTo>
                    <a:lnTo>
                      <a:pt x="48" y="50"/>
                    </a:lnTo>
                    <a:lnTo>
                      <a:pt x="34" y="54"/>
                    </a:lnTo>
                    <a:lnTo>
                      <a:pt x="21" y="59"/>
                    </a:lnTo>
                    <a:lnTo>
                      <a:pt x="10" y="64"/>
                    </a:lnTo>
                    <a:lnTo>
                      <a:pt x="2" y="68"/>
                    </a:lnTo>
                    <a:lnTo>
                      <a:pt x="0" y="69"/>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7" name="Freeform 207"/>
              <p:cNvSpPr>
                <a:spLocks/>
              </p:cNvSpPr>
              <p:nvPr/>
            </p:nvSpPr>
            <p:spPr bwMode="auto">
              <a:xfrm>
                <a:off x="2818" y="3005"/>
                <a:ext cx="57" cy="66"/>
              </a:xfrm>
              <a:custGeom>
                <a:avLst/>
                <a:gdLst>
                  <a:gd name="T0" fmla="*/ 0 w 114"/>
                  <a:gd name="T1" fmla="*/ 0 h 133"/>
                  <a:gd name="T2" fmla="*/ 1 w 114"/>
                  <a:gd name="T3" fmla="*/ 0 h 133"/>
                  <a:gd name="T4" fmla="*/ 1 w 114"/>
                  <a:gd name="T5" fmla="*/ 0 h 133"/>
                  <a:gd name="T6" fmla="*/ 1 w 114"/>
                  <a:gd name="T7" fmla="*/ 0 h 133"/>
                  <a:gd name="T8" fmla="*/ 1 w 114"/>
                  <a:gd name="T9" fmla="*/ 0 h 133"/>
                  <a:gd name="T10" fmla="*/ 1 w 114"/>
                  <a:gd name="T11" fmla="*/ 0 h 133"/>
                  <a:gd name="T12" fmla="*/ 1 w 114"/>
                  <a:gd name="T13" fmla="*/ 0 h 133"/>
                  <a:gd name="T14" fmla="*/ 1 w 114"/>
                  <a:gd name="T15" fmla="*/ 0 h 133"/>
                  <a:gd name="T16" fmla="*/ 1 w 114"/>
                  <a:gd name="T17" fmla="*/ 0 h 133"/>
                  <a:gd name="T18" fmla="*/ 1 w 114"/>
                  <a:gd name="T19" fmla="*/ 0 h 133"/>
                  <a:gd name="T20" fmla="*/ 1 w 114"/>
                  <a:gd name="T21" fmla="*/ 0 h 133"/>
                  <a:gd name="T22" fmla="*/ 1 w 114"/>
                  <a:gd name="T23" fmla="*/ 0 h 133"/>
                  <a:gd name="T24" fmla="*/ 1 w 114"/>
                  <a:gd name="T25" fmla="*/ 0 h 133"/>
                  <a:gd name="T26" fmla="*/ 1 w 114"/>
                  <a:gd name="T27" fmla="*/ 0 h 133"/>
                  <a:gd name="T28" fmla="*/ 1 w 114"/>
                  <a:gd name="T29" fmla="*/ 0 h 133"/>
                  <a:gd name="T30" fmla="*/ 1 w 114"/>
                  <a:gd name="T31" fmla="*/ 0 h 133"/>
                  <a:gd name="T32" fmla="*/ 1 w 114"/>
                  <a:gd name="T33" fmla="*/ 0 h 133"/>
                  <a:gd name="T34" fmla="*/ 1 w 114"/>
                  <a:gd name="T35" fmla="*/ 0 h 133"/>
                  <a:gd name="T36" fmla="*/ 1 w 114"/>
                  <a:gd name="T37" fmla="*/ 0 h 133"/>
                  <a:gd name="T38" fmla="*/ 1 w 114"/>
                  <a:gd name="T39" fmla="*/ 0 h 133"/>
                  <a:gd name="T40" fmla="*/ 1 w 114"/>
                  <a:gd name="T41" fmla="*/ 0 h 133"/>
                  <a:gd name="T42" fmla="*/ 1 w 114"/>
                  <a:gd name="T43" fmla="*/ 0 h 133"/>
                  <a:gd name="T44" fmla="*/ 1 w 114"/>
                  <a:gd name="T45" fmla="*/ 0 h 133"/>
                  <a:gd name="T46" fmla="*/ 1 w 114"/>
                  <a:gd name="T47" fmla="*/ 0 h 133"/>
                  <a:gd name="T48" fmla="*/ 0 w 114"/>
                  <a:gd name="T49" fmla="*/ 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4" h="133">
                    <a:moveTo>
                      <a:pt x="0" y="133"/>
                    </a:moveTo>
                    <a:lnTo>
                      <a:pt x="1" y="111"/>
                    </a:lnTo>
                    <a:lnTo>
                      <a:pt x="5" y="88"/>
                    </a:lnTo>
                    <a:lnTo>
                      <a:pt x="11" y="65"/>
                    </a:lnTo>
                    <a:lnTo>
                      <a:pt x="22" y="44"/>
                    </a:lnTo>
                    <a:lnTo>
                      <a:pt x="35" y="25"/>
                    </a:lnTo>
                    <a:lnTo>
                      <a:pt x="49" y="12"/>
                    </a:lnTo>
                    <a:lnTo>
                      <a:pt x="67" y="2"/>
                    </a:lnTo>
                    <a:lnTo>
                      <a:pt x="86" y="0"/>
                    </a:lnTo>
                    <a:lnTo>
                      <a:pt x="102" y="4"/>
                    </a:lnTo>
                    <a:lnTo>
                      <a:pt x="112" y="12"/>
                    </a:lnTo>
                    <a:lnTo>
                      <a:pt x="114" y="22"/>
                    </a:lnTo>
                    <a:lnTo>
                      <a:pt x="112" y="35"/>
                    </a:lnTo>
                    <a:lnTo>
                      <a:pt x="105" y="46"/>
                    </a:lnTo>
                    <a:lnTo>
                      <a:pt x="94" y="56"/>
                    </a:lnTo>
                    <a:lnTo>
                      <a:pt x="81" y="65"/>
                    </a:lnTo>
                    <a:lnTo>
                      <a:pt x="64" y="67"/>
                    </a:lnTo>
                    <a:lnTo>
                      <a:pt x="52" y="69"/>
                    </a:lnTo>
                    <a:lnTo>
                      <a:pt x="39" y="77"/>
                    </a:lnTo>
                    <a:lnTo>
                      <a:pt x="29" y="88"/>
                    </a:lnTo>
                    <a:lnTo>
                      <a:pt x="18" y="99"/>
                    </a:lnTo>
                    <a:lnTo>
                      <a:pt x="11" y="112"/>
                    </a:lnTo>
                    <a:lnTo>
                      <a:pt x="5" y="122"/>
                    </a:lnTo>
                    <a:lnTo>
                      <a:pt x="1" y="130"/>
                    </a:lnTo>
                    <a:lnTo>
                      <a:pt x="0" y="13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8" name="Freeform 208"/>
              <p:cNvSpPr>
                <a:spLocks/>
              </p:cNvSpPr>
              <p:nvPr/>
            </p:nvSpPr>
            <p:spPr bwMode="auto">
              <a:xfrm>
                <a:off x="2794" y="2985"/>
                <a:ext cx="35" cy="82"/>
              </a:xfrm>
              <a:custGeom>
                <a:avLst/>
                <a:gdLst>
                  <a:gd name="T0" fmla="*/ 1 w 70"/>
                  <a:gd name="T1" fmla="*/ 1 h 163"/>
                  <a:gd name="T2" fmla="*/ 1 w 70"/>
                  <a:gd name="T3" fmla="*/ 1 h 163"/>
                  <a:gd name="T4" fmla="*/ 1 w 70"/>
                  <a:gd name="T5" fmla="*/ 1 h 163"/>
                  <a:gd name="T6" fmla="*/ 1 w 70"/>
                  <a:gd name="T7" fmla="*/ 1 h 163"/>
                  <a:gd name="T8" fmla="*/ 0 w 70"/>
                  <a:gd name="T9" fmla="*/ 1 h 163"/>
                  <a:gd name="T10" fmla="*/ 0 w 70"/>
                  <a:gd name="T11" fmla="*/ 1 h 163"/>
                  <a:gd name="T12" fmla="*/ 1 w 70"/>
                  <a:gd name="T13" fmla="*/ 1 h 163"/>
                  <a:gd name="T14" fmla="*/ 1 w 70"/>
                  <a:gd name="T15" fmla="*/ 1 h 163"/>
                  <a:gd name="T16" fmla="*/ 1 w 70"/>
                  <a:gd name="T17" fmla="*/ 1 h 163"/>
                  <a:gd name="T18" fmla="*/ 1 w 70"/>
                  <a:gd name="T19" fmla="*/ 0 h 163"/>
                  <a:gd name="T20" fmla="*/ 1 w 70"/>
                  <a:gd name="T21" fmla="*/ 1 h 163"/>
                  <a:gd name="T22" fmla="*/ 1 w 70"/>
                  <a:gd name="T23" fmla="*/ 1 h 163"/>
                  <a:gd name="T24" fmla="*/ 1 w 70"/>
                  <a:gd name="T25" fmla="*/ 1 h 163"/>
                  <a:gd name="T26" fmla="*/ 1 w 70"/>
                  <a:gd name="T27" fmla="*/ 1 h 163"/>
                  <a:gd name="T28" fmla="*/ 1 w 70"/>
                  <a:gd name="T29" fmla="*/ 1 h 163"/>
                  <a:gd name="T30" fmla="*/ 1 w 70"/>
                  <a:gd name="T31" fmla="*/ 1 h 163"/>
                  <a:gd name="T32" fmla="*/ 1 w 70"/>
                  <a:gd name="T33" fmla="*/ 1 h 163"/>
                  <a:gd name="T34" fmla="*/ 1 w 70"/>
                  <a:gd name="T35" fmla="*/ 1 h 163"/>
                  <a:gd name="T36" fmla="*/ 1 w 70"/>
                  <a:gd name="T37" fmla="*/ 1 h 163"/>
                  <a:gd name="T38" fmla="*/ 1 w 70"/>
                  <a:gd name="T39" fmla="*/ 1 h 163"/>
                  <a:gd name="T40" fmla="*/ 1 w 70"/>
                  <a:gd name="T41" fmla="*/ 1 h 16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0" h="163">
                    <a:moveTo>
                      <a:pt x="30" y="163"/>
                    </a:moveTo>
                    <a:lnTo>
                      <a:pt x="18" y="145"/>
                    </a:lnTo>
                    <a:lnTo>
                      <a:pt x="9" y="124"/>
                    </a:lnTo>
                    <a:lnTo>
                      <a:pt x="3" y="101"/>
                    </a:lnTo>
                    <a:lnTo>
                      <a:pt x="0" y="78"/>
                    </a:lnTo>
                    <a:lnTo>
                      <a:pt x="0" y="56"/>
                    </a:lnTo>
                    <a:lnTo>
                      <a:pt x="4" y="36"/>
                    </a:lnTo>
                    <a:lnTo>
                      <a:pt x="13" y="18"/>
                    </a:lnTo>
                    <a:lnTo>
                      <a:pt x="28" y="6"/>
                    </a:lnTo>
                    <a:lnTo>
                      <a:pt x="43" y="0"/>
                    </a:lnTo>
                    <a:lnTo>
                      <a:pt x="56" y="2"/>
                    </a:lnTo>
                    <a:lnTo>
                      <a:pt x="64" y="9"/>
                    </a:lnTo>
                    <a:lnTo>
                      <a:pt x="70" y="21"/>
                    </a:lnTo>
                    <a:lnTo>
                      <a:pt x="70" y="34"/>
                    </a:lnTo>
                    <a:lnTo>
                      <a:pt x="68" y="48"/>
                    </a:lnTo>
                    <a:lnTo>
                      <a:pt x="59" y="62"/>
                    </a:lnTo>
                    <a:lnTo>
                      <a:pt x="48" y="74"/>
                    </a:lnTo>
                    <a:lnTo>
                      <a:pt x="33" y="97"/>
                    </a:lnTo>
                    <a:lnTo>
                      <a:pt x="27" y="127"/>
                    </a:lnTo>
                    <a:lnTo>
                      <a:pt x="28" y="152"/>
                    </a:lnTo>
                    <a:lnTo>
                      <a:pt x="30" y="16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09" name="Freeform 209"/>
              <p:cNvSpPr>
                <a:spLocks/>
              </p:cNvSpPr>
              <p:nvPr/>
            </p:nvSpPr>
            <p:spPr bwMode="auto">
              <a:xfrm>
                <a:off x="2838" y="2266"/>
                <a:ext cx="180" cy="174"/>
              </a:xfrm>
              <a:custGeom>
                <a:avLst/>
                <a:gdLst>
                  <a:gd name="T0" fmla="*/ 0 w 361"/>
                  <a:gd name="T1" fmla="*/ 1 h 348"/>
                  <a:gd name="T2" fmla="*/ 0 w 361"/>
                  <a:gd name="T3" fmla="*/ 1 h 348"/>
                  <a:gd name="T4" fmla="*/ 0 w 361"/>
                  <a:gd name="T5" fmla="*/ 0 h 348"/>
                  <a:gd name="T6" fmla="*/ 0 w 361"/>
                  <a:gd name="T7" fmla="*/ 0 h 348"/>
                  <a:gd name="T8" fmla="*/ 0 w 361"/>
                  <a:gd name="T9" fmla="*/ 1 h 348"/>
                  <a:gd name="T10" fmla="*/ 0 w 361"/>
                  <a:gd name="T11" fmla="*/ 1 h 348"/>
                  <a:gd name="T12" fmla="*/ 0 w 361"/>
                  <a:gd name="T13" fmla="*/ 1 h 348"/>
                  <a:gd name="T14" fmla="*/ 0 w 361"/>
                  <a:gd name="T15" fmla="*/ 1 h 348"/>
                  <a:gd name="T16" fmla="*/ 0 w 361"/>
                  <a:gd name="T17" fmla="*/ 1 h 348"/>
                  <a:gd name="T18" fmla="*/ 0 w 361"/>
                  <a:gd name="T19" fmla="*/ 1 h 348"/>
                  <a:gd name="T20" fmla="*/ 0 w 361"/>
                  <a:gd name="T21" fmla="*/ 1 h 348"/>
                  <a:gd name="T22" fmla="*/ 0 w 361"/>
                  <a:gd name="T23" fmla="*/ 1 h 348"/>
                  <a:gd name="T24" fmla="*/ 0 w 361"/>
                  <a:gd name="T25" fmla="*/ 1 h 348"/>
                  <a:gd name="T26" fmla="*/ 0 w 361"/>
                  <a:gd name="T27" fmla="*/ 1 h 348"/>
                  <a:gd name="T28" fmla="*/ 0 w 361"/>
                  <a:gd name="T29" fmla="*/ 1 h 348"/>
                  <a:gd name="T30" fmla="*/ 0 w 361"/>
                  <a:gd name="T31" fmla="*/ 1 h 348"/>
                  <a:gd name="T32" fmla="*/ 0 w 361"/>
                  <a:gd name="T33" fmla="*/ 1 h 348"/>
                  <a:gd name="T34" fmla="*/ 0 w 361"/>
                  <a:gd name="T35" fmla="*/ 1 h 348"/>
                  <a:gd name="T36" fmla="*/ 0 w 361"/>
                  <a:gd name="T37" fmla="*/ 1 h 348"/>
                  <a:gd name="T38" fmla="*/ 0 w 361"/>
                  <a:gd name="T39" fmla="*/ 1 h 348"/>
                  <a:gd name="T40" fmla="*/ 0 w 361"/>
                  <a:gd name="T41" fmla="*/ 1 h 348"/>
                  <a:gd name="T42" fmla="*/ 0 w 361"/>
                  <a:gd name="T43" fmla="*/ 1 h 348"/>
                  <a:gd name="T44" fmla="*/ 0 w 361"/>
                  <a:gd name="T45" fmla="*/ 1 h 348"/>
                  <a:gd name="T46" fmla="*/ 0 w 361"/>
                  <a:gd name="T47" fmla="*/ 1 h 348"/>
                  <a:gd name="T48" fmla="*/ 0 w 361"/>
                  <a:gd name="T49" fmla="*/ 1 h 348"/>
                  <a:gd name="T50" fmla="*/ 0 w 361"/>
                  <a:gd name="T51" fmla="*/ 1 h 348"/>
                  <a:gd name="T52" fmla="*/ 0 w 361"/>
                  <a:gd name="T53" fmla="*/ 1 h 348"/>
                  <a:gd name="T54" fmla="*/ 0 w 361"/>
                  <a:gd name="T55" fmla="*/ 1 h 348"/>
                  <a:gd name="T56" fmla="*/ 0 w 361"/>
                  <a:gd name="T57" fmla="*/ 1 h 348"/>
                  <a:gd name="T58" fmla="*/ 0 w 361"/>
                  <a:gd name="T59" fmla="*/ 1 h 348"/>
                  <a:gd name="T60" fmla="*/ 0 w 361"/>
                  <a:gd name="T61" fmla="*/ 1 h 348"/>
                  <a:gd name="T62" fmla="*/ 0 w 361"/>
                  <a:gd name="T63" fmla="*/ 1 h 348"/>
                  <a:gd name="T64" fmla="*/ 0 w 361"/>
                  <a:gd name="T65" fmla="*/ 1 h 348"/>
                  <a:gd name="T66" fmla="*/ 0 w 361"/>
                  <a:gd name="T67" fmla="*/ 1 h 348"/>
                  <a:gd name="T68" fmla="*/ 0 w 361"/>
                  <a:gd name="T69" fmla="*/ 1 h 348"/>
                  <a:gd name="T70" fmla="*/ 0 w 361"/>
                  <a:gd name="T71" fmla="*/ 1 h 348"/>
                  <a:gd name="T72" fmla="*/ 0 w 361"/>
                  <a:gd name="T73" fmla="*/ 1 h 348"/>
                  <a:gd name="T74" fmla="*/ 0 w 361"/>
                  <a:gd name="T75" fmla="*/ 1 h 348"/>
                  <a:gd name="T76" fmla="*/ 0 w 361"/>
                  <a:gd name="T77" fmla="*/ 1 h 348"/>
                  <a:gd name="T78" fmla="*/ 0 w 361"/>
                  <a:gd name="T79" fmla="*/ 1 h 348"/>
                  <a:gd name="T80" fmla="*/ 0 w 361"/>
                  <a:gd name="T81" fmla="*/ 1 h 3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61" h="348">
                    <a:moveTo>
                      <a:pt x="8" y="6"/>
                    </a:moveTo>
                    <a:lnTo>
                      <a:pt x="0" y="1"/>
                    </a:lnTo>
                    <a:lnTo>
                      <a:pt x="0" y="0"/>
                    </a:lnTo>
                    <a:lnTo>
                      <a:pt x="8" y="0"/>
                    </a:lnTo>
                    <a:lnTo>
                      <a:pt x="23" y="4"/>
                    </a:lnTo>
                    <a:lnTo>
                      <a:pt x="44" y="8"/>
                    </a:lnTo>
                    <a:lnTo>
                      <a:pt x="69" y="16"/>
                    </a:lnTo>
                    <a:lnTo>
                      <a:pt x="98" y="27"/>
                    </a:lnTo>
                    <a:lnTo>
                      <a:pt x="129" y="39"/>
                    </a:lnTo>
                    <a:lnTo>
                      <a:pt x="162" y="55"/>
                    </a:lnTo>
                    <a:lnTo>
                      <a:pt x="196" y="74"/>
                    </a:lnTo>
                    <a:lnTo>
                      <a:pt x="229" y="96"/>
                    </a:lnTo>
                    <a:lnTo>
                      <a:pt x="262" y="120"/>
                    </a:lnTo>
                    <a:lnTo>
                      <a:pt x="291" y="146"/>
                    </a:lnTo>
                    <a:lnTo>
                      <a:pt x="317" y="178"/>
                    </a:lnTo>
                    <a:lnTo>
                      <a:pt x="340" y="210"/>
                    </a:lnTo>
                    <a:lnTo>
                      <a:pt x="356" y="247"/>
                    </a:lnTo>
                    <a:lnTo>
                      <a:pt x="361" y="267"/>
                    </a:lnTo>
                    <a:lnTo>
                      <a:pt x="358" y="287"/>
                    </a:lnTo>
                    <a:lnTo>
                      <a:pt x="354" y="304"/>
                    </a:lnTo>
                    <a:lnTo>
                      <a:pt x="346" y="319"/>
                    </a:lnTo>
                    <a:lnTo>
                      <a:pt x="336" y="331"/>
                    </a:lnTo>
                    <a:lnTo>
                      <a:pt x="328" y="340"/>
                    </a:lnTo>
                    <a:lnTo>
                      <a:pt x="323" y="346"/>
                    </a:lnTo>
                    <a:lnTo>
                      <a:pt x="320" y="348"/>
                    </a:lnTo>
                    <a:lnTo>
                      <a:pt x="321" y="346"/>
                    </a:lnTo>
                    <a:lnTo>
                      <a:pt x="326" y="341"/>
                    </a:lnTo>
                    <a:lnTo>
                      <a:pt x="331" y="332"/>
                    </a:lnTo>
                    <a:lnTo>
                      <a:pt x="336" y="320"/>
                    </a:lnTo>
                    <a:lnTo>
                      <a:pt x="340" y="305"/>
                    </a:lnTo>
                    <a:lnTo>
                      <a:pt x="342" y="287"/>
                    </a:lnTo>
                    <a:lnTo>
                      <a:pt x="341" y="267"/>
                    </a:lnTo>
                    <a:lnTo>
                      <a:pt x="336" y="244"/>
                    </a:lnTo>
                    <a:lnTo>
                      <a:pt x="326" y="220"/>
                    </a:lnTo>
                    <a:lnTo>
                      <a:pt x="309" y="194"/>
                    </a:lnTo>
                    <a:lnTo>
                      <a:pt x="283" y="165"/>
                    </a:lnTo>
                    <a:lnTo>
                      <a:pt x="250" y="136"/>
                    </a:lnTo>
                    <a:lnTo>
                      <a:pt x="207" y="105"/>
                    </a:lnTo>
                    <a:lnTo>
                      <a:pt x="153" y="73"/>
                    </a:lnTo>
                    <a:lnTo>
                      <a:pt x="88" y="39"/>
                    </a:lnTo>
                    <a:lnTo>
                      <a:pt x="8" y="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0" name="Freeform 210"/>
              <p:cNvSpPr>
                <a:spLocks/>
              </p:cNvSpPr>
              <p:nvPr/>
            </p:nvSpPr>
            <p:spPr bwMode="auto">
              <a:xfrm>
                <a:off x="2794" y="3106"/>
                <a:ext cx="63" cy="171"/>
              </a:xfrm>
              <a:custGeom>
                <a:avLst/>
                <a:gdLst>
                  <a:gd name="T0" fmla="*/ 1 w 126"/>
                  <a:gd name="T1" fmla="*/ 0 h 343"/>
                  <a:gd name="T2" fmla="*/ 1 w 126"/>
                  <a:gd name="T3" fmla="*/ 0 h 343"/>
                  <a:gd name="T4" fmla="*/ 1 w 126"/>
                  <a:gd name="T5" fmla="*/ 0 h 343"/>
                  <a:gd name="T6" fmla="*/ 0 w 126"/>
                  <a:gd name="T7" fmla="*/ 0 h 343"/>
                  <a:gd name="T8" fmla="*/ 1 w 126"/>
                  <a:gd name="T9" fmla="*/ 0 h 343"/>
                  <a:gd name="T10" fmla="*/ 1 w 126"/>
                  <a:gd name="T11" fmla="*/ 0 h 343"/>
                  <a:gd name="T12" fmla="*/ 1 w 126"/>
                  <a:gd name="T13" fmla="*/ 0 h 343"/>
                  <a:gd name="T14" fmla="*/ 1 w 126"/>
                  <a:gd name="T15" fmla="*/ 0 h 343"/>
                  <a:gd name="T16" fmla="*/ 1 w 126"/>
                  <a:gd name="T17" fmla="*/ 0 h 343"/>
                  <a:gd name="T18" fmla="*/ 1 w 126"/>
                  <a:gd name="T19" fmla="*/ 0 h 343"/>
                  <a:gd name="T20" fmla="*/ 1 w 126"/>
                  <a:gd name="T21" fmla="*/ 0 h 343"/>
                  <a:gd name="T22" fmla="*/ 1 w 126"/>
                  <a:gd name="T23" fmla="*/ 0 h 343"/>
                  <a:gd name="T24" fmla="*/ 1 w 126"/>
                  <a:gd name="T25" fmla="*/ 0 h 343"/>
                  <a:gd name="T26" fmla="*/ 1 w 126"/>
                  <a:gd name="T27" fmla="*/ 0 h 343"/>
                  <a:gd name="T28" fmla="*/ 1 w 126"/>
                  <a:gd name="T29" fmla="*/ 0 h 343"/>
                  <a:gd name="T30" fmla="*/ 1 w 126"/>
                  <a:gd name="T31" fmla="*/ 0 h 343"/>
                  <a:gd name="T32" fmla="*/ 1 w 126"/>
                  <a:gd name="T33" fmla="*/ 0 h 343"/>
                  <a:gd name="T34" fmla="*/ 1 w 126"/>
                  <a:gd name="T35" fmla="*/ 0 h 343"/>
                  <a:gd name="T36" fmla="*/ 1 w 126"/>
                  <a:gd name="T37" fmla="*/ 0 h 343"/>
                  <a:gd name="T38" fmla="*/ 1 w 126"/>
                  <a:gd name="T39" fmla="*/ 0 h 343"/>
                  <a:gd name="T40" fmla="*/ 1 w 126"/>
                  <a:gd name="T41" fmla="*/ 0 h 343"/>
                  <a:gd name="T42" fmla="*/ 1 w 126"/>
                  <a:gd name="T43" fmla="*/ 0 h 343"/>
                  <a:gd name="T44" fmla="*/ 1 w 126"/>
                  <a:gd name="T45" fmla="*/ 0 h 343"/>
                  <a:gd name="T46" fmla="*/ 1 w 126"/>
                  <a:gd name="T47" fmla="*/ 0 h 343"/>
                  <a:gd name="T48" fmla="*/ 1 w 126"/>
                  <a:gd name="T49" fmla="*/ 0 h 3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6" h="343">
                    <a:moveTo>
                      <a:pt x="25" y="0"/>
                    </a:moveTo>
                    <a:lnTo>
                      <a:pt x="10" y="30"/>
                    </a:lnTo>
                    <a:lnTo>
                      <a:pt x="2" y="71"/>
                    </a:lnTo>
                    <a:lnTo>
                      <a:pt x="0" y="121"/>
                    </a:lnTo>
                    <a:lnTo>
                      <a:pt x="5" y="175"/>
                    </a:lnTo>
                    <a:lnTo>
                      <a:pt x="19" y="228"/>
                    </a:lnTo>
                    <a:lnTo>
                      <a:pt x="43" y="276"/>
                    </a:lnTo>
                    <a:lnTo>
                      <a:pt x="79" y="316"/>
                    </a:lnTo>
                    <a:lnTo>
                      <a:pt x="126" y="343"/>
                    </a:lnTo>
                    <a:lnTo>
                      <a:pt x="123" y="341"/>
                    </a:lnTo>
                    <a:lnTo>
                      <a:pt x="115" y="332"/>
                    </a:lnTo>
                    <a:lnTo>
                      <a:pt x="102" y="321"/>
                    </a:lnTo>
                    <a:lnTo>
                      <a:pt x="87" y="306"/>
                    </a:lnTo>
                    <a:lnTo>
                      <a:pt x="71" y="288"/>
                    </a:lnTo>
                    <a:lnTo>
                      <a:pt x="55" y="267"/>
                    </a:lnTo>
                    <a:lnTo>
                      <a:pt x="41" y="245"/>
                    </a:lnTo>
                    <a:lnTo>
                      <a:pt x="30" y="221"/>
                    </a:lnTo>
                    <a:lnTo>
                      <a:pt x="19" y="183"/>
                    </a:lnTo>
                    <a:lnTo>
                      <a:pt x="13" y="145"/>
                    </a:lnTo>
                    <a:lnTo>
                      <a:pt x="12" y="108"/>
                    </a:lnTo>
                    <a:lnTo>
                      <a:pt x="13" y="73"/>
                    </a:lnTo>
                    <a:lnTo>
                      <a:pt x="17" y="43"/>
                    </a:lnTo>
                    <a:lnTo>
                      <a:pt x="20" y="20"/>
                    </a:lnTo>
                    <a:lnTo>
                      <a:pt x="24" y="5"/>
                    </a:lnTo>
                    <a:lnTo>
                      <a:pt x="25"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1" name="Freeform 211"/>
              <p:cNvSpPr>
                <a:spLocks/>
              </p:cNvSpPr>
              <p:nvPr/>
            </p:nvSpPr>
            <p:spPr bwMode="auto">
              <a:xfrm>
                <a:off x="3146" y="3147"/>
                <a:ext cx="165" cy="80"/>
              </a:xfrm>
              <a:custGeom>
                <a:avLst/>
                <a:gdLst>
                  <a:gd name="T0" fmla="*/ 0 w 332"/>
                  <a:gd name="T1" fmla="*/ 1 h 160"/>
                  <a:gd name="T2" fmla="*/ 0 w 332"/>
                  <a:gd name="T3" fmla="*/ 1 h 160"/>
                  <a:gd name="T4" fmla="*/ 0 w 332"/>
                  <a:gd name="T5" fmla="*/ 1 h 160"/>
                  <a:gd name="T6" fmla="*/ 0 w 332"/>
                  <a:gd name="T7" fmla="*/ 1 h 160"/>
                  <a:gd name="T8" fmla="*/ 0 w 332"/>
                  <a:gd name="T9" fmla="*/ 1 h 160"/>
                  <a:gd name="T10" fmla="*/ 0 w 332"/>
                  <a:gd name="T11" fmla="*/ 1 h 160"/>
                  <a:gd name="T12" fmla="*/ 0 w 332"/>
                  <a:gd name="T13" fmla="*/ 1 h 160"/>
                  <a:gd name="T14" fmla="*/ 0 w 332"/>
                  <a:gd name="T15" fmla="*/ 1 h 160"/>
                  <a:gd name="T16" fmla="*/ 0 w 332"/>
                  <a:gd name="T17" fmla="*/ 1 h 160"/>
                  <a:gd name="T18" fmla="*/ 0 w 332"/>
                  <a:gd name="T19" fmla="*/ 1 h 160"/>
                  <a:gd name="T20" fmla="*/ 0 w 332"/>
                  <a:gd name="T21" fmla="*/ 1 h 160"/>
                  <a:gd name="T22" fmla="*/ 0 w 332"/>
                  <a:gd name="T23" fmla="*/ 1 h 160"/>
                  <a:gd name="T24" fmla="*/ 0 w 332"/>
                  <a:gd name="T25" fmla="*/ 0 h 160"/>
                  <a:gd name="T26" fmla="*/ 0 w 332"/>
                  <a:gd name="T27" fmla="*/ 0 h 160"/>
                  <a:gd name="T28" fmla="*/ 0 w 332"/>
                  <a:gd name="T29" fmla="*/ 1 h 160"/>
                  <a:gd name="T30" fmla="*/ 0 w 332"/>
                  <a:gd name="T31" fmla="*/ 1 h 160"/>
                  <a:gd name="T32" fmla="*/ 0 w 332"/>
                  <a:gd name="T33" fmla="*/ 1 h 160"/>
                  <a:gd name="T34" fmla="*/ 0 w 332"/>
                  <a:gd name="T35" fmla="*/ 1 h 160"/>
                  <a:gd name="T36" fmla="*/ 0 w 332"/>
                  <a:gd name="T37" fmla="*/ 1 h 160"/>
                  <a:gd name="T38" fmla="*/ 0 w 332"/>
                  <a:gd name="T39" fmla="*/ 1 h 160"/>
                  <a:gd name="T40" fmla="*/ 0 w 332"/>
                  <a:gd name="T41" fmla="*/ 1 h 160"/>
                  <a:gd name="T42" fmla="*/ 0 w 332"/>
                  <a:gd name="T43" fmla="*/ 1 h 160"/>
                  <a:gd name="T44" fmla="*/ 0 w 332"/>
                  <a:gd name="T45" fmla="*/ 1 h 160"/>
                  <a:gd name="T46" fmla="*/ 0 w 332"/>
                  <a:gd name="T47" fmla="*/ 1 h 160"/>
                  <a:gd name="T48" fmla="*/ 0 w 332"/>
                  <a:gd name="T49" fmla="*/ 1 h 160"/>
                  <a:gd name="T50" fmla="*/ 0 w 332"/>
                  <a:gd name="T51" fmla="*/ 1 h 160"/>
                  <a:gd name="T52" fmla="*/ 0 w 332"/>
                  <a:gd name="T53" fmla="*/ 1 h 160"/>
                  <a:gd name="T54" fmla="*/ 0 w 332"/>
                  <a:gd name="T55" fmla="*/ 1 h 160"/>
                  <a:gd name="T56" fmla="*/ 0 w 332"/>
                  <a:gd name="T57" fmla="*/ 1 h 160"/>
                  <a:gd name="T58" fmla="*/ 0 w 332"/>
                  <a:gd name="T59" fmla="*/ 1 h 160"/>
                  <a:gd name="T60" fmla="*/ 0 w 332"/>
                  <a:gd name="T61" fmla="*/ 1 h 160"/>
                  <a:gd name="T62" fmla="*/ 0 w 332"/>
                  <a:gd name="T63" fmla="*/ 1 h 160"/>
                  <a:gd name="T64" fmla="*/ 0 w 332"/>
                  <a:gd name="T65" fmla="*/ 1 h 1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32" h="160">
                    <a:moveTo>
                      <a:pt x="332" y="160"/>
                    </a:moveTo>
                    <a:lnTo>
                      <a:pt x="326" y="146"/>
                    </a:lnTo>
                    <a:lnTo>
                      <a:pt x="318" y="130"/>
                    </a:lnTo>
                    <a:lnTo>
                      <a:pt x="305" y="114"/>
                    </a:lnTo>
                    <a:lnTo>
                      <a:pt x="290" y="96"/>
                    </a:lnTo>
                    <a:lnTo>
                      <a:pt x="273" y="79"/>
                    </a:lnTo>
                    <a:lnTo>
                      <a:pt x="254" y="63"/>
                    </a:lnTo>
                    <a:lnTo>
                      <a:pt x="232" y="48"/>
                    </a:lnTo>
                    <a:lnTo>
                      <a:pt x="208" y="34"/>
                    </a:lnTo>
                    <a:lnTo>
                      <a:pt x="183" y="21"/>
                    </a:lnTo>
                    <a:lnTo>
                      <a:pt x="158" y="11"/>
                    </a:lnTo>
                    <a:lnTo>
                      <a:pt x="132" y="4"/>
                    </a:lnTo>
                    <a:lnTo>
                      <a:pt x="104" y="0"/>
                    </a:lnTo>
                    <a:lnTo>
                      <a:pt x="77" y="0"/>
                    </a:lnTo>
                    <a:lnTo>
                      <a:pt x="51" y="2"/>
                    </a:lnTo>
                    <a:lnTo>
                      <a:pt x="26" y="10"/>
                    </a:lnTo>
                    <a:lnTo>
                      <a:pt x="0" y="23"/>
                    </a:lnTo>
                    <a:lnTo>
                      <a:pt x="5" y="21"/>
                    </a:lnTo>
                    <a:lnTo>
                      <a:pt x="15" y="19"/>
                    </a:lnTo>
                    <a:lnTo>
                      <a:pt x="33" y="17"/>
                    </a:lnTo>
                    <a:lnTo>
                      <a:pt x="54" y="15"/>
                    </a:lnTo>
                    <a:lnTo>
                      <a:pt x="79" y="13"/>
                    </a:lnTo>
                    <a:lnTo>
                      <a:pt x="105" y="15"/>
                    </a:lnTo>
                    <a:lnTo>
                      <a:pt x="132" y="18"/>
                    </a:lnTo>
                    <a:lnTo>
                      <a:pt x="157" y="24"/>
                    </a:lnTo>
                    <a:lnTo>
                      <a:pt x="194" y="39"/>
                    </a:lnTo>
                    <a:lnTo>
                      <a:pt x="226" y="59"/>
                    </a:lnTo>
                    <a:lnTo>
                      <a:pt x="256" y="81"/>
                    </a:lnTo>
                    <a:lnTo>
                      <a:pt x="282" y="104"/>
                    </a:lnTo>
                    <a:lnTo>
                      <a:pt x="303" y="125"/>
                    </a:lnTo>
                    <a:lnTo>
                      <a:pt x="318" y="144"/>
                    </a:lnTo>
                    <a:lnTo>
                      <a:pt x="329" y="155"/>
                    </a:lnTo>
                    <a:lnTo>
                      <a:pt x="332" y="16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2" name="Freeform 212"/>
              <p:cNvSpPr>
                <a:spLocks/>
              </p:cNvSpPr>
              <p:nvPr/>
            </p:nvSpPr>
            <p:spPr bwMode="auto">
              <a:xfrm>
                <a:off x="2926" y="2651"/>
                <a:ext cx="186" cy="670"/>
              </a:xfrm>
              <a:custGeom>
                <a:avLst/>
                <a:gdLst>
                  <a:gd name="T0" fmla="*/ 0 w 373"/>
                  <a:gd name="T1" fmla="*/ 3 h 1340"/>
                  <a:gd name="T2" fmla="*/ 0 w 373"/>
                  <a:gd name="T3" fmla="*/ 3 h 1340"/>
                  <a:gd name="T4" fmla="*/ 0 w 373"/>
                  <a:gd name="T5" fmla="*/ 3 h 1340"/>
                  <a:gd name="T6" fmla="*/ 0 w 373"/>
                  <a:gd name="T7" fmla="*/ 3 h 1340"/>
                  <a:gd name="T8" fmla="*/ 0 w 373"/>
                  <a:gd name="T9" fmla="*/ 3 h 1340"/>
                  <a:gd name="T10" fmla="*/ 0 w 373"/>
                  <a:gd name="T11" fmla="*/ 3 h 1340"/>
                  <a:gd name="T12" fmla="*/ 0 w 373"/>
                  <a:gd name="T13" fmla="*/ 2 h 1340"/>
                  <a:gd name="T14" fmla="*/ 0 w 373"/>
                  <a:gd name="T15" fmla="*/ 2 h 1340"/>
                  <a:gd name="T16" fmla="*/ 0 w 373"/>
                  <a:gd name="T17" fmla="*/ 2 h 1340"/>
                  <a:gd name="T18" fmla="*/ 0 w 373"/>
                  <a:gd name="T19" fmla="*/ 2 h 1340"/>
                  <a:gd name="T20" fmla="*/ 0 w 373"/>
                  <a:gd name="T21" fmla="*/ 1 h 1340"/>
                  <a:gd name="T22" fmla="*/ 0 w 373"/>
                  <a:gd name="T23" fmla="*/ 1 h 1340"/>
                  <a:gd name="T24" fmla="*/ 0 w 373"/>
                  <a:gd name="T25" fmla="*/ 1 h 1340"/>
                  <a:gd name="T26" fmla="*/ 0 w 373"/>
                  <a:gd name="T27" fmla="*/ 1 h 1340"/>
                  <a:gd name="T28" fmla="*/ 0 w 373"/>
                  <a:gd name="T29" fmla="*/ 1 h 1340"/>
                  <a:gd name="T30" fmla="*/ 0 w 373"/>
                  <a:gd name="T31" fmla="*/ 1 h 1340"/>
                  <a:gd name="T32" fmla="*/ 0 w 373"/>
                  <a:gd name="T33" fmla="*/ 1 h 1340"/>
                  <a:gd name="T34" fmla="*/ 0 w 373"/>
                  <a:gd name="T35" fmla="*/ 1 h 1340"/>
                  <a:gd name="T36" fmla="*/ 0 w 373"/>
                  <a:gd name="T37" fmla="*/ 1 h 1340"/>
                  <a:gd name="T38" fmla="*/ 0 w 373"/>
                  <a:gd name="T39" fmla="*/ 1 h 1340"/>
                  <a:gd name="T40" fmla="*/ 0 w 373"/>
                  <a:gd name="T41" fmla="*/ 1 h 1340"/>
                  <a:gd name="T42" fmla="*/ 0 w 373"/>
                  <a:gd name="T43" fmla="*/ 1 h 1340"/>
                  <a:gd name="T44" fmla="*/ 0 w 373"/>
                  <a:gd name="T45" fmla="*/ 1 h 1340"/>
                  <a:gd name="T46" fmla="*/ 0 w 373"/>
                  <a:gd name="T47" fmla="*/ 1 h 1340"/>
                  <a:gd name="T48" fmla="*/ 0 w 373"/>
                  <a:gd name="T49" fmla="*/ 1 h 1340"/>
                  <a:gd name="T50" fmla="*/ 0 w 373"/>
                  <a:gd name="T51" fmla="*/ 1 h 1340"/>
                  <a:gd name="T52" fmla="*/ 0 w 373"/>
                  <a:gd name="T53" fmla="*/ 1 h 1340"/>
                  <a:gd name="T54" fmla="*/ 0 w 373"/>
                  <a:gd name="T55" fmla="*/ 1 h 1340"/>
                  <a:gd name="T56" fmla="*/ 0 w 373"/>
                  <a:gd name="T57" fmla="*/ 1 h 1340"/>
                  <a:gd name="T58" fmla="*/ 0 w 373"/>
                  <a:gd name="T59" fmla="*/ 1 h 1340"/>
                  <a:gd name="T60" fmla="*/ 0 w 373"/>
                  <a:gd name="T61" fmla="*/ 1 h 1340"/>
                  <a:gd name="T62" fmla="*/ 0 w 373"/>
                  <a:gd name="T63" fmla="*/ 1 h 1340"/>
                  <a:gd name="T64" fmla="*/ 0 w 373"/>
                  <a:gd name="T65" fmla="*/ 1 h 1340"/>
                  <a:gd name="T66" fmla="*/ 0 w 373"/>
                  <a:gd name="T67" fmla="*/ 1 h 1340"/>
                  <a:gd name="T68" fmla="*/ 0 w 373"/>
                  <a:gd name="T69" fmla="*/ 1 h 1340"/>
                  <a:gd name="T70" fmla="*/ 0 w 373"/>
                  <a:gd name="T71" fmla="*/ 1 h 1340"/>
                  <a:gd name="T72" fmla="*/ 0 w 373"/>
                  <a:gd name="T73" fmla="*/ 1 h 1340"/>
                  <a:gd name="T74" fmla="*/ 0 w 373"/>
                  <a:gd name="T75" fmla="*/ 1 h 1340"/>
                  <a:gd name="T76" fmla="*/ 0 w 373"/>
                  <a:gd name="T77" fmla="*/ 1 h 1340"/>
                  <a:gd name="T78" fmla="*/ 0 w 373"/>
                  <a:gd name="T79" fmla="*/ 1 h 1340"/>
                  <a:gd name="T80" fmla="*/ 0 w 373"/>
                  <a:gd name="T81" fmla="*/ 2 h 1340"/>
                  <a:gd name="T82" fmla="*/ 0 w 373"/>
                  <a:gd name="T83" fmla="*/ 2 h 1340"/>
                  <a:gd name="T84" fmla="*/ 0 w 373"/>
                  <a:gd name="T85" fmla="*/ 2 h 1340"/>
                  <a:gd name="T86" fmla="*/ 0 w 373"/>
                  <a:gd name="T87" fmla="*/ 2 h 1340"/>
                  <a:gd name="T88" fmla="*/ 0 w 373"/>
                  <a:gd name="T89" fmla="*/ 2 h 1340"/>
                  <a:gd name="T90" fmla="*/ 0 w 373"/>
                  <a:gd name="T91" fmla="*/ 3 h 1340"/>
                  <a:gd name="T92" fmla="*/ 0 w 373"/>
                  <a:gd name="T93" fmla="*/ 3 h 1340"/>
                  <a:gd name="T94" fmla="*/ 0 w 373"/>
                  <a:gd name="T95" fmla="*/ 3 h 1340"/>
                  <a:gd name="T96" fmla="*/ 0 w 373"/>
                  <a:gd name="T97" fmla="*/ 3 h 1340"/>
                  <a:gd name="T98" fmla="*/ 0 w 373"/>
                  <a:gd name="T99" fmla="*/ 3 h 1340"/>
                  <a:gd name="T100" fmla="*/ 0 w 373"/>
                  <a:gd name="T101" fmla="*/ 3 h 1340"/>
                  <a:gd name="T102" fmla="*/ 0 w 373"/>
                  <a:gd name="T103" fmla="*/ 3 h 1340"/>
                  <a:gd name="T104" fmla="*/ 0 w 373"/>
                  <a:gd name="T105" fmla="*/ 3 h 1340"/>
                  <a:gd name="T106" fmla="*/ 0 w 373"/>
                  <a:gd name="T107" fmla="*/ 3 h 1340"/>
                  <a:gd name="T108" fmla="*/ 0 w 373"/>
                  <a:gd name="T109" fmla="*/ 3 h 1340"/>
                  <a:gd name="T110" fmla="*/ 0 w 373"/>
                  <a:gd name="T111" fmla="*/ 3 h 13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73" h="1340">
                    <a:moveTo>
                      <a:pt x="373" y="1336"/>
                    </a:moveTo>
                    <a:lnTo>
                      <a:pt x="330" y="1333"/>
                    </a:lnTo>
                    <a:lnTo>
                      <a:pt x="286" y="1329"/>
                    </a:lnTo>
                    <a:lnTo>
                      <a:pt x="242" y="1323"/>
                    </a:lnTo>
                    <a:lnTo>
                      <a:pt x="201" y="1315"/>
                    </a:lnTo>
                    <a:lnTo>
                      <a:pt x="162" y="1304"/>
                    </a:lnTo>
                    <a:lnTo>
                      <a:pt x="127" y="1287"/>
                    </a:lnTo>
                    <a:lnTo>
                      <a:pt x="96" y="1268"/>
                    </a:lnTo>
                    <a:lnTo>
                      <a:pt x="72" y="1242"/>
                    </a:lnTo>
                    <a:lnTo>
                      <a:pt x="53" y="1211"/>
                    </a:lnTo>
                    <a:lnTo>
                      <a:pt x="43" y="1175"/>
                    </a:lnTo>
                    <a:lnTo>
                      <a:pt x="42" y="1130"/>
                    </a:lnTo>
                    <a:lnTo>
                      <a:pt x="50" y="1077"/>
                    </a:lnTo>
                    <a:lnTo>
                      <a:pt x="68" y="1017"/>
                    </a:lnTo>
                    <a:lnTo>
                      <a:pt x="99" y="946"/>
                    </a:lnTo>
                    <a:lnTo>
                      <a:pt x="142" y="867"/>
                    </a:lnTo>
                    <a:lnTo>
                      <a:pt x="200" y="777"/>
                    </a:lnTo>
                    <a:lnTo>
                      <a:pt x="248" y="700"/>
                    </a:lnTo>
                    <a:lnTo>
                      <a:pt x="287" y="626"/>
                    </a:lnTo>
                    <a:lnTo>
                      <a:pt x="318" y="556"/>
                    </a:lnTo>
                    <a:lnTo>
                      <a:pt x="341" y="489"/>
                    </a:lnTo>
                    <a:lnTo>
                      <a:pt x="357" y="426"/>
                    </a:lnTo>
                    <a:lnTo>
                      <a:pt x="365" y="366"/>
                    </a:lnTo>
                    <a:lnTo>
                      <a:pt x="368" y="310"/>
                    </a:lnTo>
                    <a:lnTo>
                      <a:pt x="364" y="258"/>
                    </a:lnTo>
                    <a:lnTo>
                      <a:pt x="355" y="210"/>
                    </a:lnTo>
                    <a:lnTo>
                      <a:pt x="341" y="167"/>
                    </a:lnTo>
                    <a:lnTo>
                      <a:pt x="323" y="129"/>
                    </a:lnTo>
                    <a:lnTo>
                      <a:pt x="301" y="94"/>
                    </a:lnTo>
                    <a:lnTo>
                      <a:pt x="276" y="65"/>
                    </a:lnTo>
                    <a:lnTo>
                      <a:pt x="248" y="41"/>
                    </a:lnTo>
                    <a:lnTo>
                      <a:pt x="218" y="22"/>
                    </a:lnTo>
                    <a:lnTo>
                      <a:pt x="186" y="8"/>
                    </a:lnTo>
                    <a:lnTo>
                      <a:pt x="162" y="2"/>
                    </a:lnTo>
                    <a:lnTo>
                      <a:pt x="140" y="0"/>
                    </a:lnTo>
                    <a:lnTo>
                      <a:pt x="119" y="2"/>
                    </a:lnTo>
                    <a:lnTo>
                      <a:pt x="101" y="7"/>
                    </a:lnTo>
                    <a:lnTo>
                      <a:pt x="84" y="15"/>
                    </a:lnTo>
                    <a:lnTo>
                      <a:pt x="69" y="25"/>
                    </a:lnTo>
                    <a:lnTo>
                      <a:pt x="56" y="35"/>
                    </a:lnTo>
                    <a:lnTo>
                      <a:pt x="43" y="48"/>
                    </a:lnTo>
                    <a:lnTo>
                      <a:pt x="33" y="62"/>
                    </a:lnTo>
                    <a:lnTo>
                      <a:pt x="25" y="75"/>
                    </a:lnTo>
                    <a:lnTo>
                      <a:pt x="16" y="87"/>
                    </a:lnTo>
                    <a:lnTo>
                      <a:pt x="11" y="99"/>
                    </a:lnTo>
                    <a:lnTo>
                      <a:pt x="6" y="108"/>
                    </a:lnTo>
                    <a:lnTo>
                      <a:pt x="3" y="116"/>
                    </a:lnTo>
                    <a:lnTo>
                      <a:pt x="1" y="121"/>
                    </a:lnTo>
                    <a:lnTo>
                      <a:pt x="0" y="123"/>
                    </a:lnTo>
                    <a:lnTo>
                      <a:pt x="1" y="122"/>
                    </a:lnTo>
                    <a:lnTo>
                      <a:pt x="4" y="117"/>
                    </a:lnTo>
                    <a:lnTo>
                      <a:pt x="8" y="111"/>
                    </a:lnTo>
                    <a:lnTo>
                      <a:pt x="15" y="103"/>
                    </a:lnTo>
                    <a:lnTo>
                      <a:pt x="23" y="94"/>
                    </a:lnTo>
                    <a:lnTo>
                      <a:pt x="33" y="85"/>
                    </a:lnTo>
                    <a:lnTo>
                      <a:pt x="44" y="75"/>
                    </a:lnTo>
                    <a:lnTo>
                      <a:pt x="56" y="64"/>
                    </a:lnTo>
                    <a:lnTo>
                      <a:pt x="69" y="54"/>
                    </a:lnTo>
                    <a:lnTo>
                      <a:pt x="84" y="45"/>
                    </a:lnTo>
                    <a:lnTo>
                      <a:pt x="99" y="37"/>
                    </a:lnTo>
                    <a:lnTo>
                      <a:pt x="115" y="31"/>
                    </a:lnTo>
                    <a:lnTo>
                      <a:pt x="133" y="27"/>
                    </a:lnTo>
                    <a:lnTo>
                      <a:pt x="151" y="26"/>
                    </a:lnTo>
                    <a:lnTo>
                      <a:pt x="170" y="27"/>
                    </a:lnTo>
                    <a:lnTo>
                      <a:pt x="189" y="33"/>
                    </a:lnTo>
                    <a:lnTo>
                      <a:pt x="210" y="42"/>
                    </a:lnTo>
                    <a:lnTo>
                      <a:pt x="232" y="55"/>
                    </a:lnTo>
                    <a:lnTo>
                      <a:pt x="253" y="72"/>
                    </a:lnTo>
                    <a:lnTo>
                      <a:pt x="273" y="92"/>
                    </a:lnTo>
                    <a:lnTo>
                      <a:pt x="293" y="114"/>
                    </a:lnTo>
                    <a:lnTo>
                      <a:pt x="311" y="140"/>
                    </a:lnTo>
                    <a:lnTo>
                      <a:pt x="327" y="169"/>
                    </a:lnTo>
                    <a:lnTo>
                      <a:pt x="340" y="200"/>
                    </a:lnTo>
                    <a:lnTo>
                      <a:pt x="350" y="236"/>
                    </a:lnTo>
                    <a:lnTo>
                      <a:pt x="357" y="273"/>
                    </a:lnTo>
                    <a:lnTo>
                      <a:pt x="361" y="313"/>
                    </a:lnTo>
                    <a:lnTo>
                      <a:pt x="360" y="357"/>
                    </a:lnTo>
                    <a:lnTo>
                      <a:pt x="353" y="402"/>
                    </a:lnTo>
                    <a:lnTo>
                      <a:pt x="340" y="450"/>
                    </a:lnTo>
                    <a:lnTo>
                      <a:pt x="322" y="501"/>
                    </a:lnTo>
                    <a:lnTo>
                      <a:pt x="297" y="554"/>
                    </a:lnTo>
                    <a:lnTo>
                      <a:pt x="268" y="610"/>
                    </a:lnTo>
                    <a:lnTo>
                      <a:pt x="236" y="663"/>
                    </a:lnTo>
                    <a:lnTo>
                      <a:pt x="205" y="715"/>
                    </a:lnTo>
                    <a:lnTo>
                      <a:pt x="175" y="764"/>
                    </a:lnTo>
                    <a:lnTo>
                      <a:pt x="145" y="813"/>
                    </a:lnTo>
                    <a:lnTo>
                      <a:pt x="118" y="858"/>
                    </a:lnTo>
                    <a:lnTo>
                      <a:pt x="92" y="902"/>
                    </a:lnTo>
                    <a:lnTo>
                      <a:pt x="68" y="944"/>
                    </a:lnTo>
                    <a:lnTo>
                      <a:pt x="49" y="984"/>
                    </a:lnTo>
                    <a:lnTo>
                      <a:pt x="31" y="1022"/>
                    </a:lnTo>
                    <a:lnTo>
                      <a:pt x="19" y="1060"/>
                    </a:lnTo>
                    <a:lnTo>
                      <a:pt x="11" y="1095"/>
                    </a:lnTo>
                    <a:lnTo>
                      <a:pt x="7" y="1130"/>
                    </a:lnTo>
                    <a:lnTo>
                      <a:pt x="11" y="1162"/>
                    </a:lnTo>
                    <a:lnTo>
                      <a:pt x="19" y="1193"/>
                    </a:lnTo>
                    <a:lnTo>
                      <a:pt x="35" y="1223"/>
                    </a:lnTo>
                    <a:lnTo>
                      <a:pt x="56" y="1249"/>
                    </a:lnTo>
                    <a:lnTo>
                      <a:pt x="79" y="1271"/>
                    </a:lnTo>
                    <a:lnTo>
                      <a:pt x="104" y="1290"/>
                    </a:lnTo>
                    <a:lnTo>
                      <a:pt x="130" y="1305"/>
                    </a:lnTo>
                    <a:lnTo>
                      <a:pt x="158" y="1317"/>
                    </a:lnTo>
                    <a:lnTo>
                      <a:pt x="187" y="1325"/>
                    </a:lnTo>
                    <a:lnTo>
                      <a:pt x="215" y="1332"/>
                    </a:lnTo>
                    <a:lnTo>
                      <a:pt x="242" y="1337"/>
                    </a:lnTo>
                    <a:lnTo>
                      <a:pt x="269" y="1339"/>
                    </a:lnTo>
                    <a:lnTo>
                      <a:pt x="293" y="1340"/>
                    </a:lnTo>
                    <a:lnTo>
                      <a:pt x="316" y="1340"/>
                    </a:lnTo>
                    <a:lnTo>
                      <a:pt x="334" y="1339"/>
                    </a:lnTo>
                    <a:lnTo>
                      <a:pt x="350" y="1338"/>
                    </a:lnTo>
                    <a:lnTo>
                      <a:pt x="363" y="1337"/>
                    </a:lnTo>
                    <a:lnTo>
                      <a:pt x="371" y="1336"/>
                    </a:lnTo>
                    <a:lnTo>
                      <a:pt x="373" y="133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3" name="Freeform 213"/>
              <p:cNvSpPr>
                <a:spLocks/>
              </p:cNvSpPr>
              <p:nvPr/>
            </p:nvSpPr>
            <p:spPr bwMode="auto">
              <a:xfrm>
                <a:off x="3348" y="3352"/>
                <a:ext cx="55" cy="62"/>
              </a:xfrm>
              <a:custGeom>
                <a:avLst/>
                <a:gdLst>
                  <a:gd name="T0" fmla="*/ 1 w 110"/>
                  <a:gd name="T1" fmla="*/ 1 h 123"/>
                  <a:gd name="T2" fmla="*/ 1 w 110"/>
                  <a:gd name="T3" fmla="*/ 1 h 123"/>
                  <a:gd name="T4" fmla="*/ 1 w 110"/>
                  <a:gd name="T5" fmla="*/ 1 h 123"/>
                  <a:gd name="T6" fmla="*/ 1 w 110"/>
                  <a:gd name="T7" fmla="*/ 1 h 123"/>
                  <a:gd name="T8" fmla="*/ 1 w 110"/>
                  <a:gd name="T9" fmla="*/ 1 h 123"/>
                  <a:gd name="T10" fmla="*/ 1 w 110"/>
                  <a:gd name="T11" fmla="*/ 1 h 123"/>
                  <a:gd name="T12" fmla="*/ 1 w 110"/>
                  <a:gd name="T13" fmla="*/ 1 h 123"/>
                  <a:gd name="T14" fmla="*/ 1 w 110"/>
                  <a:gd name="T15" fmla="*/ 1 h 123"/>
                  <a:gd name="T16" fmla="*/ 1 w 110"/>
                  <a:gd name="T17" fmla="*/ 1 h 123"/>
                  <a:gd name="T18" fmla="*/ 1 w 110"/>
                  <a:gd name="T19" fmla="*/ 1 h 123"/>
                  <a:gd name="T20" fmla="*/ 1 w 110"/>
                  <a:gd name="T21" fmla="*/ 1 h 123"/>
                  <a:gd name="T22" fmla="*/ 1 w 110"/>
                  <a:gd name="T23" fmla="*/ 1 h 123"/>
                  <a:gd name="T24" fmla="*/ 1 w 110"/>
                  <a:gd name="T25" fmla="*/ 0 h 123"/>
                  <a:gd name="T26" fmla="*/ 1 w 110"/>
                  <a:gd name="T27" fmla="*/ 1 h 123"/>
                  <a:gd name="T28" fmla="*/ 1 w 110"/>
                  <a:gd name="T29" fmla="*/ 1 h 123"/>
                  <a:gd name="T30" fmla="*/ 1 w 110"/>
                  <a:gd name="T31" fmla="*/ 1 h 123"/>
                  <a:gd name="T32" fmla="*/ 1 w 110"/>
                  <a:gd name="T33" fmla="*/ 1 h 123"/>
                  <a:gd name="T34" fmla="*/ 1 w 110"/>
                  <a:gd name="T35" fmla="*/ 1 h 123"/>
                  <a:gd name="T36" fmla="*/ 1 w 110"/>
                  <a:gd name="T37" fmla="*/ 1 h 123"/>
                  <a:gd name="T38" fmla="*/ 1 w 110"/>
                  <a:gd name="T39" fmla="*/ 1 h 123"/>
                  <a:gd name="T40" fmla="*/ 1 w 110"/>
                  <a:gd name="T41" fmla="*/ 1 h 123"/>
                  <a:gd name="T42" fmla="*/ 1 w 110"/>
                  <a:gd name="T43" fmla="*/ 1 h 123"/>
                  <a:gd name="T44" fmla="*/ 1 w 110"/>
                  <a:gd name="T45" fmla="*/ 1 h 123"/>
                  <a:gd name="T46" fmla="*/ 1 w 110"/>
                  <a:gd name="T47" fmla="*/ 1 h 123"/>
                  <a:gd name="T48" fmla="*/ 1 w 110"/>
                  <a:gd name="T49" fmla="*/ 1 h 123"/>
                  <a:gd name="T50" fmla="*/ 1 w 110"/>
                  <a:gd name="T51" fmla="*/ 1 h 123"/>
                  <a:gd name="T52" fmla="*/ 0 w 110"/>
                  <a:gd name="T53" fmla="*/ 1 h 123"/>
                  <a:gd name="T54" fmla="*/ 0 w 110"/>
                  <a:gd name="T55" fmla="*/ 1 h 123"/>
                  <a:gd name="T56" fmla="*/ 1 w 110"/>
                  <a:gd name="T57" fmla="*/ 1 h 123"/>
                  <a:gd name="T58" fmla="*/ 1 w 110"/>
                  <a:gd name="T59" fmla="*/ 1 h 123"/>
                  <a:gd name="T60" fmla="*/ 1 w 110"/>
                  <a:gd name="T61" fmla="*/ 1 h 123"/>
                  <a:gd name="T62" fmla="*/ 1 w 110"/>
                  <a:gd name="T63" fmla="*/ 1 h 123"/>
                  <a:gd name="T64" fmla="*/ 1 w 110"/>
                  <a:gd name="T65" fmla="*/ 1 h 123"/>
                  <a:gd name="T66" fmla="*/ 1 w 110"/>
                  <a:gd name="T67" fmla="*/ 1 h 123"/>
                  <a:gd name="T68" fmla="*/ 1 w 110"/>
                  <a:gd name="T69" fmla="*/ 1 h 123"/>
                  <a:gd name="T70" fmla="*/ 1 w 110"/>
                  <a:gd name="T71" fmla="*/ 1 h 123"/>
                  <a:gd name="T72" fmla="*/ 1 w 110"/>
                  <a:gd name="T73" fmla="*/ 1 h 123"/>
                  <a:gd name="T74" fmla="*/ 1 w 110"/>
                  <a:gd name="T75" fmla="*/ 1 h 123"/>
                  <a:gd name="T76" fmla="*/ 1 w 110"/>
                  <a:gd name="T77" fmla="*/ 1 h 123"/>
                  <a:gd name="T78" fmla="*/ 1 w 110"/>
                  <a:gd name="T79" fmla="*/ 1 h 123"/>
                  <a:gd name="T80" fmla="*/ 1 w 110"/>
                  <a:gd name="T81" fmla="*/ 1 h 123"/>
                  <a:gd name="T82" fmla="*/ 1 w 110"/>
                  <a:gd name="T83" fmla="*/ 1 h 123"/>
                  <a:gd name="T84" fmla="*/ 1 w 110"/>
                  <a:gd name="T85" fmla="*/ 1 h 123"/>
                  <a:gd name="T86" fmla="*/ 1 w 110"/>
                  <a:gd name="T87" fmla="*/ 1 h 123"/>
                  <a:gd name="T88" fmla="*/ 1 w 110"/>
                  <a:gd name="T89" fmla="*/ 1 h 123"/>
                  <a:gd name="T90" fmla="*/ 1 w 110"/>
                  <a:gd name="T91" fmla="*/ 1 h 123"/>
                  <a:gd name="T92" fmla="*/ 1 w 110"/>
                  <a:gd name="T93" fmla="*/ 1 h 123"/>
                  <a:gd name="T94" fmla="*/ 1 w 110"/>
                  <a:gd name="T95" fmla="*/ 1 h 123"/>
                  <a:gd name="T96" fmla="*/ 1 w 110"/>
                  <a:gd name="T97" fmla="*/ 1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0" h="123">
                    <a:moveTo>
                      <a:pt x="99" y="62"/>
                    </a:moveTo>
                    <a:lnTo>
                      <a:pt x="105" y="56"/>
                    </a:lnTo>
                    <a:lnTo>
                      <a:pt x="110" y="48"/>
                    </a:lnTo>
                    <a:lnTo>
                      <a:pt x="110" y="39"/>
                    </a:lnTo>
                    <a:lnTo>
                      <a:pt x="108" y="31"/>
                    </a:lnTo>
                    <a:lnTo>
                      <a:pt x="102" y="25"/>
                    </a:lnTo>
                    <a:lnTo>
                      <a:pt x="94" y="21"/>
                    </a:lnTo>
                    <a:lnTo>
                      <a:pt x="86" y="20"/>
                    </a:lnTo>
                    <a:lnTo>
                      <a:pt x="77" y="23"/>
                    </a:lnTo>
                    <a:lnTo>
                      <a:pt x="74" y="13"/>
                    </a:lnTo>
                    <a:lnTo>
                      <a:pt x="70" y="6"/>
                    </a:lnTo>
                    <a:lnTo>
                      <a:pt x="63" y="2"/>
                    </a:lnTo>
                    <a:lnTo>
                      <a:pt x="55" y="0"/>
                    </a:lnTo>
                    <a:lnTo>
                      <a:pt x="48" y="2"/>
                    </a:lnTo>
                    <a:lnTo>
                      <a:pt x="41" y="6"/>
                    </a:lnTo>
                    <a:lnTo>
                      <a:pt x="36" y="13"/>
                    </a:lnTo>
                    <a:lnTo>
                      <a:pt x="34" y="23"/>
                    </a:lnTo>
                    <a:lnTo>
                      <a:pt x="25" y="20"/>
                    </a:lnTo>
                    <a:lnTo>
                      <a:pt x="17" y="20"/>
                    </a:lnTo>
                    <a:lnTo>
                      <a:pt x="9" y="24"/>
                    </a:lnTo>
                    <a:lnTo>
                      <a:pt x="3" y="31"/>
                    </a:lnTo>
                    <a:lnTo>
                      <a:pt x="1" y="39"/>
                    </a:lnTo>
                    <a:lnTo>
                      <a:pt x="1" y="47"/>
                    </a:lnTo>
                    <a:lnTo>
                      <a:pt x="4" y="55"/>
                    </a:lnTo>
                    <a:lnTo>
                      <a:pt x="11" y="61"/>
                    </a:lnTo>
                    <a:lnTo>
                      <a:pt x="4" y="66"/>
                    </a:lnTo>
                    <a:lnTo>
                      <a:pt x="0" y="74"/>
                    </a:lnTo>
                    <a:lnTo>
                      <a:pt x="0" y="84"/>
                    </a:lnTo>
                    <a:lnTo>
                      <a:pt x="2" y="92"/>
                    </a:lnTo>
                    <a:lnTo>
                      <a:pt x="8" y="97"/>
                    </a:lnTo>
                    <a:lnTo>
                      <a:pt x="16" y="101"/>
                    </a:lnTo>
                    <a:lnTo>
                      <a:pt x="24" y="102"/>
                    </a:lnTo>
                    <a:lnTo>
                      <a:pt x="33" y="100"/>
                    </a:lnTo>
                    <a:lnTo>
                      <a:pt x="35" y="109"/>
                    </a:lnTo>
                    <a:lnTo>
                      <a:pt x="40" y="116"/>
                    </a:lnTo>
                    <a:lnTo>
                      <a:pt x="46" y="121"/>
                    </a:lnTo>
                    <a:lnTo>
                      <a:pt x="54" y="123"/>
                    </a:lnTo>
                    <a:lnTo>
                      <a:pt x="62" y="121"/>
                    </a:lnTo>
                    <a:lnTo>
                      <a:pt x="69" y="116"/>
                    </a:lnTo>
                    <a:lnTo>
                      <a:pt x="73" y="109"/>
                    </a:lnTo>
                    <a:lnTo>
                      <a:pt x="76" y="101"/>
                    </a:lnTo>
                    <a:lnTo>
                      <a:pt x="85" y="103"/>
                    </a:lnTo>
                    <a:lnTo>
                      <a:pt x="93" y="102"/>
                    </a:lnTo>
                    <a:lnTo>
                      <a:pt x="101" y="99"/>
                    </a:lnTo>
                    <a:lnTo>
                      <a:pt x="107" y="93"/>
                    </a:lnTo>
                    <a:lnTo>
                      <a:pt x="109" y="85"/>
                    </a:lnTo>
                    <a:lnTo>
                      <a:pt x="109" y="77"/>
                    </a:lnTo>
                    <a:lnTo>
                      <a:pt x="105" y="69"/>
                    </a:lnTo>
                    <a:lnTo>
                      <a:pt x="99" y="6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4" name="Freeform 214"/>
              <p:cNvSpPr>
                <a:spLocks/>
              </p:cNvSpPr>
              <p:nvPr/>
            </p:nvSpPr>
            <p:spPr bwMode="auto">
              <a:xfrm>
                <a:off x="3367" y="3375"/>
                <a:ext cx="16" cy="16"/>
              </a:xfrm>
              <a:custGeom>
                <a:avLst/>
                <a:gdLst>
                  <a:gd name="T0" fmla="*/ 1 w 31"/>
                  <a:gd name="T1" fmla="*/ 0 h 33"/>
                  <a:gd name="T2" fmla="*/ 1 w 31"/>
                  <a:gd name="T3" fmla="*/ 0 h 33"/>
                  <a:gd name="T4" fmla="*/ 1 w 31"/>
                  <a:gd name="T5" fmla="*/ 0 h 33"/>
                  <a:gd name="T6" fmla="*/ 1 w 31"/>
                  <a:gd name="T7" fmla="*/ 0 h 33"/>
                  <a:gd name="T8" fmla="*/ 0 w 31"/>
                  <a:gd name="T9" fmla="*/ 0 h 33"/>
                  <a:gd name="T10" fmla="*/ 1 w 31"/>
                  <a:gd name="T11" fmla="*/ 0 h 33"/>
                  <a:gd name="T12" fmla="*/ 1 w 31"/>
                  <a:gd name="T13" fmla="*/ 0 h 33"/>
                  <a:gd name="T14" fmla="*/ 1 w 31"/>
                  <a:gd name="T15" fmla="*/ 0 h 33"/>
                  <a:gd name="T16" fmla="*/ 1 w 31"/>
                  <a:gd name="T17" fmla="*/ 0 h 33"/>
                  <a:gd name="T18" fmla="*/ 1 w 31"/>
                  <a:gd name="T19" fmla="*/ 0 h 33"/>
                  <a:gd name="T20" fmla="*/ 1 w 31"/>
                  <a:gd name="T21" fmla="*/ 0 h 33"/>
                  <a:gd name="T22" fmla="*/ 1 w 31"/>
                  <a:gd name="T23" fmla="*/ 0 h 33"/>
                  <a:gd name="T24" fmla="*/ 1 w 31"/>
                  <a:gd name="T25" fmla="*/ 0 h 33"/>
                  <a:gd name="T26" fmla="*/ 1 w 31"/>
                  <a:gd name="T27" fmla="*/ 0 h 33"/>
                  <a:gd name="T28" fmla="*/ 1 w 31"/>
                  <a:gd name="T29" fmla="*/ 0 h 33"/>
                  <a:gd name="T30" fmla="*/ 1 w 31"/>
                  <a:gd name="T31" fmla="*/ 0 h 33"/>
                  <a:gd name="T32" fmla="*/ 1 w 31"/>
                  <a:gd name="T33" fmla="*/ 0 h 3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1" h="33">
                    <a:moveTo>
                      <a:pt x="15" y="33"/>
                    </a:moveTo>
                    <a:lnTo>
                      <a:pt x="9" y="32"/>
                    </a:lnTo>
                    <a:lnTo>
                      <a:pt x="4" y="28"/>
                    </a:lnTo>
                    <a:lnTo>
                      <a:pt x="1" y="24"/>
                    </a:lnTo>
                    <a:lnTo>
                      <a:pt x="0" y="17"/>
                    </a:lnTo>
                    <a:lnTo>
                      <a:pt x="1" y="10"/>
                    </a:lnTo>
                    <a:lnTo>
                      <a:pt x="4" y="5"/>
                    </a:lnTo>
                    <a:lnTo>
                      <a:pt x="9" y="2"/>
                    </a:lnTo>
                    <a:lnTo>
                      <a:pt x="15" y="0"/>
                    </a:lnTo>
                    <a:lnTo>
                      <a:pt x="22" y="2"/>
                    </a:lnTo>
                    <a:lnTo>
                      <a:pt x="26" y="5"/>
                    </a:lnTo>
                    <a:lnTo>
                      <a:pt x="30" y="10"/>
                    </a:lnTo>
                    <a:lnTo>
                      <a:pt x="31" y="17"/>
                    </a:lnTo>
                    <a:lnTo>
                      <a:pt x="30" y="24"/>
                    </a:lnTo>
                    <a:lnTo>
                      <a:pt x="26" y="28"/>
                    </a:lnTo>
                    <a:lnTo>
                      <a:pt x="22" y="32"/>
                    </a:lnTo>
                    <a:lnTo>
                      <a:pt x="15" y="33"/>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5" name="Freeform 215"/>
              <p:cNvSpPr>
                <a:spLocks/>
              </p:cNvSpPr>
              <p:nvPr/>
            </p:nvSpPr>
            <p:spPr bwMode="auto">
              <a:xfrm>
                <a:off x="2828" y="3366"/>
                <a:ext cx="56" cy="61"/>
              </a:xfrm>
              <a:custGeom>
                <a:avLst/>
                <a:gdLst>
                  <a:gd name="T0" fmla="*/ 1 w 111"/>
                  <a:gd name="T1" fmla="*/ 1 h 122"/>
                  <a:gd name="T2" fmla="*/ 1 w 111"/>
                  <a:gd name="T3" fmla="*/ 1 h 122"/>
                  <a:gd name="T4" fmla="*/ 1 w 111"/>
                  <a:gd name="T5" fmla="*/ 1 h 122"/>
                  <a:gd name="T6" fmla="*/ 1 w 111"/>
                  <a:gd name="T7" fmla="*/ 1 h 122"/>
                  <a:gd name="T8" fmla="*/ 1 w 111"/>
                  <a:gd name="T9" fmla="*/ 1 h 122"/>
                  <a:gd name="T10" fmla="*/ 1 w 111"/>
                  <a:gd name="T11" fmla="*/ 1 h 122"/>
                  <a:gd name="T12" fmla="*/ 1 w 111"/>
                  <a:gd name="T13" fmla="*/ 1 h 122"/>
                  <a:gd name="T14" fmla="*/ 1 w 111"/>
                  <a:gd name="T15" fmla="*/ 1 h 122"/>
                  <a:gd name="T16" fmla="*/ 1 w 111"/>
                  <a:gd name="T17" fmla="*/ 1 h 122"/>
                  <a:gd name="T18" fmla="*/ 1 w 111"/>
                  <a:gd name="T19" fmla="*/ 1 h 122"/>
                  <a:gd name="T20" fmla="*/ 1 w 111"/>
                  <a:gd name="T21" fmla="*/ 1 h 122"/>
                  <a:gd name="T22" fmla="*/ 1 w 111"/>
                  <a:gd name="T23" fmla="*/ 1 h 122"/>
                  <a:gd name="T24" fmla="*/ 1 w 111"/>
                  <a:gd name="T25" fmla="*/ 0 h 122"/>
                  <a:gd name="T26" fmla="*/ 1 w 111"/>
                  <a:gd name="T27" fmla="*/ 1 h 122"/>
                  <a:gd name="T28" fmla="*/ 1 w 111"/>
                  <a:gd name="T29" fmla="*/ 1 h 122"/>
                  <a:gd name="T30" fmla="*/ 1 w 111"/>
                  <a:gd name="T31" fmla="*/ 1 h 122"/>
                  <a:gd name="T32" fmla="*/ 1 w 111"/>
                  <a:gd name="T33" fmla="*/ 1 h 122"/>
                  <a:gd name="T34" fmla="*/ 1 w 111"/>
                  <a:gd name="T35" fmla="*/ 1 h 122"/>
                  <a:gd name="T36" fmla="*/ 1 w 111"/>
                  <a:gd name="T37" fmla="*/ 1 h 122"/>
                  <a:gd name="T38" fmla="*/ 1 w 111"/>
                  <a:gd name="T39" fmla="*/ 1 h 122"/>
                  <a:gd name="T40" fmla="*/ 1 w 111"/>
                  <a:gd name="T41" fmla="*/ 1 h 122"/>
                  <a:gd name="T42" fmla="*/ 1 w 111"/>
                  <a:gd name="T43" fmla="*/ 1 h 122"/>
                  <a:gd name="T44" fmla="*/ 1 w 111"/>
                  <a:gd name="T45" fmla="*/ 1 h 122"/>
                  <a:gd name="T46" fmla="*/ 1 w 111"/>
                  <a:gd name="T47" fmla="*/ 1 h 122"/>
                  <a:gd name="T48" fmla="*/ 1 w 111"/>
                  <a:gd name="T49" fmla="*/ 1 h 122"/>
                  <a:gd name="T50" fmla="*/ 1 w 111"/>
                  <a:gd name="T51" fmla="*/ 1 h 122"/>
                  <a:gd name="T52" fmla="*/ 1 w 111"/>
                  <a:gd name="T53" fmla="*/ 1 h 122"/>
                  <a:gd name="T54" fmla="*/ 0 w 111"/>
                  <a:gd name="T55" fmla="*/ 1 h 122"/>
                  <a:gd name="T56" fmla="*/ 1 w 111"/>
                  <a:gd name="T57" fmla="*/ 1 h 122"/>
                  <a:gd name="T58" fmla="*/ 1 w 111"/>
                  <a:gd name="T59" fmla="*/ 1 h 122"/>
                  <a:gd name="T60" fmla="*/ 1 w 111"/>
                  <a:gd name="T61" fmla="*/ 1 h 122"/>
                  <a:gd name="T62" fmla="*/ 1 w 111"/>
                  <a:gd name="T63" fmla="*/ 1 h 122"/>
                  <a:gd name="T64" fmla="*/ 1 w 111"/>
                  <a:gd name="T65" fmla="*/ 1 h 122"/>
                  <a:gd name="T66" fmla="*/ 1 w 111"/>
                  <a:gd name="T67" fmla="*/ 1 h 122"/>
                  <a:gd name="T68" fmla="*/ 1 w 111"/>
                  <a:gd name="T69" fmla="*/ 1 h 122"/>
                  <a:gd name="T70" fmla="*/ 1 w 111"/>
                  <a:gd name="T71" fmla="*/ 1 h 122"/>
                  <a:gd name="T72" fmla="*/ 1 w 111"/>
                  <a:gd name="T73" fmla="*/ 1 h 122"/>
                  <a:gd name="T74" fmla="*/ 1 w 111"/>
                  <a:gd name="T75" fmla="*/ 1 h 122"/>
                  <a:gd name="T76" fmla="*/ 1 w 111"/>
                  <a:gd name="T77" fmla="*/ 1 h 122"/>
                  <a:gd name="T78" fmla="*/ 1 w 111"/>
                  <a:gd name="T79" fmla="*/ 1 h 122"/>
                  <a:gd name="T80" fmla="*/ 1 w 111"/>
                  <a:gd name="T81" fmla="*/ 1 h 122"/>
                  <a:gd name="T82" fmla="*/ 1 w 111"/>
                  <a:gd name="T83" fmla="*/ 1 h 122"/>
                  <a:gd name="T84" fmla="*/ 1 w 111"/>
                  <a:gd name="T85" fmla="*/ 1 h 122"/>
                  <a:gd name="T86" fmla="*/ 1 w 111"/>
                  <a:gd name="T87" fmla="*/ 1 h 122"/>
                  <a:gd name="T88" fmla="*/ 1 w 111"/>
                  <a:gd name="T89" fmla="*/ 1 h 122"/>
                  <a:gd name="T90" fmla="*/ 1 w 111"/>
                  <a:gd name="T91" fmla="*/ 1 h 122"/>
                  <a:gd name="T92" fmla="*/ 1 w 111"/>
                  <a:gd name="T93" fmla="*/ 1 h 122"/>
                  <a:gd name="T94" fmla="*/ 1 w 111"/>
                  <a:gd name="T95" fmla="*/ 1 h 122"/>
                  <a:gd name="T96" fmla="*/ 1 w 111"/>
                  <a:gd name="T97" fmla="*/ 1 h 1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1" h="122">
                    <a:moveTo>
                      <a:pt x="101" y="61"/>
                    </a:moveTo>
                    <a:lnTo>
                      <a:pt x="108" y="55"/>
                    </a:lnTo>
                    <a:lnTo>
                      <a:pt x="111" y="47"/>
                    </a:lnTo>
                    <a:lnTo>
                      <a:pt x="111" y="39"/>
                    </a:lnTo>
                    <a:lnTo>
                      <a:pt x="109" y="31"/>
                    </a:lnTo>
                    <a:lnTo>
                      <a:pt x="103" y="24"/>
                    </a:lnTo>
                    <a:lnTo>
                      <a:pt x="96" y="21"/>
                    </a:lnTo>
                    <a:lnTo>
                      <a:pt x="88" y="20"/>
                    </a:lnTo>
                    <a:lnTo>
                      <a:pt x="79" y="22"/>
                    </a:lnTo>
                    <a:lnTo>
                      <a:pt x="77" y="13"/>
                    </a:lnTo>
                    <a:lnTo>
                      <a:pt x="71" y="6"/>
                    </a:lnTo>
                    <a:lnTo>
                      <a:pt x="64" y="1"/>
                    </a:lnTo>
                    <a:lnTo>
                      <a:pt x="56" y="0"/>
                    </a:lnTo>
                    <a:lnTo>
                      <a:pt x="48" y="1"/>
                    </a:lnTo>
                    <a:lnTo>
                      <a:pt x="41" y="6"/>
                    </a:lnTo>
                    <a:lnTo>
                      <a:pt x="36" y="13"/>
                    </a:lnTo>
                    <a:lnTo>
                      <a:pt x="34" y="22"/>
                    </a:lnTo>
                    <a:lnTo>
                      <a:pt x="25" y="20"/>
                    </a:lnTo>
                    <a:lnTo>
                      <a:pt x="17" y="20"/>
                    </a:lnTo>
                    <a:lnTo>
                      <a:pt x="9" y="23"/>
                    </a:lnTo>
                    <a:lnTo>
                      <a:pt x="3" y="30"/>
                    </a:lnTo>
                    <a:lnTo>
                      <a:pt x="1" y="38"/>
                    </a:lnTo>
                    <a:lnTo>
                      <a:pt x="1" y="46"/>
                    </a:lnTo>
                    <a:lnTo>
                      <a:pt x="4" y="54"/>
                    </a:lnTo>
                    <a:lnTo>
                      <a:pt x="11" y="60"/>
                    </a:lnTo>
                    <a:lnTo>
                      <a:pt x="4" y="66"/>
                    </a:lnTo>
                    <a:lnTo>
                      <a:pt x="1" y="74"/>
                    </a:lnTo>
                    <a:lnTo>
                      <a:pt x="0" y="83"/>
                    </a:lnTo>
                    <a:lnTo>
                      <a:pt x="2" y="91"/>
                    </a:lnTo>
                    <a:lnTo>
                      <a:pt x="8" y="98"/>
                    </a:lnTo>
                    <a:lnTo>
                      <a:pt x="16" y="102"/>
                    </a:lnTo>
                    <a:lnTo>
                      <a:pt x="24" y="102"/>
                    </a:lnTo>
                    <a:lnTo>
                      <a:pt x="33" y="99"/>
                    </a:lnTo>
                    <a:lnTo>
                      <a:pt x="35" y="108"/>
                    </a:lnTo>
                    <a:lnTo>
                      <a:pt x="40" y="115"/>
                    </a:lnTo>
                    <a:lnTo>
                      <a:pt x="47" y="120"/>
                    </a:lnTo>
                    <a:lnTo>
                      <a:pt x="55" y="122"/>
                    </a:lnTo>
                    <a:lnTo>
                      <a:pt x="63" y="120"/>
                    </a:lnTo>
                    <a:lnTo>
                      <a:pt x="70" y="115"/>
                    </a:lnTo>
                    <a:lnTo>
                      <a:pt x="76" y="108"/>
                    </a:lnTo>
                    <a:lnTo>
                      <a:pt x="78" y="100"/>
                    </a:lnTo>
                    <a:lnTo>
                      <a:pt x="87" y="103"/>
                    </a:lnTo>
                    <a:lnTo>
                      <a:pt x="95" y="102"/>
                    </a:lnTo>
                    <a:lnTo>
                      <a:pt x="103" y="98"/>
                    </a:lnTo>
                    <a:lnTo>
                      <a:pt x="109" y="92"/>
                    </a:lnTo>
                    <a:lnTo>
                      <a:pt x="111" y="84"/>
                    </a:lnTo>
                    <a:lnTo>
                      <a:pt x="110" y="76"/>
                    </a:lnTo>
                    <a:lnTo>
                      <a:pt x="107" y="68"/>
                    </a:lnTo>
                    <a:lnTo>
                      <a:pt x="101" y="6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6" name="Freeform 216"/>
              <p:cNvSpPr>
                <a:spLocks/>
              </p:cNvSpPr>
              <p:nvPr/>
            </p:nvSpPr>
            <p:spPr bwMode="auto">
              <a:xfrm>
                <a:off x="2847" y="3388"/>
                <a:ext cx="16" cy="16"/>
              </a:xfrm>
              <a:custGeom>
                <a:avLst/>
                <a:gdLst>
                  <a:gd name="T0" fmla="*/ 1 w 32"/>
                  <a:gd name="T1" fmla="*/ 1 h 32"/>
                  <a:gd name="T2" fmla="*/ 1 w 32"/>
                  <a:gd name="T3" fmla="*/ 1 h 32"/>
                  <a:gd name="T4" fmla="*/ 1 w 32"/>
                  <a:gd name="T5" fmla="*/ 1 h 32"/>
                  <a:gd name="T6" fmla="*/ 1 w 32"/>
                  <a:gd name="T7" fmla="*/ 1 h 32"/>
                  <a:gd name="T8" fmla="*/ 0 w 32"/>
                  <a:gd name="T9" fmla="*/ 1 h 32"/>
                  <a:gd name="T10" fmla="*/ 1 w 32"/>
                  <a:gd name="T11" fmla="*/ 1 h 32"/>
                  <a:gd name="T12" fmla="*/ 1 w 32"/>
                  <a:gd name="T13" fmla="*/ 1 h 32"/>
                  <a:gd name="T14" fmla="*/ 1 w 32"/>
                  <a:gd name="T15" fmla="*/ 1 h 32"/>
                  <a:gd name="T16" fmla="*/ 1 w 32"/>
                  <a:gd name="T17" fmla="*/ 0 h 32"/>
                  <a:gd name="T18" fmla="*/ 1 w 32"/>
                  <a:gd name="T19" fmla="*/ 1 h 32"/>
                  <a:gd name="T20" fmla="*/ 1 w 32"/>
                  <a:gd name="T21" fmla="*/ 1 h 32"/>
                  <a:gd name="T22" fmla="*/ 1 w 32"/>
                  <a:gd name="T23" fmla="*/ 1 h 32"/>
                  <a:gd name="T24" fmla="*/ 1 w 32"/>
                  <a:gd name="T25" fmla="*/ 1 h 32"/>
                  <a:gd name="T26" fmla="*/ 1 w 32"/>
                  <a:gd name="T27" fmla="*/ 1 h 32"/>
                  <a:gd name="T28" fmla="*/ 1 w 32"/>
                  <a:gd name="T29" fmla="*/ 1 h 32"/>
                  <a:gd name="T30" fmla="*/ 1 w 32"/>
                  <a:gd name="T31" fmla="*/ 1 h 32"/>
                  <a:gd name="T32" fmla="*/ 1 w 32"/>
                  <a:gd name="T33" fmla="*/ 1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2" h="32">
                    <a:moveTo>
                      <a:pt x="16" y="32"/>
                    </a:moveTo>
                    <a:lnTo>
                      <a:pt x="9" y="31"/>
                    </a:lnTo>
                    <a:lnTo>
                      <a:pt x="4" y="28"/>
                    </a:lnTo>
                    <a:lnTo>
                      <a:pt x="1" y="23"/>
                    </a:lnTo>
                    <a:lnTo>
                      <a:pt x="0" y="16"/>
                    </a:lnTo>
                    <a:lnTo>
                      <a:pt x="1" y="9"/>
                    </a:lnTo>
                    <a:lnTo>
                      <a:pt x="4" y="5"/>
                    </a:lnTo>
                    <a:lnTo>
                      <a:pt x="9" y="1"/>
                    </a:lnTo>
                    <a:lnTo>
                      <a:pt x="16" y="0"/>
                    </a:lnTo>
                    <a:lnTo>
                      <a:pt x="23" y="1"/>
                    </a:lnTo>
                    <a:lnTo>
                      <a:pt x="27" y="5"/>
                    </a:lnTo>
                    <a:lnTo>
                      <a:pt x="31" y="9"/>
                    </a:lnTo>
                    <a:lnTo>
                      <a:pt x="32" y="16"/>
                    </a:lnTo>
                    <a:lnTo>
                      <a:pt x="31" y="23"/>
                    </a:lnTo>
                    <a:lnTo>
                      <a:pt x="27" y="28"/>
                    </a:lnTo>
                    <a:lnTo>
                      <a:pt x="23" y="31"/>
                    </a:lnTo>
                    <a:lnTo>
                      <a:pt x="16" y="32"/>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7" name="Freeform 217"/>
              <p:cNvSpPr>
                <a:spLocks/>
              </p:cNvSpPr>
              <p:nvPr/>
            </p:nvSpPr>
            <p:spPr bwMode="auto">
              <a:xfrm>
                <a:off x="2862" y="2353"/>
                <a:ext cx="68" cy="74"/>
              </a:xfrm>
              <a:custGeom>
                <a:avLst/>
                <a:gdLst>
                  <a:gd name="T0" fmla="*/ 1 w 136"/>
                  <a:gd name="T1" fmla="*/ 0 h 149"/>
                  <a:gd name="T2" fmla="*/ 1 w 136"/>
                  <a:gd name="T3" fmla="*/ 0 h 149"/>
                  <a:gd name="T4" fmla="*/ 1 w 136"/>
                  <a:gd name="T5" fmla="*/ 0 h 149"/>
                  <a:gd name="T6" fmla="*/ 1 w 136"/>
                  <a:gd name="T7" fmla="*/ 0 h 149"/>
                  <a:gd name="T8" fmla="*/ 1 w 136"/>
                  <a:gd name="T9" fmla="*/ 0 h 149"/>
                  <a:gd name="T10" fmla="*/ 1 w 136"/>
                  <a:gd name="T11" fmla="*/ 0 h 149"/>
                  <a:gd name="T12" fmla="*/ 1 w 136"/>
                  <a:gd name="T13" fmla="*/ 0 h 149"/>
                  <a:gd name="T14" fmla="*/ 1 w 136"/>
                  <a:gd name="T15" fmla="*/ 0 h 149"/>
                  <a:gd name="T16" fmla="*/ 1 w 136"/>
                  <a:gd name="T17" fmla="*/ 0 h 149"/>
                  <a:gd name="T18" fmla="*/ 1 w 136"/>
                  <a:gd name="T19" fmla="*/ 0 h 149"/>
                  <a:gd name="T20" fmla="*/ 1 w 136"/>
                  <a:gd name="T21" fmla="*/ 0 h 149"/>
                  <a:gd name="T22" fmla="*/ 1 w 136"/>
                  <a:gd name="T23" fmla="*/ 0 h 149"/>
                  <a:gd name="T24" fmla="*/ 1 w 136"/>
                  <a:gd name="T25" fmla="*/ 0 h 149"/>
                  <a:gd name="T26" fmla="*/ 1 w 136"/>
                  <a:gd name="T27" fmla="*/ 0 h 149"/>
                  <a:gd name="T28" fmla="*/ 0 w 136"/>
                  <a:gd name="T29" fmla="*/ 0 h 149"/>
                  <a:gd name="T30" fmla="*/ 1 w 136"/>
                  <a:gd name="T31" fmla="*/ 0 h 149"/>
                  <a:gd name="T32" fmla="*/ 1 w 136"/>
                  <a:gd name="T33" fmla="*/ 0 h 149"/>
                  <a:gd name="T34" fmla="*/ 0 w 136"/>
                  <a:gd name="T35" fmla="*/ 0 h 149"/>
                  <a:gd name="T36" fmla="*/ 1 w 136"/>
                  <a:gd name="T37" fmla="*/ 0 h 149"/>
                  <a:gd name="T38" fmla="*/ 1 w 136"/>
                  <a:gd name="T39" fmla="*/ 0 h 149"/>
                  <a:gd name="T40" fmla="*/ 1 w 136"/>
                  <a:gd name="T41" fmla="*/ 0 h 149"/>
                  <a:gd name="T42" fmla="*/ 1 w 136"/>
                  <a:gd name="T43" fmla="*/ 0 h 149"/>
                  <a:gd name="T44" fmla="*/ 1 w 136"/>
                  <a:gd name="T45" fmla="*/ 0 h 149"/>
                  <a:gd name="T46" fmla="*/ 1 w 136"/>
                  <a:gd name="T47" fmla="*/ 0 h 149"/>
                  <a:gd name="T48" fmla="*/ 1 w 136"/>
                  <a:gd name="T49" fmla="*/ 0 h 149"/>
                  <a:gd name="T50" fmla="*/ 1 w 136"/>
                  <a:gd name="T51" fmla="*/ 0 h 149"/>
                  <a:gd name="T52" fmla="*/ 1 w 136"/>
                  <a:gd name="T53" fmla="*/ 0 h 149"/>
                  <a:gd name="T54" fmla="*/ 1 w 136"/>
                  <a:gd name="T55" fmla="*/ 0 h 149"/>
                  <a:gd name="T56" fmla="*/ 1 w 136"/>
                  <a:gd name="T57" fmla="*/ 0 h 149"/>
                  <a:gd name="T58" fmla="*/ 1 w 136"/>
                  <a:gd name="T59" fmla="*/ 0 h 149"/>
                  <a:gd name="T60" fmla="*/ 1 w 136"/>
                  <a:gd name="T61" fmla="*/ 0 h 149"/>
                  <a:gd name="T62" fmla="*/ 1 w 136"/>
                  <a:gd name="T63" fmla="*/ 0 h 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9">
                    <a:moveTo>
                      <a:pt x="123" y="75"/>
                    </a:moveTo>
                    <a:lnTo>
                      <a:pt x="131" y="67"/>
                    </a:lnTo>
                    <a:lnTo>
                      <a:pt x="135" y="58"/>
                    </a:lnTo>
                    <a:lnTo>
                      <a:pt x="136" y="47"/>
                    </a:lnTo>
                    <a:lnTo>
                      <a:pt x="133" y="38"/>
                    </a:lnTo>
                    <a:lnTo>
                      <a:pt x="129" y="34"/>
                    </a:lnTo>
                    <a:lnTo>
                      <a:pt x="126" y="30"/>
                    </a:lnTo>
                    <a:lnTo>
                      <a:pt x="121" y="28"/>
                    </a:lnTo>
                    <a:lnTo>
                      <a:pt x="117" y="26"/>
                    </a:lnTo>
                    <a:lnTo>
                      <a:pt x="112" y="26"/>
                    </a:lnTo>
                    <a:lnTo>
                      <a:pt x="106" y="26"/>
                    </a:lnTo>
                    <a:lnTo>
                      <a:pt x="102" y="26"/>
                    </a:lnTo>
                    <a:lnTo>
                      <a:pt x="96" y="28"/>
                    </a:lnTo>
                    <a:lnTo>
                      <a:pt x="94" y="18"/>
                    </a:lnTo>
                    <a:lnTo>
                      <a:pt x="88" y="8"/>
                    </a:lnTo>
                    <a:lnTo>
                      <a:pt x="79" y="3"/>
                    </a:lnTo>
                    <a:lnTo>
                      <a:pt x="68" y="0"/>
                    </a:lnTo>
                    <a:lnTo>
                      <a:pt x="58" y="3"/>
                    </a:lnTo>
                    <a:lnTo>
                      <a:pt x="50" y="8"/>
                    </a:lnTo>
                    <a:lnTo>
                      <a:pt x="44" y="16"/>
                    </a:lnTo>
                    <a:lnTo>
                      <a:pt x="42" y="27"/>
                    </a:lnTo>
                    <a:lnTo>
                      <a:pt x="36" y="24"/>
                    </a:lnTo>
                    <a:lnTo>
                      <a:pt x="30" y="24"/>
                    </a:lnTo>
                    <a:lnTo>
                      <a:pt x="25" y="24"/>
                    </a:lnTo>
                    <a:lnTo>
                      <a:pt x="20" y="24"/>
                    </a:lnTo>
                    <a:lnTo>
                      <a:pt x="15" y="27"/>
                    </a:lnTo>
                    <a:lnTo>
                      <a:pt x="11" y="29"/>
                    </a:lnTo>
                    <a:lnTo>
                      <a:pt x="7" y="32"/>
                    </a:lnTo>
                    <a:lnTo>
                      <a:pt x="4" y="37"/>
                    </a:lnTo>
                    <a:lnTo>
                      <a:pt x="0" y="46"/>
                    </a:lnTo>
                    <a:lnTo>
                      <a:pt x="2" y="57"/>
                    </a:lnTo>
                    <a:lnTo>
                      <a:pt x="6" y="66"/>
                    </a:lnTo>
                    <a:lnTo>
                      <a:pt x="13" y="74"/>
                    </a:lnTo>
                    <a:lnTo>
                      <a:pt x="5" y="81"/>
                    </a:lnTo>
                    <a:lnTo>
                      <a:pt x="0" y="90"/>
                    </a:lnTo>
                    <a:lnTo>
                      <a:pt x="0" y="100"/>
                    </a:lnTo>
                    <a:lnTo>
                      <a:pt x="4" y="111"/>
                    </a:lnTo>
                    <a:lnTo>
                      <a:pt x="7" y="115"/>
                    </a:lnTo>
                    <a:lnTo>
                      <a:pt x="11" y="119"/>
                    </a:lnTo>
                    <a:lnTo>
                      <a:pt x="14" y="121"/>
                    </a:lnTo>
                    <a:lnTo>
                      <a:pt x="19" y="122"/>
                    </a:lnTo>
                    <a:lnTo>
                      <a:pt x="25" y="123"/>
                    </a:lnTo>
                    <a:lnTo>
                      <a:pt x="29" y="123"/>
                    </a:lnTo>
                    <a:lnTo>
                      <a:pt x="34" y="122"/>
                    </a:lnTo>
                    <a:lnTo>
                      <a:pt x="40" y="121"/>
                    </a:lnTo>
                    <a:lnTo>
                      <a:pt x="42" y="132"/>
                    </a:lnTo>
                    <a:lnTo>
                      <a:pt x="49" y="141"/>
                    </a:lnTo>
                    <a:lnTo>
                      <a:pt x="57" y="147"/>
                    </a:lnTo>
                    <a:lnTo>
                      <a:pt x="67" y="149"/>
                    </a:lnTo>
                    <a:lnTo>
                      <a:pt x="78" y="147"/>
                    </a:lnTo>
                    <a:lnTo>
                      <a:pt x="86" y="141"/>
                    </a:lnTo>
                    <a:lnTo>
                      <a:pt x="91" y="133"/>
                    </a:lnTo>
                    <a:lnTo>
                      <a:pt x="94" y="122"/>
                    </a:lnTo>
                    <a:lnTo>
                      <a:pt x="100" y="123"/>
                    </a:lnTo>
                    <a:lnTo>
                      <a:pt x="105" y="125"/>
                    </a:lnTo>
                    <a:lnTo>
                      <a:pt x="111" y="125"/>
                    </a:lnTo>
                    <a:lnTo>
                      <a:pt x="116" y="123"/>
                    </a:lnTo>
                    <a:lnTo>
                      <a:pt x="120" y="122"/>
                    </a:lnTo>
                    <a:lnTo>
                      <a:pt x="125" y="120"/>
                    </a:lnTo>
                    <a:lnTo>
                      <a:pt x="128" y="117"/>
                    </a:lnTo>
                    <a:lnTo>
                      <a:pt x="132" y="112"/>
                    </a:lnTo>
                    <a:lnTo>
                      <a:pt x="135" y="103"/>
                    </a:lnTo>
                    <a:lnTo>
                      <a:pt x="134" y="92"/>
                    </a:lnTo>
                    <a:lnTo>
                      <a:pt x="129" y="83"/>
                    </a:lnTo>
                    <a:lnTo>
                      <a:pt x="123" y="7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8" name="Freeform 218"/>
              <p:cNvSpPr>
                <a:spLocks/>
              </p:cNvSpPr>
              <p:nvPr/>
            </p:nvSpPr>
            <p:spPr bwMode="auto">
              <a:xfrm>
                <a:off x="2885" y="2380"/>
                <a:ext cx="20" cy="20"/>
              </a:xfrm>
              <a:custGeom>
                <a:avLst/>
                <a:gdLst>
                  <a:gd name="T0" fmla="*/ 1 w 39"/>
                  <a:gd name="T1" fmla="*/ 1 h 40"/>
                  <a:gd name="T2" fmla="*/ 1 w 39"/>
                  <a:gd name="T3" fmla="*/ 1 h 40"/>
                  <a:gd name="T4" fmla="*/ 1 w 39"/>
                  <a:gd name="T5" fmla="*/ 1 h 40"/>
                  <a:gd name="T6" fmla="*/ 1 w 39"/>
                  <a:gd name="T7" fmla="*/ 1 h 40"/>
                  <a:gd name="T8" fmla="*/ 0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1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40">
                    <a:moveTo>
                      <a:pt x="19" y="40"/>
                    </a:moveTo>
                    <a:lnTo>
                      <a:pt x="11" y="38"/>
                    </a:lnTo>
                    <a:lnTo>
                      <a:pt x="5" y="34"/>
                    </a:lnTo>
                    <a:lnTo>
                      <a:pt x="1" y="27"/>
                    </a:lnTo>
                    <a:lnTo>
                      <a:pt x="0" y="20"/>
                    </a:lnTo>
                    <a:lnTo>
                      <a:pt x="1" y="12"/>
                    </a:lnTo>
                    <a:lnTo>
                      <a:pt x="5" y="6"/>
                    </a:lnTo>
                    <a:lnTo>
                      <a:pt x="11" y="2"/>
                    </a:lnTo>
                    <a:lnTo>
                      <a:pt x="19" y="0"/>
                    </a:lnTo>
                    <a:lnTo>
                      <a:pt x="26" y="2"/>
                    </a:lnTo>
                    <a:lnTo>
                      <a:pt x="33" y="6"/>
                    </a:lnTo>
                    <a:lnTo>
                      <a:pt x="38" y="12"/>
                    </a:lnTo>
                    <a:lnTo>
                      <a:pt x="39" y="20"/>
                    </a:lnTo>
                    <a:lnTo>
                      <a:pt x="38" y="27"/>
                    </a:lnTo>
                    <a:lnTo>
                      <a:pt x="33" y="34"/>
                    </a:lnTo>
                    <a:lnTo>
                      <a:pt x="26" y="38"/>
                    </a:lnTo>
                    <a:lnTo>
                      <a:pt x="19" y="4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19" name="Freeform 219"/>
              <p:cNvSpPr>
                <a:spLocks/>
              </p:cNvSpPr>
              <p:nvPr/>
            </p:nvSpPr>
            <p:spPr bwMode="auto">
              <a:xfrm>
                <a:off x="3744" y="3196"/>
                <a:ext cx="64" cy="90"/>
              </a:xfrm>
              <a:custGeom>
                <a:avLst/>
                <a:gdLst>
                  <a:gd name="T0" fmla="*/ 0 w 129"/>
                  <a:gd name="T1" fmla="*/ 0 h 181"/>
                  <a:gd name="T2" fmla="*/ 0 w 129"/>
                  <a:gd name="T3" fmla="*/ 0 h 181"/>
                  <a:gd name="T4" fmla="*/ 0 w 129"/>
                  <a:gd name="T5" fmla="*/ 0 h 181"/>
                  <a:gd name="T6" fmla="*/ 0 w 129"/>
                  <a:gd name="T7" fmla="*/ 0 h 181"/>
                  <a:gd name="T8" fmla="*/ 0 w 129"/>
                  <a:gd name="T9" fmla="*/ 0 h 181"/>
                  <a:gd name="T10" fmla="*/ 0 w 129"/>
                  <a:gd name="T11" fmla="*/ 0 h 181"/>
                  <a:gd name="T12" fmla="*/ 0 w 129"/>
                  <a:gd name="T13" fmla="*/ 0 h 181"/>
                  <a:gd name="T14" fmla="*/ 0 w 129"/>
                  <a:gd name="T15" fmla="*/ 0 h 181"/>
                  <a:gd name="T16" fmla="*/ 0 w 129"/>
                  <a:gd name="T17" fmla="*/ 0 h 181"/>
                  <a:gd name="T18" fmla="*/ 0 w 129"/>
                  <a:gd name="T19" fmla="*/ 0 h 181"/>
                  <a:gd name="T20" fmla="*/ 0 w 129"/>
                  <a:gd name="T21" fmla="*/ 0 h 181"/>
                  <a:gd name="T22" fmla="*/ 0 w 129"/>
                  <a:gd name="T23" fmla="*/ 0 h 181"/>
                  <a:gd name="T24" fmla="*/ 0 w 129"/>
                  <a:gd name="T25" fmla="*/ 0 h 181"/>
                  <a:gd name="T26" fmla="*/ 0 w 129"/>
                  <a:gd name="T27" fmla="*/ 0 h 181"/>
                  <a:gd name="T28" fmla="*/ 0 w 129"/>
                  <a:gd name="T29" fmla="*/ 0 h 181"/>
                  <a:gd name="T30" fmla="*/ 0 w 129"/>
                  <a:gd name="T31" fmla="*/ 0 h 181"/>
                  <a:gd name="T32" fmla="*/ 0 w 129"/>
                  <a:gd name="T33" fmla="*/ 0 h 181"/>
                  <a:gd name="T34" fmla="*/ 0 w 129"/>
                  <a:gd name="T35" fmla="*/ 0 h 181"/>
                  <a:gd name="T36" fmla="*/ 0 w 129"/>
                  <a:gd name="T37" fmla="*/ 0 h 181"/>
                  <a:gd name="T38" fmla="*/ 0 w 129"/>
                  <a:gd name="T39" fmla="*/ 0 h 181"/>
                  <a:gd name="T40" fmla="*/ 0 w 129"/>
                  <a:gd name="T41" fmla="*/ 0 h 181"/>
                  <a:gd name="T42" fmla="*/ 0 w 129"/>
                  <a:gd name="T43" fmla="*/ 0 h 181"/>
                  <a:gd name="T44" fmla="*/ 0 w 129"/>
                  <a:gd name="T45" fmla="*/ 0 h 181"/>
                  <a:gd name="T46" fmla="*/ 0 w 129"/>
                  <a:gd name="T47" fmla="*/ 0 h 181"/>
                  <a:gd name="T48" fmla="*/ 0 w 129"/>
                  <a:gd name="T49" fmla="*/ 0 h 1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9" h="181">
                    <a:moveTo>
                      <a:pt x="0" y="181"/>
                    </a:moveTo>
                    <a:lnTo>
                      <a:pt x="25" y="172"/>
                    </a:lnTo>
                    <a:lnTo>
                      <a:pt x="52" y="158"/>
                    </a:lnTo>
                    <a:lnTo>
                      <a:pt x="76" y="141"/>
                    </a:lnTo>
                    <a:lnTo>
                      <a:pt x="97" y="120"/>
                    </a:lnTo>
                    <a:lnTo>
                      <a:pt x="114" y="98"/>
                    </a:lnTo>
                    <a:lnTo>
                      <a:pt x="124" y="74"/>
                    </a:lnTo>
                    <a:lnTo>
                      <a:pt x="129" y="50"/>
                    </a:lnTo>
                    <a:lnTo>
                      <a:pt x="124" y="26"/>
                    </a:lnTo>
                    <a:lnTo>
                      <a:pt x="114" y="8"/>
                    </a:lnTo>
                    <a:lnTo>
                      <a:pt x="100" y="0"/>
                    </a:lnTo>
                    <a:lnTo>
                      <a:pt x="86" y="1"/>
                    </a:lnTo>
                    <a:lnTo>
                      <a:pt x="72" y="8"/>
                    </a:lnTo>
                    <a:lnTo>
                      <a:pt x="61" y="21"/>
                    </a:lnTo>
                    <a:lnTo>
                      <a:pt x="53" y="38"/>
                    </a:lnTo>
                    <a:lnTo>
                      <a:pt x="49" y="58"/>
                    </a:lnTo>
                    <a:lnTo>
                      <a:pt x="52" y="79"/>
                    </a:lnTo>
                    <a:lnTo>
                      <a:pt x="54" y="95"/>
                    </a:lnTo>
                    <a:lnTo>
                      <a:pt x="49" y="113"/>
                    </a:lnTo>
                    <a:lnTo>
                      <a:pt x="41" y="129"/>
                    </a:lnTo>
                    <a:lnTo>
                      <a:pt x="31" y="145"/>
                    </a:lnTo>
                    <a:lnTo>
                      <a:pt x="19" y="160"/>
                    </a:lnTo>
                    <a:lnTo>
                      <a:pt x="10" y="171"/>
                    </a:lnTo>
                    <a:lnTo>
                      <a:pt x="2" y="179"/>
                    </a:lnTo>
                    <a:lnTo>
                      <a:pt x="0" y="18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0" name="Freeform 220"/>
              <p:cNvSpPr>
                <a:spLocks/>
              </p:cNvSpPr>
              <p:nvPr/>
            </p:nvSpPr>
            <p:spPr bwMode="auto">
              <a:xfrm>
                <a:off x="3713" y="3180"/>
                <a:ext cx="45" cy="103"/>
              </a:xfrm>
              <a:custGeom>
                <a:avLst/>
                <a:gdLst>
                  <a:gd name="T0" fmla="*/ 1 w 90"/>
                  <a:gd name="T1" fmla="*/ 1 h 206"/>
                  <a:gd name="T2" fmla="*/ 1 w 90"/>
                  <a:gd name="T3" fmla="*/ 1 h 206"/>
                  <a:gd name="T4" fmla="*/ 1 w 90"/>
                  <a:gd name="T5" fmla="*/ 1 h 206"/>
                  <a:gd name="T6" fmla="*/ 1 w 90"/>
                  <a:gd name="T7" fmla="*/ 1 h 206"/>
                  <a:gd name="T8" fmla="*/ 1 w 90"/>
                  <a:gd name="T9" fmla="*/ 1 h 206"/>
                  <a:gd name="T10" fmla="*/ 1 w 90"/>
                  <a:gd name="T11" fmla="*/ 1 h 206"/>
                  <a:gd name="T12" fmla="*/ 1 w 90"/>
                  <a:gd name="T13" fmla="*/ 1 h 206"/>
                  <a:gd name="T14" fmla="*/ 1 w 90"/>
                  <a:gd name="T15" fmla="*/ 1 h 206"/>
                  <a:gd name="T16" fmla="*/ 1 w 90"/>
                  <a:gd name="T17" fmla="*/ 1 h 206"/>
                  <a:gd name="T18" fmla="*/ 1 w 90"/>
                  <a:gd name="T19" fmla="*/ 0 h 206"/>
                  <a:gd name="T20" fmla="*/ 1 w 90"/>
                  <a:gd name="T21" fmla="*/ 1 h 206"/>
                  <a:gd name="T22" fmla="*/ 1 w 90"/>
                  <a:gd name="T23" fmla="*/ 1 h 206"/>
                  <a:gd name="T24" fmla="*/ 1 w 90"/>
                  <a:gd name="T25" fmla="*/ 1 h 206"/>
                  <a:gd name="T26" fmla="*/ 0 w 90"/>
                  <a:gd name="T27" fmla="*/ 1 h 206"/>
                  <a:gd name="T28" fmla="*/ 1 w 90"/>
                  <a:gd name="T29" fmla="*/ 1 h 206"/>
                  <a:gd name="T30" fmla="*/ 1 w 90"/>
                  <a:gd name="T31" fmla="*/ 1 h 206"/>
                  <a:gd name="T32" fmla="*/ 1 w 90"/>
                  <a:gd name="T33" fmla="*/ 1 h 206"/>
                  <a:gd name="T34" fmla="*/ 1 w 90"/>
                  <a:gd name="T35" fmla="*/ 1 h 206"/>
                  <a:gd name="T36" fmla="*/ 1 w 90"/>
                  <a:gd name="T37" fmla="*/ 1 h 206"/>
                  <a:gd name="T38" fmla="*/ 1 w 90"/>
                  <a:gd name="T39" fmla="*/ 1 h 206"/>
                  <a:gd name="T40" fmla="*/ 1 w 90"/>
                  <a:gd name="T41" fmla="*/ 1 h 206"/>
                  <a:gd name="T42" fmla="*/ 1 w 90"/>
                  <a:gd name="T43" fmla="*/ 1 h 206"/>
                  <a:gd name="T44" fmla="*/ 1 w 90"/>
                  <a:gd name="T45" fmla="*/ 1 h 206"/>
                  <a:gd name="T46" fmla="*/ 1 w 90"/>
                  <a:gd name="T47" fmla="*/ 1 h 206"/>
                  <a:gd name="T48" fmla="*/ 1 w 90"/>
                  <a:gd name="T49" fmla="*/ 1 h 2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90" h="206">
                    <a:moveTo>
                      <a:pt x="50" y="206"/>
                    </a:moveTo>
                    <a:lnTo>
                      <a:pt x="65" y="183"/>
                    </a:lnTo>
                    <a:lnTo>
                      <a:pt x="77" y="157"/>
                    </a:lnTo>
                    <a:lnTo>
                      <a:pt x="85" y="128"/>
                    </a:lnTo>
                    <a:lnTo>
                      <a:pt x="90" y="99"/>
                    </a:lnTo>
                    <a:lnTo>
                      <a:pt x="88" y="70"/>
                    </a:lnTo>
                    <a:lnTo>
                      <a:pt x="83" y="45"/>
                    </a:lnTo>
                    <a:lnTo>
                      <a:pt x="70" y="23"/>
                    </a:lnTo>
                    <a:lnTo>
                      <a:pt x="52" y="7"/>
                    </a:lnTo>
                    <a:lnTo>
                      <a:pt x="33" y="0"/>
                    </a:lnTo>
                    <a:lnTo>
                      <a:pt x="18" y="2"/>
                    </a:lnTo>
                    <a:lnTo>
                      <a:pt x="7" y="12"/>
                    </a:lnTo>
                    <a:lnTo>
                      <a:pt x="1" y="26"/>
                    </a:lnTo>
                    <a:lnTo>
                      <a:pt x="0" y="43"/>
                    </a:lnTo>
                    <a:lnTo>
                      <a:pt x="3" y="61"/>
                    </a:lnTo>
                    <a:lnTo>
                      <a:pt x="12" y="80"/>
                    </a:lnTo>
                    <a:lnTo>
                      <a:pt x="27" y="93"/>
                    </a:lnTo>
                    <a:lnTo>
                      <a:pt x="39" y="106"/>
                    </a:lnTo>
                    <a:lnTo>
                      <a:pt x="47" y="122"/>
                    </a:lnTo>
                    <a:lnTo>
                      <a:pt x="52" y="141"/>
                    </a:lnTo>
                    <a:lnTo>
                      <a:pt x="53" y="159"/>
                    </a:lnTo>
                    <a:lnTo>
                      <a:pt x="53" y="178"/>
                    </a:lnTo>
                    <a:lnTo>
                      <a:pt x="53" y="193"/>
                    </a:lnTo>
                    <a:lnTo>
                      <a:pt x="50" y="203"/>
                    </a:lnTo>
                    <a:lnTo>
                      <a:pt x="50" y="20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1" name="Freeform 221"/>
              <p:cNvSpPr>
                <a:spLocks/>
              </p:cNvSpPr>
              <p:nvPr/>
            </p:nvSpPr>
            <p:spPr bwMode="auto">
              <a:xfrm>
                <a:off x="3745" y="3250"/>
                <a:ext cx="100" cy="50"/>
              </a:xfrm>
              <a:custGeom>
                <a:avLst/>
                <a:gdLst>
                  <a:gd name="T0" fmla="*/ 0 w 201"/>
                  <a:gd name="T1" fmla="*/ 1 h 99"/>
                  <a:gd name="T2" fmla="*/ 0 w 201"/>
                  <a:gd name="T3" fmla="*/ 1 h 99"/>
                  <a:gd name="T4" fmla="*/ 0 w 201"/>
                  <a:gd name="T5" fmla="*/ 1 h 99"/>
                  <a:gd name="T6" fmla="*/ 0 w 201"/>
                  <a:gd name="T7" fmla="*/ 1 h 99"/>
                  <a:gd name="T8" fmla="*/ 0 w 201"/>
                  <a:gd name="T9" fmla="*/ 1 h 99"/>
                  <a:gd name="T10" fmla="*/ 0 w 201"/>
                  <a:gd name="T11" fmla="*/ 1 h 99"/>
                  <a:gd name="T12" fmla="*/ 0 w 201"/>
                  <a:gd name="T13" fmla="*/ 1 h 99"/>
                  <a:gd name="T14" fmla="*/ 0 w 201"/>
                  <a:gd name="T15" fmla="*/ 1 h 99"/>
                  <a:gd name="T16" fmla="*/ 0 w 201"/>
                  <a:gd name="T17" fmla="*/ 1 h 99"/>
                  <a:gd name="T18" fmla="*/ 0 w 201"/>
                  <a:gd name="T19" fmla="*/ 1 h 99"/>
                  <a:gd name="T20" fmla="*/ 0 w 201"/>
                  <a:gd name="T21" fmla="*/ 1 h 99"/>
                  <a:gd name="T22" fmla="*/ 0 w 201"/>
                  <a:gd name="T23" fmla="*/ 1 h 99"/>
                  <a:gd name="T24" fmla="*/ 0 w 201"/>
                  <a:gd name="T25" fmla="*/ 1 h 99"/>
                  <a:gd name="T26" fmla="*/ 0 w 201"/>
                  <a:gd name="T27" fmla="*/ 1 h 99"/>
                  <a:gd name="T28" fmla="*/ 0 w 201"/>
                  <a:gd name="T29" fmla="*/ 1 h 99"/>
                  <a:gd name="T30" fmla="*/ 0 w 201"/>
                  <a:gd name="T31" fmla="*/ 1 h 99"/>
                  <a:gd name="T32" fmla="*/ 0 w 201"/>
                  <a:gd name="T33" fmla="*/ 1 h 99"/>
                  <a:gd name="T34" fmla="*/ 0 w 201"/>
                  <a:gd name="T35" fmla="*/ 1 h 99"/>
                  <a:gd name="T36" fmla="*/ 0 w 201"/>
                  <a:gd name="T37" fmla="*/ 1 h 99"/>
                  <a:gd name="T38" fmla="*/ 0 w 201"/>
                  <a:gd name="T39" fmla="*/ 1 h 99"/>
                  <a:gd name="T40" fmla="*/ 0 w 201"/>
                  <a:gd name="T41" fmla="*/ 0 h 99"/>
                  <a:gd name="T42" fmla="*/ 0 w 201"/>
                  <a:gd name="T43" fmla="*/ 1 h 99"/>
                  <a:gd name="T44" fmla="*/ 0 w 201"/>
                  <a:gd name="T45" fmla="*/ 1 h 99"/>
                  <a:gd name="T46" fmla="*/ 0 w 201"/>
                  <a:gd name="T47" fmla="*/ 1 h 99"/>
                  <a:gd name="T48" fmla="*/ 0 w 201"/>
                  <a:gd name="T49" fmla="*/ 1 h 99"/>
                  <a:gd name="T50" fmla="*/ 0 w 201"/>
                  <a:gd name="T51" fmla="*/ 1 h 99"/>
                  <a:gd name="T52" fmla="*/ 0 w 201"/>
                  <a:gd name="T53" fmla="*/ 1 h 99"/>
                  <a:gd name="T54" fmla="*/ 0 w 201"/>
                  <a:gd name="T55" fmla="*/ 1 h 99"/>
                  <a:gd name="T56" fmla="*/ 0 w 201"/>
                  <a:gd name="T57" fmla="*/ 1 h 99"/>
                  <a:gd name="T58" fmla="*/ 0 w 201"/>
                  <a:gd name="T59" fmla="*/ 1 h 99"/>
                  <a:gd name="T60" fmla="*/ 0 w 201"/>
                  <a:gd name="T61" fmla="*/ 1 h 99"/>
                  <a:gd name="T62" fmla="*/ 0 w 201"/>
                  <a:gd name="T63" fmla="*/ 1 h 99"/>
                  <a:gd name="T64" fmla="*/ 0 w 201"/>
                  <a:gd name="T65" fmla="*/ 1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1" h="99">
                    <a:moveTo>
                      <a:pt x="0" y="78"/>
                    </a:moveTo>
                    <a:lnTo>
                      <a:pt x="13" y="84"/>
                    </a:lnTo>
                    <a:lnTo>
                      <a:pt x="26" y="88"/>
                    </a:lnTo>
                    <a:lnTo>
                      <a:pt x="39" y="92"/>
                    </a:lnTo>
                    <a:lnTo>
                      <a:pt x="53" y="95"/>
                    </a:lnTo>
                    <a:lnTo>
                      <a:pt x="68" y="98"/>
                    </a:lnTo>
                    <a:lnTo>
                      <a:pt x="83" y="99"/>
                    </a:lnTo>
                    <a:lnTo>
                      <a:pt x="98" y="99"/>
                    </a:lnTo>
                    <a:lnTo>
                      <a:pt x="113" y="99"/>
                    </a:lnTo>
                    <a:lnTo>
                      <a:pt x="127" y="96"/>
                    </a:lnTo>
                    <a:lnTo>
                      <a:pt x="140" y="93"/>
                    </a:lnTo>
                    <a:lnTo>
                      <a:pt x="152" y="90"/>
                    </a:lnTo>
                    <a:lnTo>
                      <a:pt x="165" y="84"/>
                    </a:lnTo>
                    <a:lnTo>
                      <a:pt x="175" y="77"/>
                    </a:lnTo>
                    <a:lnTo>
                      <a:pt x="184" y="68"/>
                    </a:lnTo>
                    <a:lnTo>
                      <a:pt x="191" y="58"/>
                    </a:lnTo>
                    <a:lnTo>
                      <a:pt x="197" y="47"/>
                    </a:lnTo>
                    <a:lnTo>
                      <a:pt x="201" y="27"/>
                    </a:lnTo>
                    <a:lnTo>
                      <a:pt x="196" y="12"/>
                    </a:lnTo>
                    <a:lnTo>
                      <a:pt x="186" y="3"/>
                    </a:lnTo>
                    <a:lnTo>
                      <a:pt x="171" y="0"/>
                    </a:lnTo>
                    <a:lnTo>
                      <a:pt x="153" y="2"/>
                    </a:lnTo>
                    <a:lnTo>
                      <a:pt x="136" y="9"/>
                    </a:lnTo>
                    <a:lnTo>
                      <a:pt x="120" y="20"/>
                    </a:lnTo>
                    <a:lnTo>
                      <a:pt x="108" y="38"/>
                    </a:lnTo>
                    <a:lnTo>
                      <a:pt x="98" y="52"/>
                    </a:lnTo>
                    <a:lnTo>
                      <a:pt x="83" y="62"/>
                    </a:lnTo>
                    <a:lnTo>
                      <a:pt x="66" y="69"/>
                    </a:lnTo>
                    <a:lnTo>
                      <a:pt x="47" y="73"/>
                    </a:lnTo>
                    <a:lnTo>
                      <a:pt x="29" y="76"/>
                    </a:lnTo>
                    <a:lnTo>
                      <a:pt x="14" y="78"/>
                    </a:lnTo>
                    <a:lnTo>
                      <a:pt x="4" y="78"/>
                    </a:lnTo>
                    <a:lnTo>
                      <a:pt x="0" y="78"/>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2" name="Freeform 222"/>
              <p:cNvSpPr>
                <a:spLocks/>
              </p:cNvSpPr>
              <p:nvPr/>
            </p:nvSpPr>
            <p:spPr bwMode="auto">
              <a:xfrm>
                <a:off x="3743" y="3295"/>
                <a:ext cx="99" cy="50"/>
              </a:xfrm>
              <a:custGeom>
                <a:avLst/>
                <a:gdLst>
                  <a:gd name="T0" fmla="*/ 0 w 198"/>
                  <a:gd name="T1" fmla="*/ 0 h 100"/>
                  <a:gd name="T2" fmla="*/ 1 w 198"/>
                  <a:gd name="T3" fmla="*/ 1 h 100"/>
                  <a:gd name="T4" fmla="*/ 1 w 198"/>
                  <a:gd name="T5" fmla="*/ 1 h 100"/>
                  <a:gd name="T6" fmla="*/ 1 w 198"/>
                  <a:gd name="T7" fmla="*/ 1 h 100"/>
                  <a:gd name="T8" fmla="*/ 1 w 198"/>
                  <a:gd name="T9" fmla="*/ 1 h 100"/>
                  <a:gd name="T10" fmla="*/ 1 w 198"/>
                  <a:gd name="T11" fmla="*/ 1 h 100"/>
                  <a:gd name="T12" fmla="*/ 1 w 198"/>
                  <a:gd name="T13" fmla="*/ 1 h 100"/>
                  <a:gd name="T14" fmla="*/ 1 w 198"/>
                  <a:gd name="T15" fmla="*/ 1 h 100"/>
                  <a:gd name="T16" fmla="*/ 1 w 198"/>
                  <a:gd name="T17" fmla="*/ 1 h 100"/>
                  <a:gd name="T18" fmla="*/ 1 w 198"/>
                  <a:gd name="T19" fmla="*/ 1 h 100"/>
                  <a:gd name="T20" fmla="*/ 1 w 198"/>
                  <a:gd name="T21" fmla="*/ 1 h 100"/>
                  <a:gd name="T22" fmla="*/ 1 w 198"/>
                  <a:gd name="T23" fmla="*/ 1 h 100"/>
                  <a:gd name="T24" fmla="*/ 1 w 198"/>
                  <a:gd name="T25" fmla="*/ 1 h 100"/>
                  <a:gd name="T26" fmla="*/ 1 w 198"/>
                  <a:gd name="T27" fmla="*/ 1 h 100"/>
                  <a:gd name="T28" fmla="*/ 1 w 198"/>
                  <a:gd name="T29" fmla="*/ 1 h 100"/>
                  <a:gd name="T30" fmla="*/ 1 w 198"/>
                  <a:gd name="T31" fmla="*/ 1 h 100"/>
                  <a:gd name="T32" fmla="*/ 1 w 198"/>
                  <a:gd name="T33" fmla="*/ 1 h 100"/>
                  <a:gd name="T34" fmla="*/ 1 w 198"/>
                  <a:gd name="T35" fmla="*/ 1 h 100"/>
                  <a:gd name="T36" fmla="*/ 1 w 198"/>
                  <a:gd name="T37" fmla="*/ 1 h 100"/>
                  <a:gd name="T38" fmla="*/ 1 w 198"/>
                  <a:gd name="T39" fmla="*/ 1 h 100"/>
                  <a:gd name="T40" fmla="*/ 1 w 198"/>
                  <a:gd name="T41" fmla="*/ 1 h 100"/>
                  <a:gd name="T42" fmla="*/ 1 w 198"/>
                  <a:gd name="T43" fmla="*/ 1 h 100"/>
                  <a:gd name="T44" fmla="*/ 1 w 198"/>
                  <a:gd name="T45" fmla="*/ 1 h 100"/>
                  <a:gd name="T46" fmla="*/ 1 w 198"/>
                  <a:gd name="T47" fmla="*/ 1 h 100"/>
                  <a:gd name="T48" fmla="*/ 0 w 198"/>
                  <a:gd name="T49" fmla="*/ 0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98" h="100">
                    <a:moveTo>
                      <a:pt x="0" y="0"/>
                    </a:moveTo>
                    <a:lnTo>
                      <a:pt x="15" y="23"/>
                    </a:lnTo>
                    <a:lnTo>
                      <a:pt x="33" y="44"/>
                    </a:lnTo>
                    <a:lnTo>
                      <a:pt x="55" y="65"/>
                    </a:lnTo>
                    <a:lnTo>
                      <a:pt x="79" y="81"/>
                    </a:lnTo>
                    <a:lnTo>
                      <a:pt x="105" y="94"/>
                    </a:lnTo>
                    <a:lnTo>
                      <a:pt x="130" y="100"/>
                    </a:lnTo>
                    <a:lnTo>
                      <a:pt x="154" y="99"/>
                    </a:lnTo>
                    <a:lnTo>
                      <a:pt x="177" y="89"/>
                    </a:lnTo>
                    <a:lnTo>
                      <a:pt x="192" y="76"/>
                    </a:lnTo>
                    <a:lnTo>
                      <a:pt x="198" y="61"/>
                    </a:lnTo>
                    <a:lnTo>
                      <a:pt x="194" y="47"/>
                    </a:lnTo>
                    <a:lnTo>
                      <a:pt x="184" y="35"/>
                    </a:lnTo>
                    <a:lnTo>
                      <a:pt x="169" y="26"/>
                    </a:lnTo>
                    <a:lnTo>
                      <a:pt x="151" y="21"/>
                    </a:lnTo>
                    <a:lnTo>
                      <a:pt x="131" y="23"/>
                    </a:lnTo>
                    <a:lnTo>
                      <a:pt x="111" y="29"/>
                    </a:lnTo>
                    <a:lnTo>
                      <a:pt x="95" y="34"/>
                    </a:lnTo>
                    <a:lnTo>
                      <a:pt x="78" y="34"/>
                    </a:lnTo>
                    <a:lnTo>
                      <a:pt x="58" y="29"/>
                    </a:lnTo>
                    <a:lnTo>
                      <a:pt x="41" y="23"/>
                    </a:lnTo>
                    <a:lnTo>
                      <a:pt x="25" y="15"/>
                    </a:lnTo>
                    <a:lnTo>
                      <a:pt x="11" y="8"/>
                    </a:lnTo>
                    <a:lnTo>
                      <a:pt x="3" y="2"/>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3" name="Freeform 223"/>
              <p:cNvSpPr>
                <a:spLocks/>
              </p:cNvSpPr>
              <p:nvPr/>
            </p:nvSpPr>
            <p:spPr bwMode="auto">
              <a:xfrm>
                <a:off x="3735" y="3304"/>
                <a:ext cx="68" cy="87"/>
              </a:xfrm>
              <a:custGeom>
                <a:avLst/>
                <a:gdLst>
                  <a:gd name="T0" fmla="*/ 0 w 136"/>
                  <a:gd name="T1" fmla="*/ 0 h 174"/>
                  <a:gd name="T2" fmla="*/ 0 w 136"/>
                  <a:gd name="T3" fmla="*/ 1 h 174"/>
                  <a:gd name="T4" fmla="*/ 1 w 136"/>
                  <a:gd name="T5" fmla="*/ 1 h 174"/>
                  <a:gd name="T6" fmla="*/ 1 w 136"/>
                  <a:gd name="T7" fmla="*/ 1 h 174"/>
                  <a:gd name="T8" fmla="*/ 1 w 136"/>
                  <a:gd name="T9" fmla="*/ 1 h 174"/>
                  <a:gd name="T10" fmla="*/ 1 w 136"/>
                  <a:gd name="T11" fmla="*/ 1 h 174"/>
                  <a:gd name="T12" fmla="*/ 1 w 136"/>
                  <a:gd name="T13" fmla="*/ 1 h 174"/>
                  <a:gd name="T14" fmla="*/ 1 w 136"/>
                  <a:gd name="T15" fmla="*/ 1 h 174"/>
                  <a:gd name="T16" fmla="*/ 1 w 136"/>
                  <a:gd name="T17" fmla="*/ 1 h 174"/>
                  <a:gd name="T18" fmla="*/ 1 w 136"/>
                  <a:gd name="T19" fmla="*/ 1 h 174"/>
                  <a:gd name="T20" fmla="*/ 1 w 136"/>
                  <a:gd name="T21" fmla="*/ 1 h 174"/>
                  <a:gd name="T22" fmla="*/ 1 w 136"/>
                  <a:gd name="T23" fmla="*/ 1 h 174"/>
                  <a:gd name="T24" fmla="*/ 1 w 136"/>
                  <a:gd name="T25" fmla="*/ 1 h 174"/>
                  <a:gd name="T26" fmla="*/ 1 w 136"/>
                  <a:gd name="T27" fmla="*/ 1 h 174"/>
                  <a:gd name="T28" fmla="*/ 1 w 136"/>
                  <a:gd name="T29" fmla="*/ 1 h 174"/>
                  <a:gd name="T30" fmla="*/ 1 w 136"/>
                  <a:gd name="T31" fmla="*/ 1 h 174"/>
                  <a:gd name="T32" fmla="*/ 1 w 136"/>
                  <a:gd name="T33" fmla="*/ 1 h 174"/>
                  <a:gd name="T34" fmla="*/ 1 w 136"/>
                  <a:gd name="T35" fmla="*/ 1 h 174"/>
                  <a:gd name="T36" fmla="*/ 1 w 136"/>
                  <a:gd name="T37" fmla="*/ 1 h 174"/>
                  <a:gd name="T38" fmla="*/ 1 w 136"/>
                  <a:gd name="T39" fmla="*/ 1 h 174"/>
                  <a:gd name="T40" fmla="*/ 1 w 136"/>
                  <a:gd name="T41" fmla="*/ 1 h 174"/>
                  <a:gd name="T42" fmla="*/ 1 w 136"/>
                  <a:gd name="T43" fmla="*/ 1 h 174"/>
                  <a:gd name="T44" fmla="*/ 1 w 136"/>
                  <a:gd name="T45" fmla="*/ 1 h 174"/>
                  <a:gd name="T46" fmla="*/ 1 w 136"/>
                  <a:gd name="T47" fmla="*/ 1 h 174"/>
                  <a:gd name="T48" fmla="*/ 0 w 136"/>
                  <a:gd name="T49" fmla="*/ 0 h 17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36" h="174">
                    <a:moveTo>
                      <a:pt x="0" y="0"/>
                    </a:moveTo>
                    <a:lnTo>
                      <a:pt x="0" y="28"/>
                    </a:lnTo>
                    <a:lnTo>
                      <a:pt x="2" y="56"/>
                    </a:lnTo>
                    <a:lnTo>
                      <a:pt x="10" y="85"/>
                    </a:lnTo>
                    <a:lnTo>
                      <a:pt x="20" y="113"/>
                    </a:lnTo>
                    <a:lnTo>
                      <a:pt x="35" y="137"/>
                    </a:lnTo>
                    <a:lnTo>
                      <a:pt x="53" y="157"/>
                    </a:lnTo>
                    <a:lnTo>
                      <a:pt x="74" y="169"/>
                    </a:lnTo>
                    <a:lnTo>
                      <a:pt x="99" y="174"/>
                    </a:lnTo>
                    <a:lnTo>
                      <a:pt x="118" y="170"/>
                    </a:lnTo>
                    <a:lnTo>
                      <a:pt x="131" y="161"/>
                    </a:lnTo>
                    <a:lnTo>
                      <a:pt x="136" y="147"/>
                    </a:lnTo>
                    <a:lnTo>
                      <a:pt x="133" y="132"/>
                    </a:lnTo>
                    <a:lnTo>
                      <a:pt x="126" y="116"/>
                    </a:lnTo>
                    <a:lnTo>
                      <a:pt x="114" y="102"/>
                    </a:lnTo>
                    <a:lnTo>
                      <a:pt x="96" y="92"/>
                    </a:lnTo>
                    <a:lnTo>
                      <a:pt x="77" y="88"/>
                    </a:lnTo>
                    <a:lnTo>
                      <a:pt x="61" y="83"/>
                    </a:lnTo>
                    <a:lnTo>
                      <a:pt x="46" y="73"/>
                    </a:lnTo>
                    <a:lnTo>
                      <a:pt x="32" y="59"/>
                    </a:lnTo>
                    <a:lnTo>
                      <a:pt x="21" y="43"/>
                    </a:lnTo>
                    <a:lnTo>
                      <a:pt x="12" y="26"/>
                    </a:lnTo>
                    <a:lnTo>
                      <a:pt x="5" y="13"/>
                    </a:lnTo>
                    <a:lnTo>
                      <a:pt x="1" y="3"/>
                    </a:lnTo>
                    <a:lnTo>
                      <a:pt x="0"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4" name="Freeform 224"/>
              <p:cNvSpPr>
                <a:spLocks/>
              </p:cNvSpPr>
              <p:nvPr/>
            </p:nvSpPr>
            <p:spPr bwMode="auto">
              <a:xfrm>
                <a:off x="3490" y="3260"/>
                <a:ext cx="234" cy="81"/>
              </a:xfrm>
              <a:custGeom>
                <a:avLst/>
                <a:gdLst>
                  <a:gd name="T0" fmla="*/ 0 w 469"/>
                  <a:gd name="T1" fmla="*/ 0 h 163"/>
                  <a:gd name="T2" fmla="*/ 0 w 469"/>
                  <a:gd name="T3" fmla="*/ 0 h 163"/>
                  <a:gd name="T4" fmla="*/ 0 w 469"/>
                  <a:gd name="T5" fmla="*/ 0 h 163"/>
                  <a:gd name="T6" fmla="*/ 0 w 469"/>
                  <a:gd name="T7" fmla="*/ 0 h 163"/>
                  <a:gd name="T8" fmla="*/ 0 w 469"/>
                  <a:gd name="T9" fmla="*/ 0 h 163"/>
                  <a:gd name="T10" fmla="*/ 0 w 469"/>
                  <a:gd name="T11" fmla="*/ 0 h 163"/>
                  <a:gd name="T12" fmla="*/ 0 w 469"/>
                  <a:gd name="T13" fmla="*/ 0 h 163"/>
                  <a:gd name="T14" fmla="*/ 0 w 469"/>
                  <a:gd name="T15" fmla="*/ 0 h 163"/>
                  <a:gd name="T16" fmla="*/ 0 w 469"/>
                  <a:gd name="T17" fmla="*/ 0 h 163"/>
                  <a:gd name="T18" fmla="*/ 0 w 469"/>
                  <a:gd name="T19" fmla="*/ 0 h 163"/>
                  <a:gd name="T20" fmla="*/ 0 w 469"/>
                  <a:gd name="T21" fmla="*/ 0 h 163"/>
                  <a:gd name="T22" fmla="*/ 0 w 469"/>
                  <a:gd name="T23" fmla="*/ 0 h 163"/>
                  <a:gd name="T24" fmla="*/ 0 w 469"/>
                  <a:gd name="T25" fmla="*/ 0 h 163"/>
                  <a:gd name="T26" fmla="*/ 0 w 469"/>
                  <a:gd name="T27" fmla="*/ 0 h 163"/>
                  <a:gd name="T28" fmla="*/ 0 w 469"/>
                  <a:gd name="T29" fmla="*/ 0 h 163"/>
                  <a:gd name="T30" fmla="*/ 0 w 469"/>
                  <a:gd name="T31" fmla="*/ 0 h 163"/>
                  <a:gd name="T32" fmla="*/ 0 w 469"/>
                  <a:gd name="T33" fmla="*/ 0 h 163"/>
                  <a:gd name="T34" fmla="*/ 0 w 469"/>
                  <a:gd name="T35" fmla="*/ 0 h 163"/>
                  <a:gd name="T36" fmla="*/ 0 w 469"/>
                  <a:gd name="T37" fmla="*/ 0 h 163"/>
                  <a:gd name="T38" fmla="*/ 0 w 469"/>
                  <a:gd name="T39" fmla="*/ 0 h 163"/>
                  <a:gd name="T40" fmla="*/ 0 w 469"/>
                  <a:gd name="T41" fmla="*/ 0 h 163"/>
                  <a:gd name="T42" fmla="*/ 0 w 469"/>
                  <a:gd name="T43" fmla="*/ 0 h 163"/>
                  <a:gd name="T44" fmla="*/ 0 w 469"/>
                  <a:gd name="T45" fmla="*/ 0 h 163"/>
                  <a:gd name="T46" fmla="*/ 0 w 469"/>
                  <a:gd name="T47" fmla="*/ 0 h 163"/>
                  <a:gd name="T48" fmla="*/ 0 w 469"/>
                  <a:gd name="T49" fmla="*/ 0 h 163"/>
                  <a:gd name="T50" fmla="*/ 0 w 469"/>
                  <a:gd name="T51" fmla="*/ 0 h 163"/>
                  <a:gd name="T52" fmla="*/ 0 w 469"/>
                  <a:gd name="T53" fmla="*/ 0 h 163"/>
                  <a:gd name="T54" fmla="*/ 0 w 469"/>
                  <a:gd name="T55" fmla="*/ 0 h 163"/>
                  <a:gd name="T56" fmla="*/ 0 w 469"/>
                  <a:gd name="T57" fmla="*/ 0 h 163"/>
                  <a:gd name="T58" fmla="*/ 0 w 469"/>
                  <a:gd name="T59" fmla="*/ 0 h 163"/>
                  <a:gd name="T60" fmla="*/ 0 w 469"/>
                  <a:gd name="T61" fmla="*/ 0 h 163"/>
                  <a:gd name="T62" fmla="*/ 0 w 469"/>
                  <a:gd name="T63" fmla="*/ 0 h 163"/>
                  <a:gd name="T64" fmla="*/ 0 w 469"/>
                  <a:gd name="T65" fmla="*/ 0 h 163"/>
                  <a:gd name="T66" fmla="*/ 0 w 469"/>
                  <a:gd name="T67" fmla="*/ 0 h 163"/>
                  <a:gd name="T68" fmla="*/ 0 w 469"/>
                  <a:gd name="T69" fmla="*/ 0 h 163"/>
                  <a:gd name="T70" fmla="*/ 0 w 469"/>
                  <a:gd name="T71" fmla="*/ 0 h 163"/>
                  <a:gd name="T72" fmla="*/ 0 w 469"/>
                  <a:gd name="T73" fmla="*/ 0 h 163"/>
                  <a:gd name="T74" fmla="*/ 0 w 469"/>
                  <a:gd name="T75" fmla="*/ 0 h 163"/>
                  <a:gd name="T76" fmla="*/ 0 w 469"/>
                  <a:gd name="T77" fmla="*/ 0 h 163"/>
                  <a:gd name="T78" fmla="*/ 0 w 469"/>
                  <a:gd name="T79" fmla="*/ 0 h 163"/>
                  <a:gd name="T80" fmla="*/ 0 w 469"/>
                  <a:gd name="T81" fmla="*/ 0 h 16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69" h="163">
                    <a:moveTo>
                      <a:pt x="9" y="5"/>
                    </a:moveTo>
                    <a:lnTo>
                      <a:pt x="1" y="0"/>
                    </a:lnTo>
                    <a:lnTo>
                      <a:pt x="0" y="2"/>
                    </a:lnTo>
                    <a:lnTo>
                      <a:pt x="6" y="8"/>
                    </a:lnTo>
                    <a:lnTo>
                      <a:pt x="16" y="19"/>
                    </a:lnTo>
                    <a:lnTo>
                      <a:pt x="32" y="34"/>
                    </a:lnTo>
                    <a:lnTo>
                      <a:pt x="53" y="50"/>
                    </a:lnTo>
                    <a:lnTo>
                      <a:pt x="78" y="67"/>
                    </a:lnTo>
                    <a:lnTo>
                      <a:pt x="107" y="85"/>
                    </a:lnTo>
                    <a:lnTo>
                      <a:pt x="138" y="104"/>
                    </a:lnTo>
                    <a:lnTo>
                      <a:pt x="173" y="121"/>
                    </a:lnTo>
                    <a:lnTo>
                      <a:pt x="210" y="137"/>
                    </a:lnTo>
                    <a:lnTo>
                      <a:pt x="248" y="149"/>
                    </a:lnTo>
                    <a:lnTo>
                      <a:pt x="287" y="158"/>
                    </a:lnTo>
                    <a:lnTo>
                      <a:pt x="326" y="163"/>
                    </a:lnTo>
                    <a:lnTo>
                      <a:pt x="366" y="161"/>
                    </a:lnTo>
                    <a:lnTo>
                      <a:pt x="405" y="154"/>
                    </a:lnTo>
                    <a:lnTo>
                      <a:pt x="425" y="146"/>
                    </a:lnTo>
                    <a:lnTo>
                      <a:pt x="440" y="135"/>
                    </a:lnTo>
                    <a:lnTo>
                      <a:pt x="451" y="121"/>
                    </a:lnTo>
                    <a:lnTo>
                      <a:pt x="460" y="106"/>
                    </a:lnTo>
                    <a:lnTo>
                      <a:pt x="464" y="91"/>
                    </a:lnTo>
                    <a:lnTo>
                      <a:pt x="468" y="80"/>
                    </a:lnTo>
                    <a:lnTo>
                      <a:pt x="469" y="72"/>
                    </a:lnTo>
                    <a:lnTo>
                      <a:pt x="469" y="68"/>
                    </a:lnTo>
                    <a:lnTo>
                      <a:pt x="468" y="70"/>
                    </a:lnTo>
                    <a:lnTo>
                      <a:pt x="465" y="76"/>
                    </a:lnTo>
                    <a:lnTo>
                      <a:pt x="462" y="85"/>
                    </a:lnTo>
                    <a:lnTo>
                      <a:pt x="455" y="97"/>
                    </a:lnTo>
                    <a:lnTo>
                      <a:pt x="445" y="108"/>
                    </a:lnTo>
                    <a:lnTo>
                      <a:pt x="432" y="121"/>
                    </a:lnTo>
                    <a:lnTo>
                      <a:pt x="415" y="131"/>
                    </a:lnTo>
                    <a:lnTo>
                      <a:pt x="393" y="139"/>
                    </a:lnTo>
                    <a:lnTo>
                      <a:pt x="366" y="145"/>
                    </a:lnTo>
                    <a:lnTo>
                      <a:pt x="335" y="145"/>
                    </a:lnTo>
                    <a:lnTo>
                      <a:pt x="297" y="142"/>
                    </a:lnTo>
                    <a:lnTo>
                      <a:pt x="255" y="130"/>
                    </a:lnTo>
                    <a:lnTo>
                      <a:pt x="204" y="113"/>
                    </a:lnTo>
                    <a:lnTo>
                      <a:pt x="146" y="87"/>
                    </a:lnTo>
                    <a:lnTo>
                      <a:pt x="82" y="51"/>
                    </a:lnTo>
                    <a:lnTo>
                      <a:pt x="9" y="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5" name="Freeform 225"/>
              <p:cNvSpPr>
                <a:spLocks/>
              </p:cNvSpPr>
              <p:nvPr/>
            </p:nvSpPr>
            <p:spPr bwMode="auto">
              <a:xfrm>
                <a:off x="3587" y="3175"/>
                <a:ext cx="71" cy="73"/>
              </a:xfrm>
              <a:custGeom>
                <a:avLst/>
                <a:gdLst>
                  <a:gd name="T0" fmla="*/ 1 w 142"/>
                  <a:gd name="T1" fmla="*/ 1 h 145"/>
                  <a:gd name="T2" fmla="*/ 1 w 142"/>
                  <a:gd name="T3" fmla="*/ 1 h 145"/>
                  <a:gd name="T4" fmla="*/ 1 w 142"/>
                  <a:gd name="T5" fmla="*/ 1 h 145"/>
                  <a:gd name="T6" fmla="*/ 1 w 142"/>
                  <a:gd name="T7" fmla="*/ 1 h 145"/>
                  <a:gd name="T8" fmla="*/ 1 w 142"/>
                  <a:gd name="T9" fmla="*/ 1 h 145"/>
                  <a:gd name="T10" fmla="*/ 1 w 142"/>
                  <a:gd name="T11" fmla="*/ 1 h 145"/>
                  <a:gd name="T12" fmla="*/ 1 w 142"/>
                  <a:gd name="T13" fmla="*/ 1 h 145"/>
                  <a:gd name="T14" fmla="*/ 1 w 142"/>
                  <a:gd name="T15" fmla="*/ 1 h 145"/>
                  <a:gd name="T16" fmla="*/ 0 w 142"/>
                  <a:gd name="T17" fmla="*/ 1 h 145"/>
                  <a:gd name="T18" fmla="*/ 1 w 142"/>
                  <a:gd name="T19" fmla="*/ 1 h 145"/>
                  <a:gd name="T20" fmla="*/ 1 w 142"/>
                  <a:gd name="T21" fmla="*/ 1 h 145"/>
                  <a:gd name="T22" fmla="*/ 1 w 142"/>
                  <a:gd name="T23" fmla="*/ 1 h 145"/>
                  <a:gd name="T24" fmla="*/ 1 w 142"/>
                  <a:gd name="T25" fmla="*/ 1 h 145"/>
                  <a:gd name="T26" fmla="*/ 1 w 142"/>
                  <a:gd name="T27" fmla="*/ 1 h 145"/>
                  <a:gd name="T28" fmla="*/ 1 w 142"/>
                  <a:gd name="T29" fmla="*/ 1 h 145"/>
                  <a:gd name="T30" fmla="*/ 1 w 142"/>
                  <a:gd name="T31" fmla="*/ 1 h 145"/>
                  <a:gd name="T32" fmla="*/ 1 w 142"/>
                  <a:gd name="T33" fmla="*/ 1 h 145"/>
                  <a:gd name="T34" fmla="*/ 1 w 142"/>
                  <a:gd name="T35" fmla="*/ 0 h 145"/>
                  <a:gd name="T36" fmla="*/ 1 w 142"/>
                  <a:gd name="T37" fmla="*/ 1 h 145"/>
                  <a:gd name="T38" fmla="*/ 1 w 142"/>
                  <a:gd name="T39" fmla="*/ 1 h 145"/>
                  <a:gd name="T40" fmla="*/ 1 w 142"/>
                  <a:gd name="T41" fmla="*/ 1 h 145"/>
                  <a:gd name="T42" fmla="*/ 1 w 142"/>
                  <a:gd name="T43" fmla="*/ 1 h 145"/>
                  <a:gd name="T44" fmla="*/ 1 w 142"/>
                  <a:gd name="T45" fmla="*/ 1 h 145"/>
                  <a:gd name="T46" fmla="*/ 1 w 142"/>
                  <a:gd name="T47" fmla="*/ 1 h 145"/>
                  <a:gd name="T48" fmla="*/ 1 w 142"/>
                  <a:gd name="T49" fmla="*/ 1 h 145"/>
                  <a:gd name="T50" fmla="*/ 1 w 142"/>
                  <a:gd name="T51" fmla="*/ 1 h 145"/>
                  <a:gd name="T52" fmla="*/ 1 w 142"/>
                  <a:gd name="T53" fmla="*/ 1 h 145"/>
                  <a:gd name="T54" fmla="*/ 1 w 142"/>
                  <a:gd name="T55" fmla="*/ 1 h 145"/>
                  <a:gd name="T56" fmla="*/ 1 w 142"/>
                  <a:gd name="T57" fmla="*/ 1 h 145"/>
                  <a:gd name="T58" fmla="*/ 1 w 142"/>
                  <a:gd name="T59" fmla="*/ 1 h 145"/>
                  <a:gd name="T60" fmla="*/ 1 w 142"/>
                  <a:gd name="T61" fmla="*/ 1 h 145"/>
                  <a:gd name="T62" fmla="*/ 1 w 142"/>
                  <a:gd name="T63" fmla="*/ 1 h 1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2" h="145">
                    <a:moveTo>
                      <a:pt x="89" y="123"/>
                    </a:moveTo>
                    <a:lnTo>
                      <a:pt x="85" y="134"/>
                    </a:lnTo>
                    <a:lnTo>
                      <a:pt x="76" y="140"/>
                    </a:lnTo>
                    <a:lnTo>
                      <a:pt x="67" y="145"/>
                    </a:lnTo>
                    <a:lnTo>
                      <a:pt x="57" y="145"/>
                    </a:lnTo>
                    <a:lnTo>
                      <a:pt x="48" y="140"/>
                    </a:lnTo>
                    <a:lnTo>
                      <a:pt x="41" y="134"/>
                    </a:lnTo>
                    <a:lnTo>
                      <a:pt x="37" y="124"/>
                    </a:lnTo>
                    <a:lnTo>
                      <a:pt x="36" y="113"/>
                    </a:lnTo>
                    <a:lnTo>
                      <a:pt x="30" y="114"/>
                    </a:lnTo>
                    <a:lnTo>
                      <a:pt x="25" y="114"/>
                    </a:lnTo>
                    <a:lnTo>
                      <a:pt x="20" y="113"/>
                    </a:lnTo>
                    <a:lnTo>
                      <a:pt x="15" y="112"/>
                    </a:lnTo>
                    <a:lnTo>
                      <a:pt x="11" y="108"/>
                    </a:lnTo>
                    <a:lnTo>
                      <a:pt x="7" y="105"/>
                    </a:lnTo>
                    <a:lnTo>
                      <a:pt x="4" y="101"/>
                    </a:lnTo>
                    <a:lnTo>
                      <a:pt x="2" y="97"/>
                    </a:lnTo>
                    <a:lnTo>
                      <a:pt x="0" y="86"/>
                    </a:lnTo>
                    <a:lnTo>
                      <a:pt x="3" y="76"/>
                    </a:lnTo>
                    <a:lnTo>
                      <a:pt x="9" y="68"/>
                    </a:lnTo>
                    <a:lnTo>
                      <a:pt x="18" y="62"/>
                    </a:lnTo>
                    <a:lnTo>
                      <a:pt x="12" y="53"/>
                    </a:lnTo>
                    <a:lnTo>
                      <a:pt x="10" y="43"/>
                    </a:lnTo>
                    <a:lnTo>
                      <a:pt x="11" y="32"/>
                    </a:lnTo>
                    <a:lnTo>
                      <a:pt x="15" y="23"/>
                    </a:lnTo>
                    <a:lnTo>
                      <a:pt x="19" y="20"/>
                    </a:lnTo>
                    <a:lnTo>
                      <a:pt x="24" y="17"/>
                    </a:lnTo>
                    <a:lnTo>
                      <a:pt x="28" y="16"/>
                    </a:lnTo>
                    <a:lnTo>
                      <a:pt x="33" y="15"/>
                    </a:lnTo>
                    <a:lnTo>
                      <a:pt x="38" y="15"/>
                    </a:lnTo>
                    <a:lnTo>
                      <a:pt x="43" y="16"/>
                    </a:lnTo>
                    <a:lnTo>
                      <a:pt x="49" y="18"/>
                    </a:lnTo>
                    <a:lnTo>
                      <a:pt x="53" y="21"/>
                    </a:lnTo>
                    <a:lnTo>
                      <a:pt x="58" y="10"/>
                    </a:lnTo>
                    <a:lnTo>
                      <a:pt x="66" y="3"/>
                    </a:lnTo>
                    <a:lnTo>
                      <a:pt x="75" y="0"/>
                    </a:lnTo>
                    <a:lnTo>
                      <a:pt x="86" y="0"/>
                    </a:lnTo>
                    <a:lnTo>
                      <a:pt x="95" y="3"/>
                    </a:lnTo>
                    <a:lnTo>
                      <a:pt x="102" y="10"/>
                    </a:lnTo>
                    <a:lnTo>
                      <a:pt x="106" y="21"/>
                    </a:lnTo>
                    <a:lnTo>
                      <a:pt x="106" y="31"/>
                    </a:lnTo>
                    <a:lnTo>
                      <a:pt x="112" y="30"/>
                    </a:lnTo>
                    <a:lnTo>
                      <a:pt x="118" y="30"/>
                    </a:lnTo>
                    <a:lnTo>
                      <a:pt x="123" y="31"/>
                    </a:lnTo>
                    <a:lnTo>
                      <a:pt x="128" y="33"/>
                    </a:lnTo>
                    <a:lnTo>
                      <a:pt x="133" y="36"/>
                    </a:lnTo>
                    <a:lnTo>
                      <a:pt x="136" y="39"/>
                    </a:lnTo>
                    <a:lnTo>
                      <a:pt x="139" y="44"/>
                    </a:lnTo>
                    <a:lnTo>
                      <a:pt x="141" y="48"/>
                    </a:lnTo>
                    <a:lnTo>
                      <a:pt x="142" y="58"/>
                    </a:lnTo>
                    <a:lnTo>
                      <a:pt x="140" y="68"/>
                    </a:lnTo>
                    <a:lnTo>
                      <a:pt x="134" y="76"/>
                    </a:lnTo>
                    <a:lnTo>
                      <a:pt x="125" y="83"/>
                    </a:lnTo>
                    <a:lnTo>
                      <a:pt x="131" y="92"/>
                    </a:lnTo>
                    <a:lnTo>
                      <a:pt x="133" y="101"/>
                    </a:lnTo>
                    <a:lnTo>
                      <a:pt x="132" y="112"/>
                    </a:lnTo>
                    <a:lnTo>
                      <a:pt x="127" y="121"/>
                    </a:lnTo>
                    <a:lnTo>
                      <a:pt x="124" y="124"/>
                    </a:lnTo>
                    <a:lnTo>
                      <a:pt x="119" y="127"/>
                    </a:lnTo>
                    <a:lnTo>
                      <a:pt x="114" y="129"/>
                    </a:lnTo>
                    <a:lnTo>
                      <a:pt x="110" y="129"/>
                    </a:lnTo>
                    <a:lnTo>
                      <a:pt x="104" y="129"/>
                    </a:lnTo>
                    <a:lnTo>
                      <a:pt x="100" y="128"/>
                    </a:lnTo>
                    <a:lnTo>
                      <a:pt x="94" y="127"/>
                    </a:lnTo>
                    <a:lnTo>
                      <a:pt x="89" y="12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6" name="Freeform 226"/>
              <p:cNvSpPr>
                <a:spLocks/>
              </p:cNvSpPr>
              <p:nvPr/>
            </p:nvSpPr>
            <p:spPr bwMode="auto">
              <a:xfrm>
                <a:off x="3611" y="3201"/>
                <a:ext cx="21" cy="20"/>
              </a:xfrm>
              <a:custGeom>
                <a:avLst/>
                <a:gdLst>
                  <a:gd name="T0" fmla="*/ 1 w 40"/>
                  <a:gd name="T1" fmla="*/ 1 h 39"/>
                  <a:gd name="T2" fmla="*/ 1 w 40"/>
                  <a:gd name="T3" fmla="*/ 1 h 39"/>
                  <a:gd name="T4" fmla="*/ 1 w 40"/>
                  <a:gd name="T5" fmla="*/ 1 h 39"/>
                  <a:gd name="T6" fmla="*/ 1 w 40"/>
                  <a:gd name="T7" fmla="*/ 0 h 39"/>
                  <a:gd name="T8" fmla="*/ 1 w 40"/>
                  <a:gd name="T9" fmla="*/ 1 h 39"/>
                  <a:gd name="T10" fmla="*/ 1 w 40"/>
                  <a:gd name="T11" fmla="*/ 1 h 39"/>
                  <a:gd name="T12" fmla="*/ 1 w 40"/>
                  <a:gd name="T13" fmla="*/ 1 h 39"/>
                  <a:gd name="T14" fmla="*/ 0 w 40"/>
                  <a:gd name="T15" fmla="*/ 1 h 39"/>
                  <a:gd name="T16" fmla="*/ 1 w 40"/>
                  <a:gd name="T17" fmla="*/ 1 h 39"/>
                  <a:gd name="T18" fmla="*/ 1 w 40"/>
                  <a:gd name="T19" fmla="*/ 1 h 39"/>
                  <a:gd name="T20" fmla="*/ 1 w 40"/>
                  <a:gd name="T21" fmla="*/ 1 h 39"/>
                  <a:gd name="T22" fmla="*/ 1 w 40"/>
                  <a:gd name="T23" fmla="*/ 1 h 39"/>
                  <a:gd name="T24" fmla="*/ 1 w 40"/>
                  <a:gd name="T25" fmla="*/ 1 h 39"/>
                  <a:gd name="T26" fmla="*/ 1 w 40"/>
                  <a:gd name="T27" fmla="*/ 1 h 39"/>
                  <a:gd name="T28" fmla="*/ 1 w 40"/>
                  <a:gd name="T29" fmla="*/ 1 h 39"/>
                  <a:gd name="T30" fmla="*/ 1 w 40"/>
                  <a:gd name="T31" fmla="*/ 1 h 39"/>
                  <a:gd name="T32" fmla="*/ 1 w 40"/>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0" h="39">
                    <a:moveTo>
                      <a:pt x="39" y="14"/>
                    </a:moveTo>
                    <a:lnTo>
                      <a:pt x="36" y="7"/>
                    </a:lnTo>
                    <a:lnTo>
                      <a:pt x="29" y="2"/>
                    </a:lnTo>
                    <a:lnTo>
                      <a:pt x="22" y="0"/>
                    </a:lnTo>
                    <a:lnTo>
                      <a:pt x="14" y="1"/>
                    </a:lnTo>
                    <a:lnTo>
                      <a:pt x="7" y="4"/>
                    </a:lnTo>
                    <a:lnTo>
                      <a:pt x="2" y="11"/>
                    </a:lnTo>
                    <a:lnTo>
                      <a:pt x="0" y="18"/>
                    </a:lnTo>
                    <a:lnTo>
                      <a:pt x="1" y="26"/>
                    </a:lnTo>
                    <a:lnTo>
                      <a:pt x="5" y="32"/>
                    </a:lnTo>
                    <a:lnTo>
                      <a:pt x="12" y="37"/>
                    </a:lnTo>
                    <a:lnTo>
                      <a:pt x="18" y="39"/>
                    </a:lnTo>
                    <a:lnTo>
                      <a:pt x="26" y="38"/>
                    </a:lnTo>
                    <a:lnTo>
                      <a:pt x="33" y="34"/>
                    </a:lnTo>
                    <a:lnTo>
                      <a:pt x="38" y="29"/>
                    </a:lnTo>
                    <a:lnTo>
                      <a:pt x="40" y="22"/>
                    </a:lnTo>
                    <a:lnTo>
                      <a:pt x="39" y="14"/>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7" name="Freeform 227"/>
              <p:cNvSpPr>
                <a:spLocks/>
              </p:cNvSpPr>
              <p:nvPr/>
            </p:nvSpPr>
            <p:spPr bwMode="auto">
              <a:xfrm>
                <a:off x="3406" y="3166"/>
                <a:ext cx="26" cy="26"/>
              </a:xfrm>
              <a:custGeom>
                <a:avLst/>
                <a:gdLst>
                  <a:gd name="T0" fmla="*/ 1 w 52"/>
                  <a:gd name="T1" fmla="*/ 1 h 50"/>
                  <a:gd name="T2" fmla="*/ 1 w 52"/>
                  <a:gd name="T3" fmla="*/ 1 h 50"/>
                  <a:gd name="T4" fmla="*/ 1 w 52"/>
                  <a:gd name="T5" fmla="*/ 1 h 50"/>
                  <a:gd name="T6" fmla="*/ 1 w 52"/>
                  <a:gd name="T7" fmla="*/ 1 h 50"/>
                  <a:gd name="T8" fmla="*/ 1 w 52"/>
                  <a:gd name="T9" fmla="*/ 1 h 50"/>
                  <a:gd name="T10" fmla="*/ 1 w 52"/>
                  <a:gd name="T11" fmla="*/ 1 h 50"/>
                  <a:gd name="T12" fmla="*/ 1 w 52"/>
                  <a:gd name="T13" fmla="*/ 1 h 50"/>
                  <a:gd name="T14" fmla="*/ 1 w 52"/>
                  <a:gd name="T15" fmla="*/ 1 h 50"/>
                  <a:gd name="T16" fmla="*/ 1 w 52"/>
                  <a:gd name="T17" fmla="*/ 0 h 50"/>
                  <a:gd name="T18" fmla="*/ 1 w 52"/>
                  <a:gd name="T19" fmla="*/ 1 h 50"/>
                  <a:gd name="T20" fmla="*/ 1 w 52"/>
                  <a:gd name="T21" fmla="*/ 1 h 50"/>
                  <a:gd name="T22" fmla="*/ 1 w 52"/>
                  <a:gd name="T23" fmla="*/ 1 h 50"/>
                  <a:gd name="T24" fmla="*/ 0 w 52"/>
                  <a:gd name="T25" fmla="*/ 1 h 50"/>
                  <a:gd name="T26" fmla="*/ 1 w 52"/>
                  <a:gd name="T27" fmla="*/ 1 h 50"/>
                  <a:gd name="T28" fmla="*/ 1 w 52"/>
                  <a:gd name="T29" fmla="*/ 1 h 50"/>
                  <a:gd name="T30" fmla="*/ 1 w 52"/>
                  <a:gd name="T31" fmla="*/ 1 h 50"/>
                  <a:gd name="T32" fmla="*/ 1 w 52"/>
                  <a:gd name="T33" fmla="*/ 1 h 5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50">
                    <a:moveTo>
                      <a:pt x="26" y="50"/>
                    </a:moveTo>
                    <a:lnTo>
                      <a:pt x="37" y="48"/>
                    </a:lnTo>
                    <a:lnTo>
                      <a:pt x="45" y="42"/>
                    </a:lnTo>
                    <a:lnTo>
                      <a:pt x="49" y="34"/>
                    </a:lnTo>
                    <a:lnTo>
                      <a:pt x="52" y="25"/>
                    </a:lnTo>
                    <a:lnTo>
                      <a:pt x="49" y="15"/>
                    </a:lnTo>
                    <a:lnTo>
                      <a:pt x="45" y="6"/>
                    </a:lnTo>
                    <a:lnTo>
                      <a:pt x="37" y="2"/>
                    </a:lnTo>
                    <a:lnTo>
                      <a:pt x="26" y="0"/>
                    </a:lnTo>
                    <a:lnTo>
                      <a:pt x="16" y="2"/>
                    </a:lnTo>
                    <a:lnTo>
                      <a:pt x="8" y="6"/>
                    </a:lnTo>
                    <a:lnTo>
                      <a:pt x="2" y="15"/>
                    </a:lnTo>
                    <a:lnTo>
                      <a:pt x="0" y="25"/>
                    </a:lnTo>
                    <a:lnTo>
                      <a:pt x="2" y="34"/>
                    </a:lnTo>
                    <a:lnTo>
                      <a:pt x="8" y="42"/>
                    </a:lnTo>
                    <a:lnTo>
                      <a:pt x="16" y="48"/>
                    </a:lnTo>
                    <a:lnTo>
                      <a:pt x="26" y="5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8" name="Freeform 228"/>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29" name="Freeform 229"/>
              <p:cNvSpPr>
                <a:spLocks/>
              </p:cNvSpPr>
              <p:nvPr/>
            </p:nvSpPr>
            <p:spPr bwMode="auto">
              <a:xfrm>
                <a:off x="3392" y="3081"/>
                <a:ext cx="56" cy="78"/>
              </a:xfrm>
              <a:custGeom>
                <a:avLst/>
                <a:gdLst>
                  <a:gd name="T0" fmla="*/ 0 w 113"/>
                  <a:gd name="T1" fmla="*/ 1 h 156"/>
                  <a:gd name="T2" fmla="*/ 0 w 113"/>
                  <a:gd name="T3" fmla="*/ 1 h 156"/>
                  <a:gd name="T4" fmla="*/ 0 w 113"/>
                  <a:gd name="T5" fmla="*/ 1 h 156"/>
                  <a:gd name="T6" fmla="*/ 0 w 113"/>
                  <a:gd name="T7" fmla="*/ 1 h 156"/>
                  <a:gd name="T8" fmla="*/ 0 w 113"/>
                  <a:gd name="T9" fmla="*/ 1 h 156"/>
                  <a:gd name="T10" fmla="*/ 0 w 113"/>
                  <a:gd name="T11" fmla="*/ 1 h 156"/>
                  <a:gd name="T12" fmla="*/ 0 w 113"/>
                  <a:gd name="T13" fmla="*/ 1 h 156"/>
                  <a:gd name="T14" fmla="*/ 0 w 113"/>
                  <a:gd name="T15" fmla="*/ 1 h 156"/>
                  <a:gd name="T16" fmla="*/ 0 w 113"/>
                  <a:gd name="T17" fmla="*/ 1 h 156"/>
                  <a:gd name="T18" fmla="*/ 0 w 113"/>
                  <a:gd name="T19" fmla="*/ 0 h 156"/>
                  <a:gd name="T20" fmla="*/ 0 w 113"/>
                  <a:gd name="T21" fmla="*/ 1 h 156"/>
                  <a:gd name="T22" fmla="*/ 0 w 113"/>
                  <a:gd name="T23" fmla="*/ 1 h 156"/>
                  <a:gd name="T24" fmla="*/ 0 w 113"/>
                  <a:gd name="T25" fmla="*/ 1 h 156"/>
                  <a:gd name="T26" fmla="*/ 0 w 113"/>
                  <a:gd name="T27" fmla="*/ 1 h 156"/>
                  <a:gd name="T28" fmla="*/ 0 w 113"/>
                  <a:gd name="T29" fmla="*/ 1 h 156"/>
                  <a:gd name="T30" fmla="*/ 0 w 113"/>
                  <a:gd name="T31" fmla="*/ 1 h 156"/>
                  <a:gd name="T32" fmla="*/ 0 w 113"/>
                  <a:gd name="T33" fmla="*/ 1 h 156"/>
                  <a:gd name="T34" fmla="*/ 0 w 113"/>
                  <a:gd name="T35" fmla="*/ 1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3" h="156">
                    <a:moveTo>
                      <a:pt x="69" y="156"/>
                    </a:moveTo>
                    <a:lnTo>
                      <a:pt x="44" y="156"/>
                    </a:lnTo>
                    <a:lnTo>
                      <a:pt x="39" y="149"/>
                    </a:lnTo>
                    <a:lnTo>
                      <a:pt x="29" y="131"/>
                    </a:lnTo>
                    <a:lnTo>
                      <a:pt x="17" y="106"/>
                    </a:lnTo>
                    <a:lnTo>
                      <a:pt x="6" y="77"/>
                    </a:lnTo>
                    <a:lnTo>
                      <a:pt x="0" y="50"/>
                    </a:lnTo>
                    <a:lnTo>
                      <a:pt x="5" y="24"/>
                    </a:lnTo>
                    <a:lnTo>
                      <a:pt x="22" y="7"/>
                    </a:lnTo>
                    <a:lnTo>
                      <a:pt x="55" y="0"/>
                    </a:lnTo>
                    <a:lnTo>
                      <a:pt x="91" y="7"/>
                    </a:lnTo>
                    <a:lnTo>
                      <a:pt x="108" y="24"/>
                    </a:lnTo>
                    <a:lnTo>
                      <a:pt x="113" y="50"/>
                    </a:lnTo>
                    <a:lnTo>
                      <a:pt x="107" y="77"/>
                    </a:lnTo>
                    <a:lnTo>
                      <a:pt x="97" y="106"/>
                    </a:lnTo>
                    <a:lnTo>
                      <a:pt x="84" y="131"/>
                    </a:lnTo>
                    <a:lnTo>
                      <a:pt x="74" y="149"/>
                    </a:lnTo>
                    <a:lnTo>
                      <a:pt x="69" y="156"/>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0" name="Freeform 230"/>
              <p:cNvSpPr>
                <a:spLocks/>
              </p:cNvSpPr>
              <p:nvPr/>
            </p:nvSpPr>
            <p:spPr bwMode="auto">
              <a:xfrm>
                <a:off x="3434" y="3114"/>
                <a:ext cx="76" cy="61"/>
              </a:xfrm>
              <a:custGeom>
                <a:avLst/>
                <a:gdLst>
                  <a:gd name="T0" fmla="*/ 1 w 152"/>
                  <a:gd name="T1" fmla="*/ 0 h 123"/>
                  <a:gd name="T2" fmla="*/ 0 w 152"/>
                  <a:gd name="T3" fmla="*/ 0 h 123"/>
                  <a:gd name="T4" fmla="*/ 1 w 152"/>
                  <a:gd name="T5" fmla="*/ 0 h 123"/>
                  <a:gd name="T6" fmla="*/ 1 w 152"/>
                  <a:gd name="T7" fmla="*/ 0 h 123"/>
                  <a:gd name="T8" fmla="*/ 1 w 152"/>
                  <a:gd name="T9" fmla="*/ 0 h 123"/>
                  <a:gd name="T10" fmla="*/ 1 w 152"/>
                  <a:gd name="T11" fmla="*/ 0 h 123"/>
                  <a:gd name="T12" fmla="*/ 1 w 152"/>
                  <a:gd name="T13" fmla="*/ 0 h 123"/>
                  <a:gd name="T14" fmla="*/ 1 w 152"/>
                  <a:gd name="T15" fmla="*/ 0 h 123"/>
                  <a:gd name="T16" fmla="*/ 1 w 152"/>
                  <a:gd name="T17" fmla="*/ 0 h 123"/>
                  <a:gd name="T18" fmla="*/ 1 w 152"/>
                  <a:gd name="T19" fmla="*/ 0 h 123"/>
                  <a:gd name="T20" fmla="*/ 1 w 152"/>
                  <a:gd name="T21" fmla="*/ 0 h 123"/>
                  <a:gd name="T22" fmla="*/ 1 w 152"/>
                  <a:gd name="T23" fmla="*/ 0 h 123"/>
                  <a:gd name="T24" fmla="*/ 1 w 152"/>
                  <a:gd name="T25" fmla="*/ 0 h 123"/>
                  <a:gd name="T26" fmla="*/ 1 w 152"/>
                  <a:gd name="T27" fmla="*/ 0 h 123"/>
                  <a:gd name="T28" fmla="*/ 1 w 152"/>
                  <a:gd name="T29" fmla="*/ 0 h 123"/>
                  <a:gd name="T30" fmla="*/ 1 w 152"/>
                  <a:gd name="T31" fmla="*/ 0 h 123"/>
                  <a:gd name="T32" fmla="*/ 1 w 152"/>
                  <a:gd name="T33" fmla="*/ 0 h 123"/>
                  <a:gd name="T34" fmla="*/ 1 w 152"/>
                  <a:gd name="T35" fmla="*/ 0 h 123"/>
                  <a:gd name="T36" fmla="*/ 1 w 152"/>
                  <a:gd name="T37" fmla="*/ 0 h 123"/>
                  <a:gd name="T38" fmla="*/ 1 w 152"/>
                  <a:gd name="T39" fmla="*/ 0 h 123"/>
                  <a:gd name="T40" fmla="*/ 1 w 152"/>
                  <a:gd name="T41" fmla="*/ 0 h 123"/>
                  <a:gd name="T42" fmla="*/ 1 w 152"/>
                  <a:gd name="T43" fmla="*/ 0 h 123"/>
                  <a:gd name="T44" fmla="*/ 1 w 152"/>
                  <a:gd name="T45" fmla="*/ 0 h 123"/>
                  <a:gd name="T46" fmla="*/ 1 w 152"/>
                  <a:gd name="T47" fmla="*/ 0 h 123"/>
                  <a:gd name="T48" fmla="*/ 1 w 152"/>
                  <a:gd name="T49" fmla="*/ 0 h 123"/>
                  <a:gd name="T50" fmla="*/ 1 w 152"/>
                  <a:gd name="T51" fmla="*/ 0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2" h="123">
                    <a:moveTo>
                      <a:pt x="13" y="122"/>
                    </a:moveTo>
                    <a:lnTo>
                      <a:pt x="0" y="100"/>
                    </a:lnTo>
                    <a:lnTo>
                      <a:pt x="4" y="93"/>
                    </a:lnTo>
                    <a:lnTo>
                      <a:pt x="14" y="75"/>
                    </a:lnTo>
                    <a:lnTo>
                      <a:pt x="29" y="52"/>
                    </a:lnTo>
                    <a:lnTo>
                      <a:pt x="48" y="27"/>
                    </a:lnTo>
                    <a:lnTo>
                      <a:pt x="70" y="9"/>
                    </a:lnTo>
                    <a:lnTo>
                      <a:pt x="93" y="0"/>
                    </a:lnTo>
                    <a:lnTo>
                      <a:pt x="118" y="5"/>
                    </a:lnTo>
                    <a:lnTo>
                      <a:pt x="141" y="32"/>
                    </a:lnTo>
                    <a:lnTo>
                      <a:pt x="149" y="50"/>
                    </a:lnTo>
                    <a:lnTo>
                      <a:pt x="152" y="65"/>
                    </a:lnTo>
                    <a:lnTo>
                      <a:pt x="151" y="79"/>
                    </a:lnTo>
                    <a:lnTo>
                      <a:pt x="146" y="91"/>
                    </a:lnTo>
                    <a:lnTo>
                      <a:pt x="138" y="99"/>
                    </a:lnTo>
                    <a:lnTo>
                      <a:pt x="127" y="107"/>
                    </a:lnTo>
                    <a:lnTo>
                      <a:pt x="114" y="113"/>
                    </a:lnTo>
                    <a:lnTo>
                      <a:pt x="99" y="116"/>
                    </a:lnTo>
                    <a:lnTo>
                      <a:pt x="84" y="120"/>
                    </a:lnTo>
                    <a:lnTo>
                      <a:pt x="69" y="121"/>
                    </a:lnTo>
                    <a:lnTo>
                      <a:pt x="54" y="122"/>
                    </a:lnTo>
                    <a:lnTo>
                      <a:pt x="42" y="123"/>
                    </a:lnTo>
                    <a:lnTo>
                      <a:pt x="30" y="123"/>
                    </a:lnTo>
                    <a:lnTo>
                      <a:pt x="21" y="122"/>
                    </a:lnTo>
                    <a:lnTo>
                      <a:pt x="15" y="122"/>
                    </a:lnTo>
                    <a:lnTo>
                      <a:pt x="13" y="122"/>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1" name="Freeform 231"/>
              <p:cNvSpPr>
                <a:spLocks/>
              </p:cNvSpPr>
              <p:nvPr/>
            </p:nvSpPr>
            <p:spPr bwMode="auto">
              <a:xfrm>
                <a:off x="3434" y="3184"/>
                <a:ext cx="76" cy="61"/>
              </a:xfrm>
              <a:custGeom>
                <a:avLst/>
                <a:gdLst>
                  <a:gd name="T0" fmla="*/ 0 w 153"/>
                  <a:gd name="T1" fmla="*/ 1 h 122"/>
                  <a:gd name="T2" fmla="*/ 0 w 153"/>
                  <a:gd name="T3" fmla="*/ 1 h 122"/>
                  <a:gd name="T4" fmla="*/ 0 w 153"/>
                  <a:gd name="T5" fmla="*/ 1 h 122"/>
                  <a:gd name="T6" fmla="*/ 0 w 153"/>
                  <a:gd name="T7" fmla="*/ 1 h 122"/>
                  <a:gd name="T8" fmla="*/ 0 w 153"/>
                  <a:gd name="T9" fmla="*/ 0 h 122"/>
                  <a:gd name="T10" fmla="*/ 0 w 153"/>
                  <a:gd name="T11" fmla="*/ 0 h 122"/>
                  <a:gd name="T12" fmla="*/ 0 w 153"/>
                  <a:gd name="T13" fmla="*/ 1 h 122"/>
                  <a:gd name="T14" fmla="*/ 0 w 153"/>
                  <a:gd name="T15" fmla="*/ 1 h 122"/>
                  <a:gd name="T16" fmla="*/ 0 w 153"/>
                  <a:gd name="T17" fmla="*/ 1 h 122"/>
                  <a:gd name="T18" fmla="*/ 0 w 153"/>
                  <a:gd name="T19" fmla="*/ 1 h 122"/>
                  <a:gd name="T20" fmla="*/ 0 w 153"/>
                  <a:gd name="T21" fmla="*/ 1 h 122"/>
                  <a:gd name="T22" fmla="*/ 0 w 153"/>
                  <a:gd name="T23" fmla="*/ 1 h 122"/>
                  <a:gd name="T24" fmla="*/ 0 w 153"/>
                  <a:gd name="T25" fmla="*/ 1 h 122"/>
                  <a:gd name="T26" fmla="*/ 0 w 153"/>
                  <a:gd name="T27" fmla="*/ 1 h 122"/>
                  <a:gd name="T28" fmla="*/ 0 w 153"/>
                  <a:gd name="T29" fmla="*/ 1 h 122"/>
                  <a:gd name="T30" fmla="*/ 0 w 153"/>
                  <a:gd name="T31" fmla="*/ 1 h 122"/>
                  <a:gd name="T32" fmla="*/ 0 w 153"/>
                  <a:gd name="T33" fmla="*/ 1 h 122"/>
                  <a:gd name="T34" fmla="*/ 0 w 153"/>
                  <a:gd name="T35" fmla="*/ 1 h 122"/>
                  <a:gd name="T36" fmla="*/ 0 w 153"/>
                  <a:gd name="T37" fmla="*/ 1 h 122"/>
                  <a:gd name="T38" fmla="*/ 0 w 153"/>
                  <a:gd name="T39" fmla="*/ 1 h 122"/>
                  <a:gd name="T40" fmla="*/ 0 w 153"/>
                  <a:gd name="T41" fmla="*/ 1 h 122"/>
                  <a:gd name="T42" fmla="*/ 0 w 153"/>
                  <a:gd name="T43" fmla="*/ 1 h 122"/>
                  <a:gd name="T44" fmla="*/ 0 w 153"/>
                  <a:gd name="T45" fmla="*/ 1 h 122"/>
                  <a:gd name="T46" fmla="*/ 0 w 153"/>
                  <a:gd name="T47" fmla="*/ 1 h 122"/>
                  <a:gd name="T48" fmla="*/ 0 w 153"/>
                  <a:gd name="T49" fmla="*/ 1 h 122"/>
                  <a:gd name="T50" fmla="*/ 0 w 153"/>
                  <a:gd name="T51" fmla="*/ 1 h 12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3" h="122">
                    <a:moveTo>
                      <a:pt x="0" y="23"/>
                    </a:moveTo>
                    <a:lnTo>
                      <a:pt x="13" y="1"/>
                    </a:lnTo>
                    <a:lnTo>
                      <a:pt x="15" y="1"/>
                    </a:lnTo>
                    <a:lnTo>
                      <a:pt x="21" y="1"/>
                    </a:lnTo>
                    <a:lnTo>
                      <a:pt x="30" y="0"/>
                    </a:lnTo>
                    <a:lnTo>
                      <a:pt x="42" y="0"/>
                    </a:lnTo>
                    <a:lnTo>
                      <a:pt x="54" y="1"/>
                    </a:lnTo>
                    <a:lnTo>
                      <a:pt x="69" y="2"/>
                    </a:lnTo>
                    <a:lnTo>
                      <a:pt x="84" y="4"/>
                    </a:lnTo>
                    <a:lnTo>
                      <a:pt x="99" y="7"/>
                    </a:lnTo>
                    <a:lnTo>
                      <a:pt x="114" y="10"/>
                    </a:lnTo>
                    <a:lnTo>
                      <a:pt x="127" y="16"/>
                    </a:lnTo>
                    <a:lnTo>
                      <a:pt x="138" y="23"/>
                    </a:lnTo>
                    <a:lnTo>
                      <a:pt x="146" y="32"/>
                    </a:lnTo>
                    <a:lnTo>
                      <a:pt x="152" y="43"/>
                    </a:lnTo>
                    <a:lnTo>
                      <a:pt x="153" y="55"/>
                    </a:lnTo>
                    <a:lnTo>
                      <a:pt x="150" y="70"/>
                    </a:lnTo>
                    <a:lnTo>
                      <a:pt x="142" y="89"/>
                    </a:lnTo>
                    <a:lnTo>
                      <a:pt x="118" y="115"/>
                    </a:lnTo>
                    <a:lnTo>
                      <a:pt x="93" y="122"/>
                    </a:lnTo>
                    <a:lnTo>
                      <a:pt x="70" y="114"/>
                    </a:lnTo>
                    <a:lnTo>
                      <a:pt x="48" y="95"/>
                    </a:lnTo>
                    <a:lnTo>
                      <a:pt x="29" y="72"/>
                    </a:lnTo>
                    <a:lnTo>
                      <a:pt x="14" y="48"/>
                    </a:lnTo>
                    <a:lnTo>
                      <a:pt x="4" y="30"/>
                    </a:lnTo>
                    <a:lnTo>
                      <a:pt x="0" y="23"/>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2" name="Freeform 232"/>
              <p:cNvSpPr>
                <a:spLocks/>
              </p:cNvSpPr>
              <p:nvPr/>
            </p:nvSpPr>
            <p:spPr bwMode="auto">
              <a:xfrm>
                <a:off x="3392" y="3199"/>
                <a:ext cx="55" cy="78"/>
              </a:xfrm>
              <a:custGeom>
                <a:avLst/>
                <a:gdLst>
                  <a:gd name="T0" fmla="*/ 0 w 112"/>
                  <a:gd name="T1" fmla="*/ 0 h 156"/>
                  <a:gd name="T2" fmla="*/ 0 w 112"/>
                  <a:gd name="T3" fmla="*/ 0 h 156"/>
                  <a:gd name="T4" fmla="*/ 0 w 112"/>
                  <a:gd name="T5" fmla="*/ 1 h 156"/>
                  <a:gd name="T6" fmla="*/ 0 w 112"/>
                  <a:gd name="T7" fmla="*/ 1 h 156"/>
                  <a:gd name="T8" fmla="*/ 0 w 112"/>
                  <a:gd name="T9" fmla="*/ 1 h 156"/>
                  <a:gd name="T10" fmla="*/ 0 w 112"/>
                  <a:gd name="T11" fmla="*/ 1 h 156"/>
                  <a:gd name="T12" fmla="*/ 0 w 112"/>
                  <a:gd name="T13" fmla="*/ 1 h 156"/>
                  <a:gd name="T14" fmla="*/ 0 w 112"/>
                  <a:gd name="T15" fmla="*/ 1 h 156"/>
                  <a:gd name="T16" fmla="*/ 0 w 112"/>
                  <a:gd name="T17" fmla="*/ 1 h 156"/>
                  <a:gd name="T18" fmla="*/ 0 w 112"/>
                  <a:gd name="T19" fmla="*/ 1 h 156"/>
                  <a:gd name="T20" fmla="*/ 0 w 112"/>
                  <a:gd name="T21" fmla="*/ 1 h 156"/>
                  <a:gd name="T22" fmla="*/ 0 w 112"/>
                  <a:gd name="T23" fmla="*/ 1 h 156"/>
                  <a:gd name="T24" fmla="*/ 0 w 112"/>
                  <a:gd name="T25" fmla="*/ 1 h 156"/>
                  <a:gd name="T26" fmla="*/ 0 w 112"/>
                  <a:gd name="T27" fmla="*/ 1 h 156"/>
                  <a:gd name="T28" fmla="*/ 0 w 112"/>
                  <a:gd name="T29" fmla="*/ 1 h 156"/>
                  <a:gd name="T30" fmla="*/ 0 w 112"/>
                  <a:gd name="T31" fmla="*/ 1 h 156"/>
                  <a:gd name="T32" fmla="*/ 0 w 112"/>
                  <a:gd name="T33" fmla="*/ 1 h 156"/>
                  <a:gd name="T34" fmla="*/ 0 w 112"/>
                  <a:gd name="T35" fmla="*/ 0 h 1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2" h="156">
                    <a:moveTo>
                      <a:pt x="43" y="0"/>
                    </a:moveTo>
                    <a:lnTo>
                      <a:pt x="68" y="0"/>
                    </a:lnTo>
                    <a:lnTo>
                      <a:pt x="73" y="7"/>
                    </a:lnTo>
                    <a:lnTo>
                      <a:pt x="83" y="24"/>
                    </a:lnTo>
                    <a:lnTo>
                      <a:pt x="96" y="50"/>
                    </a:lnTo>
                    <a:lnTo>
                      <a:pt x="106" y="77"/>
                    </a:lnTo>
                    <a:lnTo>
                      <a:pt x="112" y="106"/>
                    </a:lnTo>
                    <a:lnTo>
                      <a:pt x="108" y="131"/>
                    </a:lnTo>
                    <a:lnTo>
                      <a:pt x="91" y="149"/>
                    </a:lnTo>
                    <a:lnTo>
                      <a:pt x="56" y="156"/>
                    </a:lnTo>
                    <a:lnTo>
                      <a:pt x="22" y="149"/>
                    </a:lnTo>
                    <a:lnTo>
                      <a:pt x="4" y="131"/>
                    </a:lnTo>
                    <a:lnTo>
                      <a:pt x="0" y="106"/>
                    </a:lnTo>
                    <a:lnTo>
                      <a:pt x="5" y="77"/>
                    </a:lnTo>
                    <a:lnTo>
                      <a:pt x="15" y="50"/>
                    </a:lnTo>
                    <a:lnTo>
                      <a:pt x="28" y="24"/>
                    </a:lnTo>
                    <a:lnTo>
                      <a:pt x="38" y="7"/>
                    </a:lnTo>
                    <a:lnTo>
                      <a:pt x="43" y="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3" name="Freeform 233"/>
              <p:cNvSpPr>
                <a:spLocks/>
              </p:cNvSpPr>
              <p:nvPr/>
            </p:nvSpPr>
            <p:spPr bwMode="auto">
              <a:xfrm>
                <a:off x="3330" y="3182"/>
                <a:ext cx="75" cy="62"/>
              </a:xfrm>
              <a:custGeom>
                <a:avLst/>
                <a:gdLst>
                  <a:gd name="T0" fmla="*/ 0 w 151"/>
                  <a:gd name="T1" fmla="*/ 1 h 123"/>
                  <a:gd name="T2" fmla="*/ 0 w 151"/>
                  <a:gd name="T3" fmla="*/ 1 h 123"/>
                  <a:gd name="T4" fmla="*/ 0 w 151"/>
                  <a:gd name="T5" fmla="*/ 1 h 123"/>
                  <a:gd name="T6" fmla="*/ 0 w 151"/>
                  <a:gd name="T7" fmla="*/ 1 h 123"/>
                  <a:gd name="T8" fmla="*/ 0 w 151"/>
                  <a:gd name="T9" fmla="*/ 1 h 123"/>
                  <a:gd name="T10" fmla="*/ 0 w 151"/>
                  <a:gd name="T11" fmla="*/ 1 h 123"/>
                  <a:gd name="T12" fmla="*/ 0 w 151"/>
                  <a:gd name="T13" fmla="*/ 1 h 123"/>
                  <a:gd name="T14" fmla="*/ 0 w 151"/>
                  <a:gd name="T15" fmla="*/ 1 h 123"/>
                  <a:gd name="T16" fmla="*/ 0 w 151"/>
                  <a:gd name="T17" fmla="*/ 1 h 123"/>
                  <a:gd name="T18" fmla="*/ 0 w 151"/>
                  <a:gd name="T19" fmla="*/ 1 h 123"/>
                  <a:gd name="T20" fmla="*/ 0 w 151"/>
                  <a:gd name="T21" fmla="*/ 1 h 123"/>
                  <a:gd name="T22" fmla="*/ 0 w 151"/>
                  <a:gd name="T23" fmla="*/ 1 h 123"/>
                  <a:gd name="T24" fmla="*/ 0 w 151"/>
                  <a:gd name="T25" fmla="*/ 1 h 123"/>
                  <a:gd name="T26" fmla="*/ 0 w 151"/>
                  <a:gd name="T27" fmla="*/ 1 h 123"/>
                  <a:gd name="T28" fmla="*/ 0 w 151"/>
                  <a:gd name="T29" fmla="*/ 1 h 123"/>
                  <a:gd name="T30" fmla="*/ 0 w 151"/>
                  <a:gd name="T31" fmla="*/ 1 h 123"/>
                  <a:gd name="T32" fmla="*/ 0 w 151"/>
                  <a:gd name="T33" fmla="*/ 1 h 123"/>
                  <a:gd name="T34" fmla="*/ 0 w 151"/>
                  <a:gd name="T35" fmla="*/ 1 h 123"/>
                  <a:gd name="T36" fmla="*/ 0 w 151"/>
                  <a:gd name="T37" fmla="*/ 1 h 123"/>
                  <a:gd name="T38" fmla="*/ 0 w 151"/>
                  <a:gd name="T39" fmla="*/ 1 h 123"/>
                  <a:gd name="T40" fmla="*/ 0 w 151"/>
                  <a:gd name="T41" fmla="*/ 1 h 123"/>
                  <a:gd name="T42" fmla="*/ 0 w 151"/>
                  <a:gd name="T43" fmla="*/ 0 h 123"/>
                  <a:gd name="T44" fmla="*/ 0 w 151"/>
                  <a:gd name="T45" fmla="*/ 0 h 123"/>
                  <a:gd name="T46" fmla="*/ 0 w 151"/>
                  <a:gd name="T47" fmla="*/ 1 h 123"/>
                  <a:gd name="T48" fmla="*/ 0 w 151"/>
                  <a:gd name="T49" fmla="*/ 1 h 123"/>
                  <a:gd name="T50" fmla="*/ 0 w 151"/>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1" h="123">
                    <a:moveTo>
                      <a:pt x="138" y="1"/>
                    </a:moveTo>
                    <a:lnTo>
                      <a:pt x="151" y="23"/>
                    </a:lnTo>
                    <a:lnTo>
                      <a:pt x="147" y="30"/>
                    </a:lnTo>
                    <a:lnTo>
                      <a:pt x="137" y="48"/>
                    </a:lnTo>
                    <a:lnTo>
                      <a:pt x="122" y="71"/>
                    </a:lnTo>
                    <a:lnTo>
                      <a:pt x="103" y="95"/>
                    </a:lnTo>
                    <a:lnTo>
                      <a:pt x="82" y="114"/>
                    </a:lnTo>
                    <a:lnTo>
                      <a:pt x="57" y="123"/>
                    </a:lnTo>
                    <a:lnTo>
                      <a:pt x="34" y="117"/>
                    </a:lnTo>
                    <a:lnTo>
                      <a:pt x="11" y="91"/>
                    </a:lnTo>
                    <a:lnTo>
                      <a:pt x="3" y="72"/>
                    </a:lnTo>
                    <a:lnTo>
                      <a:pt x="0" y="57"/>
                    </a:lnTo>
                    <a:lnTo>
                      <a:pt x="0" y="44"/>
                    </a:lnTo>
                    <a:lnTo>
                      <a:pt x="6" y="32"/>
                    </a:lnTo>
                    <a:lnTo>
                      <a:pt x="14" y="24"/>
                    </a:lnTo>
                    <a:lnTo>
                      <a:pt x="25" y="16"/>
                    </a:lnTo>
                    <a:lnTo>
                      <a:pt x="38" y="10"/>
                    </a:lnTo>
                    <a:lnTo>
                      <a:pt x="52" y="7"/>
                    </a:lnTo>
                    <a:lnTo>
                      <a:pt x="67" y="3"/>
                    </a:lnTo>
                    <a:lnTo>
                      <a:pt x="82" y="2"/>
                    </a:lnTo>
                    <a:lnTo>
                      <a:pt x="97" y="1"/>
                    </a:lnTo>
                    <a:lnTo>
                      <a:pt x="109" y="0"/>
                    </a:lnTo>
                    <a:lnTo>
                      <a:pt x="121" y="0"/>
                    </a:lnTo>
                    <a:lnTo>
                      <a:pt x="130" y="1"/>
                    </a:lnTo>
                    <a:lnTo>
                      <a:pt x="136" y="1"/>
                    </a:lnTo>
                    <a:lnTo>
                      <a:pt x="138" y="1"/>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4" name="Freeform 234"/>
              <p:cNvSpPr>
                <a:spLocks/>
              </p:cNvSpPr>
              <p:nvPr/>
            </p:nvSpPr>
            <p:spPr bwMode="auto">
              <a:xfrm>
                <a:off x="3329" y="3113"/>
                <a:ext cx="76" cy="62"/>
              </a:xfrm>
              <a:custGeom>
                <a:avLst/>
                <a:gdLst>
                  <a:gd name="T0" fmla="*/ 1 w 152"/>
                  <a:gd name="T1" fmla="*/ 1 h 123"/>
                  <a:gd name="T2" fmla="*/ 1 w 152"/>
                  <a:gd name="T3" fmla="*/ 1 h 123"/>
                  <a:gd name="T4" fmla="*/ 1 w 152"/>
                  <a:gd name="T5" fmla="*/ 1 h 123"/>
                  <a:gd name="T6" fmla="*/ 1 w 152"/>
                  <a:gd name="T7" fmla="*/ 1 h 123"/>
                  <a:gd name="T8" fmla="*/ 1 w 152"/>
                  <a:gd name="T9" fmla="*/ 1 h 123"/>
                  <a:gd name="T10" fmla="*/ 1 w 152"/>
                  <a:gd name="T11" fmla="*/ 1 h 123"/>
                  <a:gd name="T12" fmla="*/ 1 w 152"/>
                  <a:gd name="T13" fmla="*/ 1 h 123"/>
                  <a:gd name="T14" fmla="*/ 1 w 152"/>
                  <a:gd name="T15" fmla="*/ 1 h 123"/>
                  <a:gd name="T16" fmla="*/ 1 w 152"/>
                  <a:gd name="T17" fmla="*/ 1 h 123"/>
                  <a:gd name="T18" fmla="*/ 1 w 152"/>
                  <a:gd name="T19" fmla="*/ 1 h 123"/>
                  <a:gd name="T20" fmla="*/ 1 w 152"/>
                  <a:gd name="T21" fmla="*/ 1 h 123"/>
                  <a:gd name="T22" fmla="*/ 1 w 152"/>
                  <a:gd name="T23" fmla="*/ 1 h 123"/>
                  <a:gd name="T24" fmla="*/ 1 w 152"/>
                  <a:gd name="T25" fmla="*/ 1 h 123"/>
                  <a:gd name="T26" fmla="*/ 1 w 152"/>
                  <a:gd name="T27" fmla="*/ 1 h 123"/>
                  <a:gd name="T28" fmla="*/ 1 w 152"/>
                  <a:gd name="T29" fmla="*/ 1 h 123"/>
                  <a:gd name="T30" fmla="*/ 0 w 152"/>
                  <a:gd name="T31" fmla="*/ 1 h 123"/>
                  <a:gd name="T32" fmla="*/ 1 w 152"/>
                  <a:gd name="T33" fmla="*/ 1 h 123"/>
                  <a:gd name="T34" fmla="*/ 1 w 152"/>
                  <a:gd name="T35" fmla="*/ 1 h 123"/>
                  <a:gd name="T36" fmla="*/ 1 w 152"/>
                  <a:gd name="T37" fmla="*/ 1 h 123"/>
                  <a:gd name="T38" fmla="*/ 1 w 152"/>
                  <a:gd name="T39" fmla="*/ 0 h 123"/>
                  <a:gd name="T40" fmla="*/ 1 w 152"/>
                  <a:gd name="T41" fmla="*/ 1 h 123"/>
                  <a:gd name="T42" fmla="*/ 1 w 152"/>
                  <a:gd name="T43" fmla="*/ 1 h 123"/>
                  <a:gd name="T44" fmla="*/ 1 w 152"/>
                  <a:gd name="T45" fmla="*/ 1 h 123"/>
                  <a:gd name="T46" fmla="*/ 1 w 152"/>
                  <a:gd name="T47" fmla="*/ 1 h 123"/>
                  <a:gd name="T48" fmla="*/ 1 w 152"/>
                  <a:gd name="T49" fmla="*/ 1 h 123"/>
                  <a:gd name="T50" fmla="*/ 1 w 152"/>
                  <a:gd name="T51" fmla="*/ 1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2" h="123">
                    <a:moveTo>
                      <a:pt x="152" y="99"/>
                    </a:moveTo>
                    <a:lnTo>
                      <a:pt x="139" y="122"/>
                    </a:lnTo>
                    <a:lnTo>
                      <a:pt x="137" y="122"/>
                    </a:lnTo>
                    <a:lnTo>
                      <a:pt x="131" y="122"/>
                    </a:lnTo>
                    <a:lnTo>
                      <a:pt x="122" y="123"/>
                    </a:lnTo>
                    <a:lnTo>
                      <a:pt x="110" y="122"/>
                    </a:lnTo>
                    <a:lnTo>
                      <a:pt x="98" y="122"/>
                    </a:lnTo>
                    <a:lnTo>
                      <a:pt x="83" y="121"/>
                    </a:lnTo>
                    <a:lnTo>
                      <a:pt x="68" y="118"/>
                    </a:lnTo>
                    <a:lnTo>
                      <a:pt x="53" y="116"/>
                    </a:lnTo>
                    <a:lnTo>
                      <a:pt x="39" y="111"/>
                    </a:lnTo>
                    <a:lnTo>
                      <a:pt x="26" y="106"/>
                    </a:lnTo>
                    <a:lnTo>
                      <a:pt x="15" y="99"/>
                    </a:lnTo>
                    <a:lnTo>
                      <a:pt x="7" y="91"/>
                    </a:lnTo>
                    <a:lnTo>
                      <a:pt x="1" y="79"/>
                    </a:lnTo>
                    <a:lnTo>
                      <a:pt x="0" y="66"/>
                    </a:lnTo>
                    <a:lnTo>
                      <a:pt x="3" y="51"/>
                    </a:lnTo>
                    <a:lnTo>
                      <a:pt x="11" y="33"/>
                    </a:lnTo>
                    <a:lnTo>
                      <a:pt x="34" y="6"/>
                    </a:lnTo>
                    <a:lnTo>
                      <a:pt x="58" y="0"/>
                    </a:lnTo>
                    <a:lnTo>
                      <a:pt x="83" y="8"/>
                    </a:lnTo>
                    <a:lnTo>
                      <a:pt x="104" y="27"/>
                    </a:lnTo>
                    <a:lnTo>
                      <a:pt x="123" y="50"/>
                    </a:lnTo>
                    <a:lnTo>
                      <a:pt x="138" y="73"/>
                    </a:lnTo>
                    <a:lnTo>
                      <a:pt x="148" y="92"/>
                    </a:lnTo>
                    <a:lnTo>
                      <a:pt x="152" y="99"/>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5" name="Freeform 235"/>
              <p:cNvSpPr>
                <a:spLocks/>
              </p:cNvSpPr>
              <p:nvPr/>
            </p:nvSpPr>
            <p:spPr bwMode="auto">
              <a:xfrm>
                <a:off x="3017" y="3114"/>
                <a:ext cx="68" cy="74"/>
              </a:xfrm>
              <a:custGeom>
                <a:avLst/>
                <a:gdLst>
                  <a:gd name="T0" fmla="*/ 1 w 136"/>
                  <a:gd name="T1" fmla="*/ 1 h 148"/>
                  <a:gd name="T2" fmla="*/ 0 w 136"/>
                  <a:gd name="T3" fmla="*/ 1 h 148"/>
                  <a:gd name="T4" fmla="*/ 1 w 136"/>
                  <a:gd name="T5" fmla="*/ 1 h 148"/>
                  <a:gd name="T6" fmla="*/ 1 w 136"/>
                  <a:gd name="T7" fmla="*/ 1 h 148"/>
                  <a:gd name="T8" fmla="*/ 1 w 136"/>
                  <a:gd name="T9" fmla="*/ 1 h 148"/>
                  <a:gd name="T10" fmla="*/ 1 w 136"/>
                  <a:gd name="T11" fmla="*/ 1 h 148"/>
                  <a:gd name="T12" fmla="*/ 1 w 136"/>
                  <a:gd name="T13" fmla="*/ 1 h 148"/>
                  <a:gd name="T14" fmla="*/ 1 w 136"/>
                  <a:gd name="T15" fmla="*/ 1 h 148"/>
                  <a:gd name="T16" fmla="*/ 1 w 136"/>
                  <a:gd name="T17" fmla="*/ 1 h 148"/>
                  <a:gd name="T18" fmla="*/ 1 w 136"/>
                  <a:gd name="T19" fmla="*/ 1 h 148"/>
                  <a:gd name="T20" fmla="*/ 1 w 136"/>
                  <a:gd name="T21" fmla="*/ 1 h 148"/>
                  <a:gd name="T22" fmla="*/ 1 w 136"/>
                  <a:gd name="T23" fmla="*/ 1 h 148"/>
                  <a:gd name="T24" fmla="*/ 1 w 136"/>
                  <a:gd name="T25" fmla="*/ 1 h 148"/>
                  <a:gd name="T26" fmla="*/ 1 w 136"/>
                  <a:gd name="T27" fmla="*/ 1 h 148"/>
                  <a:gd name="T28" fmla="*/ 1 w 136"/>
                  <a:gd name="T29" fmla="*/ 1 h 148"/>
                  <a:gd name="T30" fmla="*/ 1 w 136"/>
                  <a:gd name="T31" fmla="*/ 1 h 148"/>
                  <a:gd name="T32" fmla="*/ 1 w 136"/>
                  <a:gd name="T33" fmla="*/ 1 h 148"/>
                  <a:gd name="T34" fmla="*/ 1 w 136"/>
                  <a:gd name="T35" fmla="*/ 1 h 148"/>
                  <a:gd name="T36" fmla="*/ 1 w 136"/>
                  <a:gd name="T37" fmla="*/ 1 h 148"/>
                  <a:gd name="T38" fmla="*/ 1 w 136"/>
                  <a:gd name="T39" fmla="*/ 1 h 148"/>
                  <a:gd name="T40" fmla="*/ 1 w 136"/>
                  <a:gd name="T41" fmla="*/ 1 h 148"/>
                  <a:gd name="T42" fmla="*/ 1 w 136"/>
                  <a:gd name="T43" fmla="*/ 1 h 148"/>
                  <a:gd name="T44" fmla="*/ 1 w 136"/>
                  <a:gd name="T45" fmla="*/ 1 h 148"/>
                  <a:gd name="T46" fmla="*/ 1 w 136"/>
                  <a:gd name="T47" fmla="*/ 1 h 148"/>
                  <a:gd name="T48" fmla="*/ 1 w 136"/>
                  <a:gd name="T49" fmla="*/ 1 h 148"/>
                  <a:gd name="T50" fmla="*/ 1 w 136"/>
                  <a:gd name="T51" fmla="*/ 1 h 148"/>
                  <a:gd name="T52" fmla="*/ 1 w 136"/>
                  <a:gd name="T53" fmla="*/ 1 h 148"/>
                  <a:gd name="T54" fmla="*/ 1 w 136"/>
                  <a:gd name="T55" fmla="*/ 1 h 148"/>
                  <a:gd name="T56" fmla="*/ 1 w 136"/>
                  <a:gd name="T57" fmla="*/ 1 h 148"/>
                  <a:gd name="T58" fmla="*/ 1 w 136"/>
                  <a:gd name="T59" fmla="*/ 1 h 148"/>
                  <a:gd name="T60" fmla="*/ 1 w 136"/>
                  <a:gd name="T61" fmla="*/ 1 h 148"/>
                  <a:gd name="T62" fmla="*/ 1 w 136"/>
                  <a:gd name="T63" fmla="*/ 1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8">
                    <a:moveTo>
                      <a:pt x="14" y="75"/>
                    </a:moveTo>
                    <a:lnTo>
                      <a:pt x="6" y="67"/>
                    </a:lnTo>
                    <a:lnTo>
                      <a:pt x="1" y="57"/>
                    </a:lnTo>
                    <a:lnTo>
                      <a:pt x="0" y="47"/>
                    </a:lnTo>
                    <a:lnTo>
                      <a:pt x="4" y="38"/>
                    </a:lnTo>
                    <a:lnTo>
                      <a:pt x="7" y="33"/>
                    </a:lnTo>
                    <a:lnTo>
                      <a:pt x="11" y="30"/>
                    </a:lnTo>
                    <a:lnTo>
                      <a:pt x="15" y="27"/>
                    </a:lnTo>
                    <a:lnTo>
                      <a:pt x="20" y="25"/>
                    </a:lnTo>
                    <a:lnTo>
                      <a:pt x="24" y="25"/>
                    </a:lnTo>
                    <a:lnTo>
                      <a:pt x="30" y="25"/>
                    </a:lnTo>
                    <a:lnTo>
                      <a:pt x="35" y="25"/>
                    </a:lnTo>
                    <a:lnTo>
                      <a:pt x="41" y="27"/>
                    </a:lnTo>
                    <a:lnTo>
                      <a:pt x="43" y="16"/>
                    </a:lnTo>
                    <a:lnTo>
                      <a:pt x="50" y="8"/>
                    </a:lnTo>
                    <a:lnTo>
                      <a:pt x="58" y="2"/>
                    </a:lnTo>
                    <a:lnTo>
                      <a:pt x="68" y="0"/>
                    </a:lnTo>
                    <a:lnTo>
                      <a:pt x="79" y="2"/>
                    </a:lnTo>
                    <a:lnTo>
                      <a:pt x="87" y="8"/>
                    </a:lnTo>
                    <a:lnTo>
                      <a:pt x="92" y="16"/>
                    </a:lnTo>
                    <a:lnTo>
                      <a:pt x="95" y="26"/>
                    </a:lnTo>
                    <a:lnTo>
                      <a:pt x="100" y="24"/>
                    </a:lnTo>
                    <a:lnTo>
                      <a:pt x="105" y="23"/>
                    </a:lnTo>
                    <a:lnTo>
                      <a:pt x="111" y="23"/>
                    </a:lnTo>
                    <a:lnTo>
                      <a:pt x="117" y="24"/>
                    </a:lnTo>
                    <a:lnTo>
                      <a:pt x="121" y="26"/>
                    </a:lnTo>
                    <a:lnTo>
                      <a:pt x="126" y="29"/>
                    </a:lnTo>
                    <a:lnTo>
                      <a:pt x="129" y="32"/>
                    </a:lnTo>
                    <a:lnTo>
                      <a:pt x="133" y="37"/>
                    </a:lnTo>
                    <a:lnTo>
                      <a:pt x="136" y="46"/>
                    </a:lnTo>
                    <a:lnTo>
                      <a:pt x="135" y="56"/>
                    </a:lnTo>
                    <a:lnTo>
                      <a:pt x="130" y="65"/>
                    </a:lnTo>
                    <a:lnTo>
                      <a:pt x="122" y="73"/>
                    </a:lnTo>
                    <a:lnTo>
                      <a:pt x="130" y="80"/>
                    </a:lnTo>
                    <a:lnTo>
                      <a:pt x="135" y="90"/>
                    </a:lnTo>
                    <a:lnTo>
                      <a:pt x="136" y="100"/>
                    </a:lnTo>
                    <a:lnTo>
                      <a:pt x="133" y="110"/>
                    </a:lnTo>
                    <a:lnTo>
                      <a:pt x="129" y="115"/>
                    </a:lnTo>
                    <a:lnTo>
                      <a:pt x="126" y="118"/>
                    </a:lnTo>
                    <a:lnTo>
                      <a:pt x="121" y="121"/>
                    </a:lnTo>
                    <a:lnTo>
                      <a:pt x="117" y="122"/>
                    </a:lnTo>
                    <a:lnTo>
                      <a:pt x="112" y="123"/>
                    </a:lnTo>
                    <a:lnTo>
                      <a:pt x="106" y="123"/>
                    </a:lnTo>
                    <a:lnTo>
                      <a:pt x="102" y="122"/>
                    </a:lnTo>
                    <a:lnTo>
                      <a:pt x="96" y="121"/>
                    </a:lnTo>
                    <a:lnTo>
                      <a:pt x="94" y="131"/>
                    </a:lnTo>
                    <a:lnTo>
                      <a:pt x="88" y="140"/>
                    </a:lnTo>
                    <a:lnTo>
                      <a:pt x="80" y="146"/>
                    </a:lnTo>
                    <a:lnTo>
                      <a:pt x="69" y="148"/>
                    </a:lnTo>
                    <a:lnTo>
                      <a:pt x="59" y="146"/>
                    </a:lnTo>
                    <a:lnTo>
                      <a:pt x="51" y="140"/>
                    </a:lnTo>
                    <a:lnTo>
                      <a:pt x="45" y="131"/>
                    </a:lnTo>
                    <a:lnTo>
                      <a:pt x="42" y="121"/>
                    </a:lnTo>
                    <a:lnTo>
                      <a:pt x="36" y="123"/>
                    </a:lnTo>
                    <a:lnTo>
                      <a:pt x="31" y="124"/>
                    </a:lnTo>
                    <a:lnTo>
                      <a:pt x="26" y="124"/>
                    </a:lnTo>
                    <a:lnTo>
                      <a:pt x="21" y="123"/>
                    </a:lnTo>
                    <a:lnTo>
                      <a:pt x="16" y="122"/>
                    </a:lnTo>
                    <a:lnTo>
                      <a:pt x="12" y="120"/>
                    </a:lnTo>
                    <a:lnTo>
                      <a:pt x="8" y="116"/>
                    </a:lnTo>
                    <a:lnTo>
                      <a:pt x="5" y="111"/>
                    </a:lnTo>
                    <a:lnTo>
                      <a:pt x="1" y="101"/>
                    </a:lnTo>
                    <a:lnTo>
                      <a:pt x="3" y="92"/>
                    </a:lnTo>
                    <a:lnTo>
                      <a:pt x="7" y="83"/>
                    </a:lnTo>
                    <a:lnTo>
                      <a:pt x="14" y="75"/>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6" name="Freeform 236"/>
              <p:cNvSpPr>
                <a:spLocks/>
              </p:cNvSpPr>
              <p:nvPr/>
            </p:nvSpPr>
            <p:spPr bwMode="auto">
              <a:xfrm>
                <a:off x="3041" y="3140"/>
                <a:ext cx="20" cy="21"/>
              </a:xfrm>
              <a:custGeom>
                <a:avLst/>
                <a:gdLst>
                  <a:gd name="T0" fmla="*/ 1 w 39"/>
                  <a:gd name="T1" fmla="*/ 1 h 40"/>
                  <a:gd name="T2" fmla="*/ 1 w 39"/>
                  <a:gd name="T3" fmla="*/ 1 h 40"/>
                  <a:gd name="T4" fmla="*/ 1 w 39"/>
                  <a:gd name="T5" fmla="*/ 1 h 40"/>
                  <a:gd name="T6" fmla="*/ 1 w 39"/>
                  <a:gd name="T7" fmla="*/ 1 h 40"/>
                  <a:gd name="T8" fmla="*/ 1 w 39"/>
                  <a:gd name="T9" fmla="*/ 1 h 40"/>
                  <a:gd name="T10" fmla="*/ 1 w 39"/>
                  <a:gd name="T11" fmla="*/ 1 h 40"/>
                  <a:gd name="T12" fmla="*/ 1 w 39"/>
                  <a:gd name="T13" fmla="*/ 1 h 40"/>
                  <a:gd name="T14" fmla="*/ 1 w 39"/>
                  <a:gd name="T15" fmla="*/ 1 h 40"/>
                  <a:gd name="T16" fmla="*/ 1 w 39"/>
                  <a:gd name="T17" fmla="*/ 0 h 40"/>
                  <a:gd name="T18" fmla="*/ 1 w 39"/>
                  <a:gd name="T19" fmla="*/ 1 h 40"/>
                  <a:gd name="T20" fmla="*/ 1 w 39"/>
                  <a:gd name="T21" fmla="*/ 1 h 40"/>
                  <a:gd name="T22" fmla="*/ 1 w 39"/>
                  <a:gd name="T23" fmla="*/ 1 h 40"/>
                  <a:gd name="T24" fmla="*/ 0 w 39"/>
                  <a:gd name="T25" fmla="*/ 1 h 40"/>
                  <a:gd name="T26" fmla="*/ 1 w 39"/>
                  <a:gd name="T27" fmla="*/ 1 h 40"/>
                  <a:gd name="T28" fmla="*/ 1 w 39"/>
                  <a:gd name="T29" fmla="*/ 1 h 40"/>
                  <a:gd name="T30" fmla="*/ 1 w 39"/>
                  <a:gd name="T31" fmla="*/ 1 h 40"/>
                  <a:gd name="T32" fmla="*/ 1 w 39"/>
                  <a:gd name="T33" fmla="*/ 1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40">
                    <a:moveTo>
                      <a:pt x="19" y="40"/>
                    </a:moveTo>
                    <a:lnTo>
                      <a:pt x="27" y="39"/>
                    </a:lnTo>
                    <a:lnTo>
                      <a:pt x="33" y="34"/>
                    </a:lnTo>
                    <a:lnTo>
                      <a:pt x="38" y="27"/>
                    </a:lnTo>
                    <a:lnTo>
                      <a:pt x="39" y="20"/>
                    </a:lnTo>
                    <a:lnTo>
                      <a:pt x="38" y="12"/>
                    </a:lnTo>
                    <a:lnTo>
                      <a:pt x="33" y="5"/>
                    </a:lnTo>
                    <a:lnTo>
                      <a:pt x="27" y="1"/>
                    </a:lnTo>
                    <a:lnTo>
                      <a:pt x="19" y="0"/>
                    </a:lnTo>
                    <a:lnTo>
                      <a:pt x="12" y="1"/>
                    </a:lnTo>
                    <a:lnTo>
                      <a:pt x="6" y="5"/>
                    </a:lnTo>
                    <a:lnTo>
                      <a:pt x="1" y="12"/>
                    </a:lnTo>
                    <a:lnTo>
                      <a:pt x="0" y="20"/>
                    </a:lnTo>
                    <a:lnTo>
                      <a:pt x="1" y="27"/>
                    </a:lnTo>
                    <a:lnTo>
                      <a:pt x="6" y="34"/>
                    </a:lnTo>
                    <a:lnTo>
                      <a:pt x="12" y="39"/>
                    </a:lnTo>
                    <a:lnTo>
                      <a:pt x="19" y="4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7" name="Freeform 237"/>
              <p:cNvSpPr>
                <a:spLocks/>
              </p:cNvSpPr>
              <p:nvPr/>
            </p:nvSpPr>
            <p:spPr bwMode="auto">
              <a:xfrm>
                <a:off x="3104" y="2590"/>
                <a:ext cx="68" cy="74"/>
              </a:xfrm>
              <a:custGeom>
                <a:avLst/>
                <a:gdLst>
                  <a:gd name="T0" fmla="*/ 1 w 136"/>
                  <a:gd name="T1" fmla="*/ 1 h 147"/>
                  <a:gd name="T2" fmla="*/ 0 w 136"/>
                  <a:gd name="T3" fmla="*/ 1 h 147"/>
                  <a:gd name="T4" fmla="*/ 1 w 136"/>
                  <a:gd name="T5" fmla="*/ 1 h 147"/>
                  <a:gd name="T6" fmla="*/ 1 w 136"/>
                  <a:gd name="T7" fmla="*/ 1 h 147"/>
                  <a:gd name="T8" fmla="*/ 1 w 136"/>
                  <a:gd name="T9" fmla="*/ 1 h 147"/>
                  <a:gd name="T10" fmla="*/ 1 w 136"/>
                  <a:gd name="T11" fmla="*/ 1 h 147"/>
                  <a:gd name="T12" fmla="*/ 1 w 136"/>
                  <a:gd name="T13" fmla="*/ 1 h 147"/>
                  <a:gd name="T14" fmla="*/ 1 w 136"/>
                  <a:gd name="T15" fmla="*/ 1 h 147"/>
                  <a:gd name="T16" fmla="*/ 1 w 136"/>
                  <a:gd name="T17" fmla="*/ 1 h 147"/>
                  <a:gd name="T18" fmla="*/ 1 w 136"/>
                  <a:gd name="T19" fmla="*/ 1 h 147"/>
                  <a:gd name="T20" fmla="*/ 1 w 136"/>
                  <a:gd name="T21" fmla="*/ 1 h 147"/>
                  <a:gd name="T22" fmla="*/ 1 w 136"/>
                  <a:gd name="T23" fmla="*/ 1 h 147"/>
                  <a:gd name="T24" fmla="*/ 1 w 136"/>
                  <a:gd name="T25" fmla="*/ 1 h 147"/>
                  <a:gd name="T26" fmla="*/ 1 w 136"/>
                  <a:gd name="T27" fmla="*/ 1 h 147"/>
                  <a:gd name="T28" fmla="*/ 1 w 136"/>
                  <a:gd name="T29" fmla="*/ 1 h 147"/>
                  <a:gd name="T30" fmla="*/ 1 w 136"/>
                  <a:gd name="T31" fmla="*/ 1 h 147"/>
                  <a:gd name="T32" fmla="*/ 1 w 136"/>
                  <a:gd name="T33" fmla="*/ 1 h 147"/>
                  <a:gd name="T34" fmla="*/ 1 w 136"/>
                  <a:gd name="T35" fmla="*/ 1 h 147"/>
                  <a:gd name="T36" fmla="*/ 1 w 136"/>
                  <a:gd name="T37" fmla="*/ 1 h 147"/>
                  <a:gd name="T38" fmla="*/ 1 w 136"/>
                  <a:gd name="T39" fmla="*/ 1 h 147"/>
                  <a:gd name="T40" fmla="*/ 1 w 136"/>
                  <a:gd name="T41" fmla="*/ 1 h 147"/>
                  <a:gd name="T42" fmla="*/ 1 w 136"/>
                  <a:gd name="T43" fmla="*/ 1 h 147"/>
                  <a:gd name="T44" fmla="*/ 1 w 136"/>
                  <a:gd name="T45" fmla="*/ 1 h 147"/>
                  <a:gd name="T46" fmla="*/ 1 w 136"/>
                  <a:gd name="T47" fmla="*/ 1 h 147"/>
                  <a:gd name="T48" fmla="*/ 1 w 136"/>
                  <a:gd name="T49" fmla="*/ 1 h 147"/>
                  <a:gd name="T50" fmla="*/ 1 w 136"/>
                  <a:gd name="T51" fmla="*/ 1 h 147"/>
                  <a:gd name="T52" fmla="*/ 1 w 136"/>
                  <a:gd name="T53" fmla="*/ 1 h 147"/>
                  <a:gd name="T54" fmla="*/ 1 w 136"/>
                  <a:gd name="T55" fmla="*/ 1 h 147"/>
                  <a:gd name="T56" fmla="*/ 1 w 136"/>
                  <a:gd name="T57" fmla="*/ 1 h 147"/>
                  <a:gd name="T58" fmla="*/ 1 w 136"/>
                  <a:gd name="T59" fmla="*/ 1 h 147"/>
                  <a:gd name="T60" fmla="*/ 1 w 136"/>
                  <a:gd name="T61" fmla="*/ 1 h 147"/>
                  <a:gd name="T62" fmla="*/ 1 w 136"/>
                  <a:gd name="T63" fmla="*/ 1 h 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6" h="147">
                    <a:moveTo>
                      <a:pt x="14" y="74"/>
                    </a:moveTo>
                    <a:lnTo>
                      <a:pt x="6" y="66"/>
                    </a:lnTo>
                    <a:lnTo>
                      <a:pt x="1" y="57"/>
                    </a:lnTo>
                    <a:lnTo>
                      <a:pt x="0" y="47"/>
                    </a:lnTo>
                    <a:lnTo>
                      <a:pt x="4" y="36"/>
                    </a:lnTo>
                    <a:lnTo>
                      <a:pt x="7" y="33"/>
                    </a:lnTo>
                    <a:lnTo>
                      <a:pt x="11" y="30"/>
                    </a:lnTo>
                    <a:lnTo>
                      <a:pt x="15" y="26"/>
                    </a:lnTo>
                    <a:lnTo>
                      <a:pt x="20" y="25"/>
                    </a:lnTo>
                    <a:lnTo>
                      <a:pt x="25" y="24"/>
                    </a:lnTo>
                    <a:lnTo>
                      <a:pt x="30" y="24"/>
                    </a:lnTo>
                    <a:lnTo>
                      <a:pt x="35" y="25"/>
                    </a:lnTo>
                    <a:lnTo>
                      <a:pt x="41" y="27"/>
                    </a:lnTo>
                    <a:lnTo>
                      <a:pt x="43" y="16"/>
                    </a:lnTo>
                    <a:lnTo>
                      <a:pt x="50" y="8"/>
                    </a:lnTo>
                    <a:lnTo>
                      <a:pt x="58" y="2"/>
                    </a:lnTo>
                    <a:lnTo>
                      <a:pt x="68" y="0"/>
                    </a:lnTo>
                    <a:lnTo>
                      <a:pt x="79" y="2"/>
                    </a:lnTo>
                    <a:lnTo>
                      <a:pt x="87" y="8"/>
                    </a:lnTo>
                    <a:lnTo>
                      <a:pt x="92" y="16"/>
                    </a:lnTo>
                    <a:lnTo>
                      <a:pt x="95" y="26"/>
                    </a:lnTo>
                    <a:lnTo>
                      <a:pt x="101" y="24"/>
                    </a:lnTo>
                    <a:lnTo>
                      <a:pt x="105" y="23"/>
                    </a:lnTo>
                    <a:lnTo>
                      <a:pt x="111" y="23"/>
                    </a:lnTo>
                    <a:lnTo>
                      <a:pt x="116" y="24"/>
                    </a:lnTo>
                    <a:lnTo>
                      <a:pt x="121" y="25"/>
                    </a:lnTo>
                    <a:lnTo>
                      <a:pt x="126" y="28"/>
                    </a:lnTo>
                    <a:lnTo>
                      <a:pt x="129" y="32"/>
                    </a:lnTo>
                    <a:lnTo>
                      <a:pt x="133" y="35"/>
                    </a:lnTo>
                    <a:lnTo>
                      <a:pt x="136" y="46"/>
                    </a:lnTo>
                    <a:lnTo>
                      <a:pt x="135" y="55"/>
                    </a:lnTo>
                    <a:lnTo>
                      <a:pt x="130" y="65"/>
                    </a:lnTo>
                    <a:lnTo>
                      <a:pt x="122" y="72"/>
                    </a:lnTo>
                    <a:lnTo>
                      <a:pt x="130" y="80"/>
                    </a:lnTo>
                    <a:lnTo>
                      <a:pt x="135" y="89"/>
                    </a:lnTo>
                    <a:lnTo>
                      <a:pt x="136" y="100"/>
                    </a:lnTo>
                    <a:lnTo>
                      <a:pt x="133" y="110"/>
                    </a:lnTo>
                    <a:lnTo>
                      <a:pt x="129" y="114"/>
                    </a:lnTo>
                    <a:lnTo>
                      <a:pt x="126" y="117"/>
                    </a:lnTo>
                    <a:lnTo>
                      <a:pt x="121" y="121"/>
                    </a:lnTo>
                    <a:lnTo>
                      <a:pt x="117" y="122"/>
                    </a:lnTo>
                    <a:lnTo>
                      <a:pt x="112" y="123"/>
                    </a:lnTo>
                    <a:lnTo>
                      <a:pt x="106" y="123"/>
                    </a:lnTo>
                    <a:lnTo>
                      <a:pt x="102" y="122"/>
                    </a:lnTo>
                    <a:lnTo>
                      <a:pt x="96" y="121"/>
                    </a:lnTo>
                    <a:lnTo>
                      <a:pt x="94" y="131"/>
                    </a:lnTo>
                    <a:lnTo>
                      <a:pt x="88" y="139"/>
                    </a:lnTo>
                    <a:lnTo>
                      <a:pt x="80" y="145"/>
                    </a:lnTo>
                    <a:lnTo>
                      <a:pt x="69" y="147"/>
                    </a:lnTo>
                    <a:lnTo>
                      <a:pt x="59" y="145"/>
                    </a:lnTo>
                    <a:lnTo>
                      <a:pt x="51" y="139"/>
                    </a:lnTo>
                    <a:lnTo>
                      <a:pt x="45" y="131"/>
                    </a:lnTo>
                    <a:lnTo>
                      <a:pt x="42" y="121"/>
                    </a:lnTo>
                    <a:lnTo>
                      <a:pt x="36" y="123"/>
                    </a:lnTo>
                    <a:lnTo>
                      <a:pt x="31" y="124"/>
                    </a:lnTo>
                    <a:lnTo>
                      <a:pt x="26" y="124"/>
                    </a:lnTo>
                    <a:lnTo>
                      <a:pt x="21" y="123"/>
                    </a:lnTo>
                    <a:lnTo>
                      <a:pt x="16" y="122"/>
                    </a:lnTo>
                    <a:lnTo>
                      <a:pt x="12" y="119"/>
                    </a:lnTo>
                    <a:lnTo>
                      <a:pt x="8" y="116"/>
                    </a:lnTo>
                    <a:lnTo>
                      <a:pt x="5" y="111"/>
                    </a:lnTo>
                    <a:lnTo>
                      <a:pt x="1" y="101"/>
                    </a:lnTo>
                    <a:lnTo>
                      <a:pt x="3" y="92"/>
                    </a:lnTo>
                    <a:lnTo>
                      <a:pt x="7" y="83"/>
                    </a:lnTo>
                    <a:lnTo>
                      <a:pt x="14" y="74"/>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8" name="Freeform 238"/>
              <p:cNvSpPr>
                <a:spLocks/>
              </p:cNvSpPr>
              <p:nvPr/>
            </p:nvSpPr>
            <p:spPr bwMode="auto">
              <a:xfrm>
                <a:off x="3129" y="2616"/>
                <a:ext cx="20" cy="20"/>
              </a:xfrm>
              <a:custGeom>
                <a:avLst/>
                <a:gdLst>
                  <a:gd name="T0" fmla="*/ 1 w 39"/>
                  <a:gd name="T1" fmla="*/ 1 h 39"/>
                  <a:gd name="T2" fmla="*/ 1 w 39"/>
                  <a:gd name="T3" fmla="*/ 1 h 39"/>
                  <a:gd name="T4" fmla="*/ 1 w 39"/>
                  <a:gd name="T5" fmla="*/ 1 h 39"/>
                  <a:gd name="T6" fmla="*/ 1 w 39"/>
                  <a:gd name="T7" fmla="*/ 1 h 39"/>
                  <a:gd name="T8" fmla="*/ 1 w 39"/>
                  <a:gd name="T9" fmla="*/ 1 h 39"/>
                  <a:gd name="T10" fmla="*/ 1 w 39"/>
                  <a:gd name="T11" fmla="*/ 1 h 39"/>
                  <a:gd name="T12" fmla="*/ 1 w 39"/>
                  <a:gd name="T13" fmla="*/ 1 h 39"/>
                  <a:gd name="T14" fmla="*/ 1 w 39"/>
                  <a:gd name="T15" fmla="*/ 1 h 39"/>
                  <a:gd name="T16" fmla="*/ 1 w 39"/>
                  <a:gd name="T17" fmla="*/ 0 h 39"/>
                  <a:gd name="T18" fmla="*/ 1 w 39"/>
                  <a:gd name="T19" fmla="*/ 1 h 39"/>
                  <a:gd name="T20" fmla="*/ 1 w 39"/>
                  <a:gd name="T21" fmla="*/ 1 h 39"/>
                  <a:gd name="T22" fmla="*/ 1 w 39"/>
                  <a:gd name="T23" fmla="*/ 1 h 39"/>
                  <a:gd name="T24" fmla="*/ 0 w 39"/>
                  <a:gd name="T25" fmla="*/ 1 h 39"/>
                  <a:gd name="T26" fmla="*/ 1 w 39"/>
                  <a:gd name="T27" fmla="*/ 1 h 39"/>
                  <a:gd name="T28" fmla="*/ 1 w 39"/>
                  <a:gd name="T29" fmla="*/ 1 h 39"/>
                  <a:gd name="T30" fmla="*/ 1 w 39"/>
                  <a:gd name="T31" fmla="*/ 1 h 39"/>
                  <a:gd name="T32" fmla="*/ 1 w 39"/>
                  <a:gd name="T33" fmla="*/ 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39">
                    <a:moveTo>
                      <a:pt x="19" y="39"/>
                    </a:moveTo>
                    <a:lnTo>
                      <a:pt x="28" y="38"/>
                    </a:lnTo>
                    <a:lnTo>
                      <a:pt x="33" y="33"/>
                    </a:lnTo>
                    <a:lnTo>
                      <a:pt x="38" y="27"/>
                    </a:lnTo>
                    <a:lnTo>
                      <a:pt x="39" y="19"/>
                    </a:lnTo>
                    <a:lnTo>
                      <a:pt x="38" y="12"/>
                    </a:lnTo>
                    <a:lnTo>
                      <a:pt x="33" y="5"/>
                    </a:lnTo>
                    <a:lnTo>
                      <a:pt x="28" y="1"/>
                    </a:lnTo>
                    <a:lnTo>
                      <a:pt x="19" y="0"/>
                    </a:lnTo>
                    <a:lnTo>
                      <a:pt x="13" y="1"/>
                    </a:lnTo>
                    <a:lnTo>
                      <a:pt x="6" y="5"/>
                    </a:lnTo>
                    <a:lnTo>
                      <a:pt x="1" y="12"/>
                    </a:lnTo>
                    <a:lnTo>
                      <a:pt x="0" y="19"/>
                    </a:lnTo>
                    <a:lnTo>
                      <a:pt x="1" y="27"/>
                    </a:lnTo>
                    <a:lnTo>
                      <a:pt x="6" y="33"/>
                    </a:lnTo>
                    <a:lnTo>
                      <a:pt x="13" y="38"/>
                    </a:lnTo>
                    <a:lnTo>
                      <a:pt x="19" y="3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39" name="Freeform 239"/>
              <p:cNvSpPr>
                <a:spLocks/>
              </p:cNvSpPr>
              <p:nvPr/>
            </p:nvSpPr>
            <p:spPr bwMode="auto">
              <a:xfrm>
                <a:off x="3055" y="2362"/>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8" y="18"/>
                    </a:lnTo>
                    <a:lnTo>
                      <a:pt x="55" y="13"/>
                    </a:lnTo>
                    <a:lnTo>
                      <a:pt x="51" y="9"/>
                    </a:lnTo>
                    <a:lnTo>
                      <a:pt x="47" y="5"/>
                    </a:lnTo>
                    <a:lnTo>
                      <a:pt x="42" y="2"/>
                    </a:lnTo>
                    <a:lnTo>
                      <a:pt x="36" y="1"/>
                    </a:lnTo>
                    <a:lnTo>
                      <a:pt x="30" y="0"/>
                    </a:lnTo>
                    <a:lnTo>
                      <a:pt x="19" y="2"/>
                    </a:lnTo>
                    <a:lnTo>
                      <a:pt x="10" y="9"/>
                    </a:lnTo>
                    <a:lnTo>
                      <a:pt x="3" y="18"/>
                    </a:lnTo>
                    <a:lnTo>
                      <a:pt x="0" y="29"/>
                    </a:lnTo>
                    <a:lnTo>
                      <a:pt x="2" y="35"/>
                    </a:lnTo>
                    <a:lnTo>
                      <a:pt x="3" y="41"/>
                    </a:lnTo>
                    <a:lnTo>
                      <a:pt x="6" y="46"/>
                    </a:lnTo>
                    <a:lnTo>
                      <a:pt x="10" y="50"/>
                    </a:lnTo>
                    <a:lnTo>
                      <a:pt x="14" y="54"/>
                    </a:lnTo>
                    <a:lnTo>
                      <a:pt x="19" y="57"/>
                    </a:lnTo>
                    <a:lnTo>
                      <a:pt x="25" y="58"/>
                    </a:lnTo>
                    <a:lnTo>
                      <a:pt x="30" y="59"/>
                    </a:lnTo>
                    <a:lnTo>
                      <a:pt x="36" y="58"/>
                    </a:lnTo>
                    <a:lnTo>
                      <a:pt x="42" y="57"/>
                    </a:lnTo>
                    <a:lnTo>
                      <a:pt x="47" y="54"/>
                    </a:lnTo>
                    <a:lnTo>
                      <a:pt x="51" y="50"/>
                    </a:lnTo>
                    <a:lnTo>
                      <a:pt x="55" y="46"/>
                    </a:lnTo>
                    <a:lnTo>
                      <a:pt x="58"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0" name="Freeform 240"/>
              <p:cNvSpPr>
                <a:spLocks/>
              </p:cNvSpPr>
              <p:nvPr/>
            </p:nvSpPr>
            <p:spPr bwMode="auto">
              <a:xfrm>
                <a:off x="3063" y="236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1" y="29"/>
                    </a:lnTo>
                    <a:lnTo>
                      <a:pt x="7" y="27"/>
                    </a:lnTo>
                    <a:lnTo>
                      <a:pt x="5" y="26"/>
                    </a:lnTo>
                    <a:lnTo>
                      <a:pt x="4" y="24"/>
                    </a:lnTo>
                    <a:lnTo>
                      <a:pt x="2" y="20"/>
                    </a:lnTo>
                    <a:lnTo>
                      <a:pt x="0" y="18"/>
                    </a:lnTo>
                    <a:lnTo>
                      <a:pt x="0" y="15"/>
                    </a:lnTo>
                    <a:lnTo>
                      <a:pt x="0" y="12"/>
                    </a:lnTo>
                    <a:lnTo>
                      <a:pt x="2" y="10"/>
                    </a:lnTo>
                    <a:lnTo>
                      <a:pt x="4" y="7"/>
                    </a:lnTo>
                    <a:lnTo>
                      <a:pt x="5" y="5"/>
                    </a:lnTo>
                    <a:lnTo>
                      <a:pt x="7" y="3"/>
                    </a:lnTo>
                    <a:lnTo>
                      <a:pt x="11" y="2"/>
                    </a:lnTo>
                    <a:lnTo>
                      <a:pt x="13" y="0"/>
                    </a:lnTo>
                    <a:lnTo>
                      <a:pt x="15" y="0"/>
                    </a:lnTo>
                    <a:lnTo>
                      <a:pt x="19" y="0"/>
                    </a:lnTo>
                    <a:lnTo>
                      <a:pt x="21" y="2"/>
                    </a:lnTo>
                    <a:lnTo>
                      <a:pt x="23" y="3"/>
                    </a:lnTo>
                    <a:lnTo>
                      <a:pt x="26" y="5"/>
                    </a:lnTo>
                    <a:lnTo>
                      <a:pt x="28" y="7"/>
                    </a:lnTo>
                    <a:lnTo>
                      <a:pt x="29" y="10"/>
                    </a:lnTo>
                    <a:lnTo>
                      <a:pt x="30" y="12"/>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1" name="Freeform 241"/>
              <p:cNvSpPr>
                <a:spLocks/>
              </p:cNvSpPr>
              <p:nvPr/>
            </p:nvSpPr>
            <p:spPr bwMode="auto">
              <a:xfrm>
                <a:off x="2814" y="247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7" y="19"/>
                    </a:lnTo>
                    <a:lnTo>
                      <a:pt x="54" y="14"/>
                    </a:lnTo>
                    <a:lnTo>
                      <a:pt x="51" y="10"/>
                    </a:lnTo>
                    <a:lnTo>
                      <a:pt x="46" y="6"/>
                    </a:lnTo>
                    <a:lnTo>
                      <a:pt x="41" y="3"/>
                    </a:lnTo>
                    <a:lnTo>
                      <a:pt x="36" y="1"/>
                    </a:lnTo>
                    <a:lnTo>
                      <a:pt x="30" y="0"/>
                    </a:lnTo>
                    <a:lnTo>
                      <a:pt x="18" y="3"/>
                    </a:lnTo>
                    <a:lnTo>
                      <a:pt x="8" y="10"/>
                    </a:lnTo>
                    <a:lnTo>
                      <a:pt x="2" y="19"/>
                    </a:lnTo>
                    <a:lnTo>
                      <a:pt x="0" y="30"/>
                    </a:lnTo>
                    <a:lnTo>
                      <a:pt x="0" y="36"/>
                    </a:lnTo>
                    <a:lnTo>
                      <a:pt x="2" y="42"/>
                    </a:lnTo>
                    <a:lnTo>
                      <a:pt x="4" y="46"/>
                    </a:lnTo>
                    <a:lnTo>
                      <a:pt x="8" y="51"/>
                    </a:lnTo>
                    <a:lnTo>
                      <a:pt x="13" y="54"/>
                    </a:lnTo>
                    <a:lnTo>
                      <a:pt x="18" y="58"/>
                    </a:lnTo>
                    <a:lnTo>
                      <a:pt x="24" y="59"/>
                    </a:lnTo>
                    <a:lnTo>
                      <a:pt x="30" y="60"/>
                    </a:lnTo>
                    <a:lnTo>
                      <a:pt x="36" y="59"/>
                    </a:lnTo>
                    <a:lnTo>
                      <a:pt x="41" y="58"/>
                    </a:lnTo>
                    <a:lnTo>
                      <a:pt x="46" y="54"/>
                    </a:lnTo>
                    <a:lnTo>
                      <a:pt x="51" y="51"/>
                    </a:lnTo>
                    <a:lnTo>
                      <a:pt x="54" y="46"/>
                    </a:lnTo>
                    <a:lnTo>
                      <a:pt x="57"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2" name="Freeform 242"/>
              <p:cNvSpPr>
                <a:spLocks/>
              </p:cNvSpPr>
              <p:nvPr/>
            </p:nvSpPr>
            <p:spPr bwMode="auto">
              <a:xfrm>
                <a:off x="2821" y="2486"/>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30">
                    <a:moveTo>
                      <a:pt x="15" y="30"/>
                    </a:moveTo>
                    <a:lnTo>
                      <a:pt x="11" y="30"/>
                    </a:lnTo>
                    <a:lnTo>
                      <a:pt x="9" y="29"/>
                    </a:lnTo>
                    <a:lnTo>
                      <a:pt x="7" y="27"/>
                    </a:lnTo>
                    <a:lnTo>
                      <a:pt x="4" y="26"/>
                    </a:lnTo>
                    <a:lnTo>
                      <a:pt x="2" y="23"/>
                    </a:lnTo>
                    <a:lnTo>
                      <a:pt x="1" y="21"/>
                    </a:lnTo>
                    <a:lnTo>
                      <a:pt x="0" y="18"/>
                    </a:lnTo>
                    <a:lnTo>
                      <a:pt x="0" y="15"/>
                    </a:lnTo>
                    <a:lnTo>
                      <a:pt x="0" y="13"/>
                    </a:lnTo>
                    <a:lnTo>
                      <a:pt x="1" y="10"/>
                    </a:lnTo>
                    <a:lnTo>
                      <a:pt x="2" y="7"/>
                    </a:lnTo>
                    <a:lnTo>
                      <a:pt x="4" y="5"/>
                    </a:lnTo>
                    <a:lnTo>
                      <a:pt x="7" y="3"/>
                    </a:lnTo>
                    <a:lnTo>
                      <a:pt x="9" y="1"/>
                    </a:lnTo>
                    <a:lnTo>
                      <a:pt x="11" y="0"/>
                    </a:lnTo>
                    <a:lnTo>
                      <a:pt x="15" y="0"/>
                    </a:lnTo>
                    <a:lnTo>
                      <a:pt x="17" y="0"/>
                    </a:lnTo>
                    <a:lnTo>
                      <a:pt x="21" y="1"/>
                    </a:lnTo>
                    <a:lnTo>
                      <a:pt x="23" y="3"/>
                    </a:lnTo>
                    <a:lnTo>
                      <a:pt x="25" y="5"/>
                    </a:lnTo>
                    <a:lnTo>
                      <a:pt x="26" y="7"/>
                    </a:lnTo>
                    <a:lnTo>
                      <a:pt x="28" y="10"/>
                    </a:lnTo>
                    <a:lnTo>
                      <a:pt x="29" y="13"/>
                    </a:lnTo>
                    <a:lnTo>
                      <a:pt x="29" y="15"/>
                    </a:lnTo>
                    <a:lnTo>
                      <a:pt x="28"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3" name="Freeform 243"/>
              <p:cNvSpPr>
                <a:spLocks/>
              </p:cNvSpPr>
              <p:nvPr/>
            </p:nvSpPr>
            <p:spPr bwMode="auto">
              <a:xfrm>
                <a:off x="2798" y="2274"/>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8" y="24"/>
                    </a:lnTo>
                    <a:lnTo>
                      <a:pt x="57" y="19"/>
                    </a:lnTo>
                    <a:lnTo>
                      <a:pt x="54" y="13"/>
                    </a:lnTo>
                    <a:lnTo>
                      <a:pt x="50" y="8"/>
                    </a:lnTo>
                    <a:lnTo>
                      <a:pt x="46" y="5"/>
                    </a:lnTo>
                    <a:lnTo>
                      <a:pt x="41" y="3"/>
                    </a:lnTo>
                    <a:lnTo>
                      <a:pt x="35" y="0"/>
                    </a:lnTo>
                    <a:lnTo>
                      <a:pt x="30" y="0"/>
                    </a:lnTo>
                    <a:lnTo>
                      <a:pt x="18" y="3"/>
                    </a:lnTo>
                    <a:lnTo>
                      <a:pt x="9" y="8"/>
                    </a:lnTo>
                    <a:lnTo>
                      <a:pt x="2" y="19"/>
                    </a:lnTo>
                    <a:lnTo>
                      <a:pt x="0" y="30"/>
                    </a:lnTo>
                    <a:lnTo>
                      <a:pt x="1" y="36"/>
                    </a:lnTo>
                    <a:lnTo>
                      <a:pt x="2" y="41"/>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1"/>
                    </a:lnTo>
                    <a:lnTo>
                      <a:pt x="58"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4" name="Freeform 244"/>
              <p:cNvSpPr>
                <a:spLocks/>
              </p:cNvSpPr>
              <p:nvPr/>
            </p:nvSpPr>
            <p:spPr bwMode="auto">
              <a:xfrm>
                <a:off x="2805" y="2281"/>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1" y="29"/>
                    </a:lnTo>
                    <a:lnTo>
                      <a:pt x="9" y="28"/>
                    </a:lnTo>
                    <a:lnTo>
                      <a:pt x="7" y="27"/>
                    </a:lnTo>
                    <a:lnTo>
                      <a:pt x="4" y="26"/>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1"/>
                    </a:lnTo>
                    <a:lnTo>
                      <a:pt x="25" y="26"/>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5" name="Freeform 245"/>
              <p:cNvSpPr>
                <a:spLocks/>
              </p:cNvSpPr>
              <p:nvPr/>
            </p:nvSpPr>
            <p:spPr bwMode="auto">
              <a:xfrm>
                <a:off x="2918" y="259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5" y="13"/>
                    </a:lnTo>
                    <a:lnTo>
                      <a:pt x="52" y="8"/>
                    </a:lnTo>
                    <a:lnTo>
                      <a:pt x="47" y="5"/>
                    </a:lnTo>
                    <a:lnTo>
                      <a:pt x="42" y="3"/>
                    </a:lnTo>
                    <a:lnTo>
                      <a:pt x="36" y="0"/>
                    </a:lnTo>
                    <a:lnTo>
                      <a:pt x="30" y="0"/>
                    </a:lnTo>
                    <a:lnTo>
                      <a:pt x="19" y="3"/>
                    </a:lnTo>
                    <a:lnTo>
                      <a:pt x="9" y="8"/>
                    </a:lnTo>
                    <a:lnTo>
                      <a:pt x="2" y="19"/>
                    </a:lnTo>
                    <a:lnTo>
                      <a:pt x="0" y="30"/>
                    </a:lnTo>
                    <a:lnTo>
                      <a:pt x="1" y="36"/>
                    </a:lnTo>
                    <a:lnTo>
                      <a:pt x="2" y="42"/>
                    </a:lnTo>
                    <a:lnTo>
                      <a:pt x="6" y="46"/>
                    </a:lnTo>
                    <a:lnTo>
                      <a:pt x="9" y="51"/>
                    </a:lnTo>
                    <a:lnTo>
                      <a:pt x="14" y="54"/>
                    </a:lnTo>
                    <a:lnTo>
                      <a:pt x="19" y="58"/>
                    </a:lnTo>
                    <a:lnTo>
                      <a:pt x="24" y="59"/>
                    </a:lnTo>
                    <a:lnTo>
                      <a:pt x="30" y="60"/>
                    </a:lnTo>
                    <a:lnTo>
                      <a:pt x="36" y="59"/>
                    </a:lnTo>
                    <a:lnTo>
                      <a:pt x="42" y="58"/>
                    </a:lnTo>
                    <a:lnTo>
                      <a:pt x="47" y="54"/>
                    </a:lnTo>
                    <a:lnTo>
                      <a:pt x="52" y="51"/>
                    </a:lnTo>
                    <a:lnTo>
                      <a:pt x="55"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6" name="Freeform 246"/>
              <p:cNvSpPr>
                <a:spLocks/>
              </p:cNvSpPr>
              <p:nvPr/>
            </p:nvSpPr>
            <p:spPr bwMode="auto">
              <a:xfrm>
                <a:off x="2925" y="260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1" y="29"/>
                    </a:lnTo>
                    <a:lnTo>
                      <a:pt x="7" y="27"/>
                    </a:lnTo>
                    <a:lnTo>
                      <a:pt x="5" y="26"/>
                    </a:lnTo>
                    <a:lnTo>
                      <a:pt x="4" y="23"/>
                    </a:lnTo>
                    <a:lnTo>
                      <a:pt x="1" y="20"/>
                    </a:lnTo>
                    <a:lnTo>
                      <a:pt x="0" y="18"/>
                    </a:lnTo>
                    <a:lnTo>
                      <a:pt x="0" y="15"/>
                    </a:lnTo>
                    <a:lnTo>
                      <a:pt x="0" y="12"/>
                    </a:lnTo>
                    <a:lnTo>
                      <a:pt x="1" y="9"/>
                    </a:lnTo>
                    <a:lnTo>
                      <a:pt x="4" y="7"/>
                    </a:lnTo>
                    <a:lnTo>
                      <a:pt x="5" y="5"/>
                    </a:lnTo>
                    <a:lnTo>
                      <a:pt x="7" y="3"/>
                    </a:lnTo>
                    <a:lnTo>
                      <a:pt x="11" y="1"/>
                    </a:lnTo>
                    <a:lnTo>
                      <a:pt x="13" y="0"/>
                    </a:lnTo>
                    <a:lnTo>
                      <a:pt x="15" y="0"/>
                    </a:lnTo>
                    <a:lnTo>
                      <a:pt x="19" y="0"/>
                    </a:lnTo>
                    <a:lnTo>
                      <a:pt x="21" y="1"/>
                    </a:lnTo>
                    <a:lnTo>
                      <a:pt x="23" y="3"/>
                    </a:lnTo>
                    <a:lnTo>
                      <a:pt x="26" y="5"/>
                    </a:lnTo>
                    <a:lnTo>
                      <a:pt x="28" y="7"/>
                    </a:lnTo>
                    <a:lnTo>
                      <a:pt x="29" y="9"/>
                    </a:lnTo>
                    <a:lnTo>
                      <a:pt x="30" y="12"/>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7" name="Freeform 247"/>
              <p:cNvSpPr>
                <a:spLocks/>
              </p:cNvSpPr>
              <p:nvPr/>
            </p:nvSpPr>
            <p:spPr bwMode="auto">
              <a:xfrm>
                <a:off x="2819" y="2655"/>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4" y="12"/>
                    </a:lnTo>
                    <a:lnTo>
                      <a:pt x="51" y="8"/>
                    </a:lnTo>
                    <a:lnTo>
                      <a:pt x="46" y="4"/>
                    </a:lnTo>
                    <a:lnTo>
                      <a:pt x="42" y="2"/>
                    </a:lnTo>
                    <a:lnTo>
                      <a:pt x="36" y="0"/>
                    </a:lnTo>
                    <a:lnTo>
                      <a:pt x="30" y="0"/>
                    </a:lnTo>
                    <a:lnTo>
                      <a:pt x="19" y="2"/>
                    </a:lnTo>
                    <a:lnTo>
                      <a:pt x="9" y="8"/>
                    </a:lnTo>
                    <a:lnTo>
                      <a:pt x="3" y="18"/>
                    </a:lnTo>
                    <a:lnTo>
                      <a:pt x="0" y="30"/>
                    </a:lnTo>
                    <a:lnTo>
                      <a:pt x="1" y="35"/>
                    </a:lnTo>
                    <a:lnTo>
                      <a:pt x="3" y="40"/>
                    </a:lnTo>
                    <a:lnTo>
                      <a:pt x="6" y="46"/>
                    </a:lnTo>
                    <a:lnTo>
                      <a:pt x="9" y="50"/>
                    </a:lnTo>
                    <a:lnTo>
                      <a:pt x="14" y="54"/>
                    </a:lnTo>
                    <a:lnTo>
                      <a:pt x="19" y="56"/>
                    </a:lnTo>
                    <a:lnTo>
                      <a:pt x="24" y="59"/>
                    </a:lnTo>
                    <a:lnTo>
                      <a:pt x="30" y="59"/>
                    </a:lnTo>
                    <a:lnTo>
                      <a:pt x="36" y="59"/>
                    </a:lnTo>
                    <a:lnTo>
                      <a:pt x="42" y="56"/>
                    </a:lnTo>
                    <a:lnTo>
                      <a:pt x="46" y="54"/>
                    </a:lnTo>
                    <a:lnTo>
                      <a:pt x="51" y="50"/>
                    </a:lnTo>
                    <a:lnTo>
                      <a:pt x="54" y="46"/>
                    </a:lnTo>
                    <a:lnTo>
                      <a:pt x="58" y="40"/>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8" name="Freeform 248"/>
              <p:cNvSpPr>
                <a:spLocks/>
              </p:cNvSpPr>
              <p:nvPr/>
            </p:nvSpPr>
            <p:spPr bwMode="auto">
              <a:xfrm>
                <a:off x="2827" y="2662"/>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3" y="29"/>
                    </a:lnTo>
                    <a:lnTo>
                      <a:pt x="9" y="27"/>
                    </a:lnTo>
                    <a:lnTo>
                      <a:pt x="7" y="26"/>
                    </a:lnTo>
                    <a:lnTo>
                      <a:pt x="5" y="25"/>
                    </a:lnTo>
                    <a:lnTo>
                      <a:pt x="3" y="23"/>
                    </a:lnTo>
                    <a:lnTo>
                      <a:pt x="1" y="19"/>
                    </a:lnTo>
                    <a:lnTo>
                      <a:pt x="0" y="17"/>
                    </a:lnTo>
                    <a:lnTo>
                      <a:pt x="0" y="15"/>
                    </a:lnTo>
                    <a:lnTo>
                      <a:pt x="0" y="11"/>
                    </a:lnTo>
                    <a:lnTo>
                      <a:pt x="1" y="9"/>
                    </a:lnTo>
                    <a:lnTo>
                      <a:pt x="3" y="6"/>
                    </a:lnTo>
                    <a:lnTo>
                      <a:pt x="5" y="3"/>
                    </a:lnTo>
                    <a:lnTo>
                      <a:pt x="7" y="2"/>
                    </a:lnTo>
                    <a:lnTo>
                      <a:pt x="9" y="1"/>
                    </a:lnTo>
                    <a:lnTo>
                      <a:pt x="13" y="0"/>
                    </a:lnTo>
                    <a:lnTo>
                      <a:pt x="15" y="0"/>
                    </a:lnTo>
                    <a:lnTo>
                      <a:pt x="18" y="0"/>
                    </a:lnTo>
                    <a:lnTo>
                      <a:pt x="21" y="1"/>
                    </a:lnTo>
                    <a:lnTo>
                      <a:pt x="23" y="2"/>
                    </a:lnTo>
                    <a:lnTo>
                      <a:pt x="26" y="3"/>
                    </a:lnTo>
                    <a:lnTo>
                      <a:pt x="27" y="6"/>
                    </a:lnTo>
                    <a:lnTo>
                      <a:pt x="29" y="9"/>
                    </a:lnTo>
                    <a:lnTo>
                      <a:pt x="30" y="11"/>
                    </a:lnTo>
                    <a:lnTo>
                      <a:pt x="30" y="15"/>
                    </a:lnTo>
                    <a:lnTo>
                      <a:pt x="29" y="20"/>
                    </a:lnTo>
                    <a:lnTo>
                      <a:pt x="26" y="25"/>
                    </a:lnTo>
                    <a:lnTo>
                      <a:pt x="21" y="27"/>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49" name="Freeform 249"/>
              <p:cNvSpPr>
                <a:spLocks/>
              </p:cNvSpPr>
              <p:nvPr/>
            </p:nvSpPr>
            <p:spPr bwMode="auto">
              <a:xfrm>
                <a:off x="3120" y="2711"/>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8" y="25"/>
                    </a:lnTo>
                    <a:lnTo>
                      <a:pt x="57" y="19"/>
                    </a:lnTo>
                    <a:lnTo>
                      <a:pt x="54" y="13"/>
                    </a:lnTo>
                    <a:lnTo>
                      <a:pt x="50" y="9"/>
                    </a:lnTo>
                    <a:lnTo>
                      <a:pt x="46" y="5"/>
                    </a:lnTo>
                    <a:lnTo>
                      <a:pt x="41" y="3"/>
                    </a:lnTo>
                    <a:lnTo>
                      <a:pt x="35" y="2"/>
                    </a:lnTo>
                    <a:lnTo>
                      <a:pt x="30" y="0"/>
                    </a:lnTo>
                    <a:lnTo>
                      <a:pt x="18" y="3"/>
                    </a:lnTo>
                    <a:lnTo>
                      <a:pt x="9" y="9"/>
                    </a:lnTo>
                    <a:lnTo>
                      <a:pt x="2" y="19"/>
                    </a:lnTo>
                    <a:lnTo>
                      <a:pt x="0" y="30"/>
                    </a:lnTo>
                    <a:lnTo>
                      <a:pt x="1" y="36"/>
                    </a:lnTo>
                    <a:lnTo>
                      <a:pt x="2" y="42"/>
                    </a:lnTo>
                    <a:lnTo>
                      <a:pt x="5" y="47"/>
                    </a:lnTo>
                    <a:lnTo>
                      <a:pt x="9" y="51"/>
                    </a:lnTo>
                    <a:lnTo>
                      <a:pt x="13" y="55"/>
                    </a:lnTo>
                    <a:lnTo>
                      <a:pt x="18" y="58"/>
                    </a:lnTo>
                    <a:lnTo>
                      <a:pt x="24" y="59"/>
                    </a:lnTo>
                    <a:lnTo>
                      <a:pt x="30" y="60"/>
                    </a:lnTo>
                    <a:lnTo>
                      <a:pt x="35" y="59"/>
                    </a:lnTo>
                    <a:lnTo>
                      <a:pt x="41" y="58"/>
                    </a:lnTo>
                    <a:lnTo>
                      <a:pt x="46" y="55"/>
                    </a:lnTo>
                    <a:lnTo>
                      <a:pt x="50" y="51"/>
                    </a:lnTo>
                    <a:lnTo>
                      <a:pt x="54" y="47"/>
                    </a:lnTo>
                    <a:lnTo>
                      <a:pt x="57" y="42"/>
                    </a:lnTo>
                    <a:lnTo>
                      <a:pt x="58" y="36"/>
                    </a:lnTo>
                    <a:lnTo>
                      <a:pt x="59" y="3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0" name="Freeform 250"/>
              <p:cNvSpPr>
                <a:spLocks/>
              </p:cNvSpPr>
              <p:nvPr/>
            </p:nvSpPr>
            <p:spPr bwMode="auto">
              <a:xfrm>
                <a:off x="3128" y="271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6" y="27"/>
                    </a:lnTo>
                    <a:lnTo>
                      <a:pt x="4" y="26"/>
                    </a:lnTo>
                    <a:lnTo>
                      <a:pt x="3" y="24"/>
                    </a:lnTo>
                    <a:lnTo>
                      <a:pt x="1" y="20"/>
                    </a:lnTo>
                    <a:lnTo>
                      <a:pt x="0" y="18"/>
                    </a:lnTo>
                    <a:lnTo>
                      <a:pt x="0" y="15"/>
                    </a:lnTo>
                    <a:lnTo>
                      <a:pt x="0" y="12"/>
                    </a:lnTo>
                    <a:lnTo>
                      <a:pt x="1" y="10"/>
                    </a:lnTo>
                    <a:lnTo>
                      <a:pt x="3" y="7"/>
                    </a:lnTo>
                    <a:lnTo>
                      <a:pt x="4" y="5"/>
                    </a:lnTo>
                    <a:lnTo>
                      <a:pt x="6" y="3"/>
                    </a:lnTo>
                    <a:lnTo>
                      <a:pt x="9" y="2"/>
                    </a:lnTo>
                    <a:lnTo>
                      <a:pt x="12" y="0"/>
                    </a:lnTo>
                    <a:lnTo>
                      <a:pt x="15" y="0"/>
                    </a:lnTo>
                    <a:lnTo>
                      <a:pt x="18" y="0"/>
                    </a:lnTo>
                    <a:lnTo>
                      <a:pt x="20" y="2"/>
                    </a:lnTo>
                    <a:lnTo>
                      <a:pt x="23" y="3"/>
                    </a:lnTo>
                    <a:lnTo>
                      <a:pt x="25" y="5"/>
                    </a:lnTo>
                    <a:lnTo>
                      <a:pt x="27" y="7"/>
                    </a:lnTo>
                    <a:lnTo>
                      <a:pt x="28" y="10"/>
                    </a:lnTo>
                    <a:lnTo>
                      <a:pt x="30" y="12"/>
                    </a:lnTo>
                    <a:lnTo>
                      <a:pt x="30" y="15"/>
                    </a:lnTo>
                    <a:lnTo>
                      <a:pt x="28" y="21"/>
                    </a:lnTo>
                    <a:lnTo>
                      <a:pt x="25" y="26"/>
                    </a:lnTo>
                    <a:lnTo>
                      <a:pt x="20"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1" name="Freeform 251"/>
              <p:cNvSpPr>
                <a:spLocks/>
              </p:cNvSpPr>
              <p:nvPr/>
            </p:nvSpPr>
            <p:spPr bwMode="auto">
              <a:xfrm>
                <a:off x="3136" y="2454"/>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4"/>
                    </a:lnTo>
                    <a:lnTo>
                      <a:pt x="51" y="9"/>
                    </a:lnTo>
                    <a:lnTo>
                      <a:pt x="46" y="6"/>
                    </a:lnTo>
                    <a:lnTo>
                      <a:pt x="41" y="2"/>
                    </a:lnTo>
                    <a:lnTo>
                      <a:pt x="36" y="1"/>
                    </a:lnTo>
                    <a:lnTo>
                      <a:pt x="30" y="0"/>
                    </a:lnTo>
                    <a:lnTo>
                      <a:pt x="18" y="2"/>
                    </a:lnTo>
                    <a:lnTo>
                      <a:pt x="9" y="9"/>
                    </a:lnTo>
                    <a:lnTo>
                      <a:pt x="2" y="18"/>
                    </a:lnTo>
                    <a:lnTo>
                      <a:pt x="0" y="30"/>
                    </a:lnTo>
                    <a:lnTo>
                      <a:pt x="1" y="36"/>
                    </a:lnTo>
                    <a:lnTo>
                      <a:pt x="2" y="41"/>
                    </a:lnTo>
                    <a:lnTo>
                      <a:pt x="6" y="47"/>
                    </a:lnTo>
                    <a:lnTo>
                      <a:pt x="9" y="52"/>
                    </a:lnTo>
                    <a:lnTo>
                      <a:pt x="14" y="55"/>
                    </a:lnTo>
                    <a:lnTo>
                      <a:pt x="18" y="58"/>
                    </a:lnTo>
                    <a:lnTo>
                      <a:pt x="24" y="60"/>
                    </a:lnTo>
                    <a:lnTo>
                      <a:pt x="30" y="60"/>
                    </a:lnTo>
                    <a:lnTo>
                      <a:pt x="36" y="60"/>
                    </a:lnTo>
                    <a:lnTo>
                      <a:pt x="41" y="58"/>
                    </a:lnTo>
                    <a:lnTo>
                      <a:pt x="46" y="55"/>
                    </a:lnTo>
                    <a:lnTo>
                      <a:pt x="51" y="52"/>
                    </a:lnTo>
                    <a:lnTo>
                      <a:pt x="54" y="47"/>
                    </a:lnTo>
                    <a:lnTo>
                      <a:pt x="57"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2" name="Freeform 252"/>
              <p:cNvSpPr>
                <a:spLocks/>
              </p:cNvSpPr>
              <p:nvPr/>
            </p:nvSpPr>
            <p:spPr bwMode="auto">
              <a:xfrm>
                <a:off x="3144" y="2462"/>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9"/>
                    </a:lnTo>
                    <a:lnTo>
                      <a:pt x="7" y="28"/>
                    </a:lnTo>
                    <a:lnTo>
                      <a:pt x="4" y="25"/>
                    </a:lnTo>
                    <a:lnTo>
                      <a:pt x="2" y="23"/>
                    </a:lnTo>
                    <a:lnTo>
                      <a:pt x="1" y="21"/>
                    </a:lnTo>
                    <a:lnTo>
                      <a:pt x="0" y="18"/>
                    </a:lnTo>
                    <a:lnTo>
                      <a:pt x="0" y="15"/>
                    </a:lnTo>
                    <a:lnTo>
                      <a:pt x="0" y="13"/>
                    </a:lnTo>
                    <a:lnTo>
                      <a:pt x="1" y="9"/>
                    </a:lnTo>
                    <a:lnTo>
                      <a:pt x="2" y="7"/>
                    </a:lnTo>
                    <a:lnTo>
                      <a:pt x="4" y="5"/>
                    </a:lnTo>
                    <a:lnTo>
                      <a:pt x="7" y="3"/>
                    </a:lnTo>
                    <a:lnTo>
                      <a:pt x="9" y="1"/>
                    </a:lnTo>
                    <a:lnTo>
                      <a:pt x="11" y="0"/>
                    </a:lnTo>
                    <a:lnTo>
                      <a:pt x="15" y="0"/>
                    </a:lnTo>
                    <a:lnTo>
                      <a:pt x="17" y="0"/>
                    </a:lnTo>
                    <a:lnTo>
                      <a:pt x="21" y="1"/>
                    </a:lnTo>
                    <a:lnTo>
                      <a:pt x="23" y="3"/>
                    </a:lnTo>
                    <a:lnTo>
                      <a:pt x="25" y="5"/>
                    </a:lnTo>
                    <a:lnTo>
                      <a:pt x="26" y="7"/>
                    </a:lnTo>
                    <a:lnTo>
                      <a:pt x="29" y="9"/>
                    </a:lnTo>
                    <a:lnTo>
                      <a:pt x="30" y="13"/>
                    </a:lnTo>
                    <a:lnTo>
                      <a:pt x="30" y="15"/>
                    </a:lnTo>
                    <a:lnTo>
                      <a:pt x="29" y="21"/>
                    </a:lnTo>
                    <a:lnTo>
                      <a:pt x="25"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3" name="Freeform 253"/>
              <p:cNvSpPr>
                <a:spLocks/>
              </p:cNvSpPr>
              <p:nvPr/>
            </p:nvSpPr>
            <p:spPr bwMode="auto">
              <a:xfrm>
                <a:off x="3139" y="2831"/>
                <a:ext cx="30" cy="29"/>
              </a:xfrm>
              <a:custGeom>
                <a:avLst/>
                <a:gdLst>
                  <a:gd name="T0" fmla="*/ 1 w 58"/>
                  <a:gd name="T1" fmla="*/ 0 h 60"/>
                  <a:gd name="T2" fmla="*/ 1 w 58"/>
                  <a:gd name="T3" fmla="*/ 0 h 60"/>
                  <a:gd name="T4" fmla="*/ 1 w 58"/>
                  <a:gd name="T5" fmla="*/ 0 h 60"/>
                  <a:gd name="T6" fmla="*/ 1 w 58"/>
                  <a:gd name="T7" fmla="*/ 0 h 60"/>
                  <a:gd name="T8" fmla="*/ 1 w 58"/>
                  <a:gd name="T9" fmla="*/ 0 h 60"/>
                  <a:gd name="T10" fmla="*/ 1 w 58"/>
                  <a:gd name="T11" fmla="*/ 0 h 60"/>
                  <a:gd name="T12" fmla="*/ 1 w 58"/>
                  <a:gd name="T13" fmla="*/ 0 h 60"/>
                  <a:gd name="T14" fmla="*/ 1 w 58"/>
                  <a:gd name="T15" fmla="*/ 0 h 60"/>
                  <a:gd name="T16" fmla="*/ 1 w 58"/>
                  <a:gd name="T17" fmla="*/ 0 h 60"/>
                  <a:gd name="T18" fmla="*/ 1 w 58"/>
                  <a:gd name="T19" fmla="*/ 0 h 60"/>
                  <a:gd name="T20" fmla="*/ 1 w 58"/>
                  <a:gd name="T21" fmla="*/ 0 h 60"/>
                  <a:gd name="T22" fmla="*/ 1 w 58"/>
                  <a:gd name="T23" fmla="*/ 0 h 60"/>
                  <a:gd name="T24" fmla="*/ 0 w 58"/>
                  <a:gd name="T25" fmla="*/ 0 h 60"/>
                  <a:gd name="T26" fmla="*/ 0 w 58"/>
                  <a:gd name="T27" fmla="*/ 0 h 60"/>
                  <a:gd name="T28" fmla="*/ 1 w 58"/>
                  <a:gd name="T29" fmla="*/ 0 h 60"/>
                  <a:gd name="T30" fmla="*/ 1 w 58"/>
                  <a:gd name="T31" fmla="*/ 0 h 60"/>
                  <a:gd name="T32" fmla="*/ 1 w 58"/>
                  <a:gd name="T33" fmla="*/ 0 h 60"/>
                  <a:gd name="T34" fmla="*/ 1 w 58"/>
                  <a:gd name="T35" fmla="*/ 0 h 60"/>
                  <a:gd name="T36" fmla="*/ 1 w 58"/>
                  <a:gd name="T37" fmla="*/ 0 h 60"/>
                  <a:gd name="T38" fmla="*/ 1 w 58"/>
                  <a:gd name="T39" fmla="*/ 0 h 60"/>
                  <a:gd name="T40" fmla="*/ 1 w 58"/>
                  <a:gd name="T41" fmla="*/ 0 h 60"/>
                  <a:gd name="T42" fmla="*/ 1 w 58"/>
                  <a:gd name="T43" fmla="*/ 0 h 60"/>
                  <a:gd name="T44" fmla="*/ 1 w 58"/>
                  <a:gd name="T45" fmla="*/ 0 h 60"/>
                  <a:gd name="T46" fmla="*/ 1 w 58"/>
                  <a:gd name="T47" fmla="*/ 0 h 60"/>
                  <a:gd name="T48" fmla="*/ 1 w 58"/>
                  <a:gd name="T49" fmla="*/ 0 h 60"/>
                  <a:gd name="T50" fmla="*/ 1 w 58"/>
                  <a:gd name="T51" fmla="*/ 0 h 60"/>
                  <a:gd name="T52" fmla="*/ 1 w 58"/>
                  <a:gd name="T53" fmla="*/ 0 h 60"/>
                  <a:gd name="T54" fmla="*/ 1 w 58"/>
                  <a:gd name="T55" fmla="*/ 0 h 60"/>
                  <a:gd name="T56" fmla="*/ 1 w 58"/>
                  <a:gd name="T57" fmla="*/ 0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60">
                    <a:moveTo>
                      <a:pt x="58" y="30"/>
                    </a:moveTo>
                    <a:lnTo>
                      <a:pt x="58" y="24"/>
                    </a:lnTo>
                    <a:lnTo>
                      <a:pt x="56" y="18"/>
                    </a:lnTo>
                    <a:lnTo>
                      <a:pt x="54" y="14"/>
                    </a:lnTo>
                    <a:lnTo>
                      <a:pt x="50" y="9"/>
                    </a:lnTo>
                    <a:lnTo>
                      <a:pt x="46" y="6"/>
                    </a:lnTo>
                    <a:lnTo>
                      <a:pt x="40" y="2"/>
                    </a:lnTo>
                    <a:lnTo>
                      <a:pt x="34" y="1"/>
                    </a:lnTo>
                    <a:lnTo>
                      <a:pt x="28" y="0"/>
                    </a:lnTo>
                    <a:lnTo>
                      <a:pt x="17" y="2"/>
                    </a:lnTo>
                    <a:lnTo>
                      <a:pt x="8" y="9"/>
                    </a:lnTo>
                    <a:lnTo>
                      <a:pt x="2" y="18"/>
                    </a:lnTo>
                    <a:lnTo>
                      <a:pt x="0" y="30"/>
                    </a:lnTo>
                    <a:lnTo>
                      <a:pt x="0" y="36"/>
                    </a:lnTo>
                    <a:lnTo>
                      <a:pt x="2" y="42"/>
                    </a:lnTo>
                    <a:lnTo>
                      <a:pt x="4" y="46"/>
                    </a:lnTo>
                    <a:lnTo>
                      <a:pt x="8" y="51"/>
                    </a:lnTo>
                    <a:lnTo>
                      <a:pt x="12" y="54"/>
                    </a:lnTo>
                    <a:lnTo>
                      <a:pt x="18" y="58"/>
                    </a:lnTo>
                    <a:lnTo>
                      <a:pt x="23" y="59"/>
                    </a:lnTo>
                    <a:lnTo>
                      <a:pt x="28" y="60"/>
                    </a:lnTo>
                    <a:lnTo>
                      <a:pt x="34" y="59"/>
                    </a:lnTo>
                    <a:lnTo>
                      <a:pt x="40" y="58"/>
                    </a:lnTo>
                    <a:lnTo>
                      <a:pt x="46" y="54"/>
                    </a:lnTo>
                    <a:lnTo>
                      <a:pt x="50" y="51"/>
                    </a:lnTo>
                    <a:lnTo>
                      <a:pt x="54" y="46"/>
                    </a:lnTo>
                    <a:lnTo>
                      <a:pt x="56" y="42"/>
                    </a:lnTo>
                    <a:lnTo>
                      <a:pt x="58" y="36"/>
                    </a:lnTo>
                    <a:lnTo>
                      <a:pt x="58"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4" name="Freeform 254"/>
              <p:cNvSpPr>
                <a:spLocks/>
              </p:cNvSpPr>
              <p:nvPr/>
            </p:nvSpPr>
            <p:spPr bwMode="auto">
              <a:xfrm>
                <a:off x="3147" y="2838"/>
                <a:ext cx="14" cy="15"/>
              </a:xfrm>
              <a:custGeom>
                <a:avLst/>
                <a:gdLst>
                  <a:gd name="T0" fmla="*/ 1 w 28"/>
                  <a:gd name="T1" fmla="*/ 1 h 30"/>
                  <a:gd name="T2" fmla="*/ 1 w 28"/>
                  <a:gd name="T3" fmla="*/ 1 h 30"/>
                  <a:gd name="T4" fmla="*/ 1 w 28"/>
                  <a:gd name="T5" fmla="*/ 1 h 30"/>
                  <a:gd name="T6" fmla="*/ 1 w 28"/>
                  <a:gd name="T7" fmla="*/ 1 h 30"/>
                  <a:gd name="T8" fmla="*/ 1 w 28"/>
                  <a:gd name="T9" fmla="*/ 1 h 30"/>
                  <a:gd name="T10" fmla="*/ 1 w 28"/>
                  <a:gd name="T11" fmla="*/ 1 h 30"/>
                  <a:gd name="T12" fmla="*/ 1 w 28"/>
                  <a:gd name="T13" fmla="*/ 1 h 30"/>
                  <a:gd name="T14" fmla="*/ 0 w 28"/>
                  <a:gd name="T15" fmla="*/ 1 h 30"/>
                  <a:gd name="T16" fmla="*/ 0 w 28"/>
                  <a:gd name="T17" fmla="*/ 1 h 30"/>
                  <a:gd name="T18" fmla="*/ 0 w 28"/>
                  <a:gd name="T19" fmla="*/ 1 h 30"/>
                  <a:gd name="T20" fmla="*/ 1 w 28"/>
                  <a:gd name="T21" fmla="*/ 1 h 30"/>
                  <a:gd name="T22" fmla="*/ 1 w 28"/>
                  <a:gd name="T23" fmla="*/ 1 h 30"/>
                  <a:gd name="T24" fmla="*/ 1 w 28"/>
                  <a:gd name="T25" fmla="*/ 1 h 30"/>
                  <a:gd name="T26" fmla="*/ 1 w 28"/>
                  <a:gd name="T27" fmla="*/ 1 h 30"/>
                  <a:gd name="T28" fmla="*/ 1 w 28"/>
                  <a:gd name="T29" fmla="*/ 1 h 30"/>
                  <a:gd name="T30" fmla="*/ 1 w 28"/>
                  <a:gd name="T31" fmla="*/ 0 h 30"/>
                  <a:gd name="T32" fmla="*/ 1 w 28"/>
                  <a:gd name="T33" fmla="*/ 0 h 30"/>
                  <a:gd name="T34" fmla="*/ 1 w 28"/>
                  <a:gd name="T35" fmla="*/ 0 h 30"/>
                  <a:gd name="T36" fmla="*/ 1 w 28"/>
                  <a:gd name="T37" fmla="*/ 1 h 30"/>
                  <a:gd name="T38" fmla="*/ 1 w 28"/>
                  <a:gd name="T39" fmla="*/ 1 h 30"/>
                  <a:gd name="T40" fmla="*/ 1 w 28"/>
                  <a:gd name="T41" fmla="*/ 1 h 30"/>
                  <a:gd name="T42" fmla="*/ 1 w 28"/>
                  <a:gd name="T43" fmla="*/ 1 h 30"/>
                  <a:gd name="T44" fmla="*/ 1 w 28"/>
                  <a:gd name="T45" fmla="*/ 1 h 30"/>
                  <a:gd name="T46" fmla="*/ 1 w 28"/>
                  <a:gd name="T47" fmla="*/ 1 h 30"/>
                  <a:gd name="T48" fmla="*/ 1 w 28"/>
                  <a:gd name="T49" fmla="*/ 1 h 30"/>
                  <a:gd name="T50" fmla="*/ 1 w 28"/>
                  <a:gd name="T51" fmla="*/ 1 h 30"/>
                  <a:gd name="T52" fmla="*/ 1 w 28"/>
                  <a:gd name="T53" fmla="*/ 1 h 30"/>
                  <a:gd name="T54" fmla="*/ 1 w 28"/>
                  <a:gd name="T55" fmla="*/ 1 h 30"/>
                  <a:gd name="T56" fmla="*/ 1 w 28"/>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8" h="30">
                    <a:moveTo>
                      <a:pt x="13" y="30"/>
                    </a:moveTo>
                    <a:lnTo>
                      <a:pt x="11" y="30"/>
                    </a:lnTo>
                    <a:lnTo>
                      <a:pt x="9" y="29"/>
                    </a:lnTo>
                    <a:lnTo>
                      <a:pt x="5" y="28"/>
                    </a:lnTo>
                    <a:lnTo>
                      <a:pt x="3" y="25"/>
                    </a:lnTo>
                    <a:lnTo>
                      <a:pt x="2" y="23"/>
                    </a:lnTo>
                    <a:lnTo>
                      <a:pt x="1" y="21"/>
                    </a:lnTo>
                    <a:lnTo>
                      <a:pt x="0" y="18"/>
                    </a:lnTo>
                    <a:lnTo>
                      <a:pt x="0" y="15"/>
                    </a:lnTo>
                    <a:lnTo>
                      <a:pt x="0" y="13"/>
                    </a:lnTo>
                    <a:lnTo>
                      <a:pt x="1" y="9"/>
                    </a:lnTo>
                    <a:lnTo>
                      <a:pt x="2" y="7"/>
                    </a:lnTo>
                    <a:lnTo>
                      <a:pt x="3" y="5"/>
                    </a:lnTo>
                    <a:lnTo>
                      <a:pt x="5" y="3"/>
                    </a:lnTo>
                    <a:lnTo>
                      <a:pt x="9" y="1"/>
                    </a:lnTo>
                    <a:lnTo>
                      <a:pt x="11" y="0"/>
                    </a:lnTo>
                    <a:lnTo>
                      <a:pt x="13" y="0"/>
                    </a:lnTo>
                    <a:lnTo>
                      <a:pt x="17" y="0"/>
                    </a:lnTo>
                    <a:lnTo>
                      <a:pt x="19" y="1"/>
                    </a:lnTo>
                    <a:lnTo>
                      <a:pt x="23" y="3"/>
                    </a:lnTo>
                    <a:lnTo>
                      <a:pt x="25" y="5"/>
                    </a:lnTo>
                    <a:lnTo>
                      <a:pt x="26" y="7"/>
                    </a:lnTo>
                    <a:lnTo>
                      <a:pt x="27" y="9"/>
                    </a:lnTo>
                    <a:lnTo>
                      <a:pt x="28" y="13"/>
                    </a:lnTo>
                    <a:lnTo>
                      <a:pt x="28" y="15"/>
                    </a:lnTo>
                    <a:lnTo>
                      <a:pt x="27" y="21"/>
                    </a:lnTo>
                    <a:lnTo>
                      <a:pt x="25" y="25"/>
                    </a:lnTo>
                    <a:lnTo>
                      <a:pt x="19" y="29"/>
                    </a:lnTo>
                    <a:lnTo>
                      <a:pt x="13"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5" name="Freeform 255"/>
              <p:cNvSpPr>
                <a:spLocks/>
              </p:cNvSpPr>
              <p:nvPr/>
            </p:nvSpPr>
            <p:spPr bwMode="auto">
              <a:xfrm>
                <a:off x="3001" y="2926"/>
                <a:ext cx="29" cy="30"/>
              </a:xfrm>
              <a:custGeom>
                <a:avLst/>
                <a:gdLst>
                  <a:gd name="T0" fmla="*/ 0 w 60"/>
                  <a:gd name="T1" fmla="*/ 1 h 60"/>
                  <a:gd name="T2" fmla="*/ 0 w 60"/>
                  <a:gd name="T3" fmla="*/ 1 h 60"/>
                  <a:gd name="T4" fmla="*/ 0 w 60"/>
                  <a:gd name="T5" fmla="*/ 1 h 60"/>
                  <a:gd name="T6" fmla="*/ 0 w 60"/>
                  <a:gd name="T7" fmla="*/ 1 h 60"/>
                  <a:gd name="T8" fmla="*/ 0 w 60"/>
                  <a:gd name="T9" fmla="*/ 1 h 60"/>
                  <a:gd name="T10" fmla="*/ 0 w 60"/>
                  <a:gd name="T11" fmla="*/ 1 h 60"/>
                  <a:gd name="T12" fmla="*/ 0 w 60"/>
                  <a:gd name="T13" fmla="*/ 1 h 60"/>
                  <a:gd name="T14" fmla="*/ 0 w 60"/>
                  <a:gd name="T15" fmla="*/ 1 h 60"/>
                  <a:gd name="T16" fmla="*/ 0 w 60"/>
                  <a:gd name="T17" fmla="*/ 0 h 60"/>
                  <a:gd name="T18" fmla="*/ 0 w 60"/>
                  <a:gd name="T19" fmla="*/ 1 h 60"/>
                  <a:gd name="T20" fmla="*/ 0 w 60"/>
                  <a:gd name="T21" fmla="*/ 1 h 60"/>
                  <a:gd name="T22" fmla="*/ 0 w 60"/>
                  <a:gd name="T23" fmla="*/ 1 h 60"/>
                  <a:gd name="T24" fmla="*/ 0 w 60"/>
                  <a:gd name="T25" fmla="*/ 1 h 60"/>
                  <a:gd name="T26" fmla="*/ 0 w 60"/>
                  <a:gd name="T27" fmla="*/ 1 h 60"/>
                  <a:gd name="T28" fmla="*/ 0 w 60"/>
                  <a:gd name="T29" fmla="*/ 1 h 60"/>
                  <a:gd name="T30" fmla="*/ 0 w 60"/>
                  <a:gd name="T31" fmla="*/ 1 h 60"/>
                  <a:gd name="T32" fmla="*/ 0 w 60"/>
                  <a:gd name="T33" fmla="*/ 1 h 60"/>
                  <a:gd name="T34" fmla="*/ 0 w 60"/>
                  <a:gd name="T35" fmla="*/ 1 h 60"/>
                  <a:gd name="T36" fmla="*/ 0 w 60"/>
                  <a:gd name="T37" fmla="*/ 1 h 60"/>
                  <a:gd name="T38" fmla="*/ 0 w 60"/>
                  <a:gd name="T39" fmla="*/ 1 h 60"/>
                  <a:gd name="T40" fmla="*/ 0 w 60"/>
                  <a:gd name="T41" fmla="*/ 1 h 60"/>
                  <a:gd name="T42" fmla="*/ 0 w 60"/>
                  <a:gd name="T43" fmla="*/ 1 h 60"/>
                  <a:gd name="T44" fmla="*/ 0 w 60"/>
                  <a:gd name="T45" fmla="*/ 1 h 60"/>
                  <a:gd name="T46" fmla="*/ 0 w 60"/>
                  <a:gd name="T47" fmla="*/ 1 h 60"/>
                  <a:gd name="T48" fmla="*/ 0 w 60"/>
                  <a:gd name="T49" fmla="*/ 1 h 60"/>
                  <a:gd name="T50" fmla="*/ 0 w 60"/>
                  <a:gd name="T51" fmla="*/ 1 h 60"/>
                  <a:gd name="T52" fmla="*/ 0 w 60"/>
                  <a:gd name="T53" fmla="*/ 1 h 60"/>
                  <a:gd name="T54" fmla="*/ 0 w 60"/>
                  <a:gd name="T55" fmla="*/ 1 h 60"/>
                  <a:gd name="T56" fmla="*/ 0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4" y="13"/>
                    </a:lnTo>
                    <a:lnTo>
                      <a:pt x="51" y="8"/>
                    </a:lnTo>
                    <a:lnTo>
                      <a:pt x="46" y="5"/>
                    </a:lnTo>
                    <a:lnTo>
                      <a:pt x="42" y="3"/>
                    </a:lnTo>
                    <a:lnTo>
                      <a:pt x="36" y="1"/>
                    </a:lnTo>
                    <a:lnTo>
                      <a:pt x="30" y="0"/>
                    </a:lnTo>
                    <a:lnTo>
                      <a:pt x="18" y="3"/>
                    </a:lnTo>
                    <a:lnTo>
                      <a:pt x="8" y="8"/>
                    </a:lnTo>
                    <a:lnTo>
                      <a:pt x="2" y="19"/>
                    </a:lnTo>
                    <a:lnTo>
                      <a:pt x="0" y="30"/>
                    </a:lnTo>
                    <a:lnTo>
                      <a:pt x="1" y="36"/>
                    </a:lnTo>
                    <a:lnTo>
                      <a:pt x="2" y="42"/>
                    </a:lnTo>
                    <a:lnTo>
                      <a:pt x="5" y="46"/>
                    </a:lnTo>
                    <a:lnTo>
                      <a:pt x="8" y="51"/>
                    </a:lnTo>
                    <a:lnTo>
                      <a:pt x="13" y="54"/>
                    </a:lnTo>
                    <a:lnTo>
                      <a:pt x="18" y="58"/>
                    </a:lnTo>
                    <a:lnTo>
                      <a:pt x="24" y="59"/>
                    </a:lnTo>
                    <a:lnTo>
                      <a:pt x="30" y="60"/>
                    </a:lnTo>
                    <a:lnTo>
                      <a:pt x="36" y="59"/>
                    </a:lnTo>
                    <a:lnTo>
                      <a:pt x="42" y="58"/>
                    </a:lnTo>
                    <a:lnTo>
                      <a:pt x="46" y="54"/>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6" name="Freeform 256"/>
              <p:cNvSpPr>
                <a:spLocks/>
              </p:cNvSpPr>
              <p:nvPr/>
            </p:nvSpPr>
            <p:spPr bwMode="auto">
              <a:xfrm>
                <a:off x="3008" y="293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7" y="27"/>
                    </a:lnTo>
                    <a:lnTo>
                      <a:pt x="5" y="26"/>
                    </a:lnTo>
                    <a:lnTo>
                      <a:pt x="2" y="23"/>
                    </a:lnTo>
                    <a:lnTo>
                      <a:pt x="1" y="20"/>
                    </a:lnTo>
                    <a:lnTo>
                      <a:pt x="0" y="18"/>
                    </a:lnTo>
                    <a:lnTo>
                      <a:pt x="0" y="15"/>
                    </a:lnTo>
                    <a:lnTo>
                      <a:pt x="0" y="12"/>
                    </a:lnTo>
                    <a:lnTo>
                      <a:pt x="1" y="9"/>
                    </a:lnTo>
                    <a:lnTo>
                      <a:pt x="2" y="7"/>
                    </a:lnTo>
                    <a:lnTo>
                      <a:pt x="5" y="5"/>
                    </a:lnTo>
                    <a:lnTo>
                      <a:pt x="7" y="3"/>
                    </a:lnTo>
                    <a:lnTo>
                      <a:pt x="9" y="1"/>
                    </a:lnTo>
                    <a:lnTo>
                      <a:pt x="12" y="0"/>
                    </a:lnTo>
                    <a:lnTo>
                      <a:pt x="15" y="0"/>
                    </a:lnTo>
                    <a:lnTo>
                      <a:pt x="17" y="0"/>
                    </a:lnTo>
                    <a:lnTo>
                      <a:pt x="21" y="1"/>
                    </a:lnTo>
                    <a:lnTo>
                      <a:pt x="23" y="3"/>
                    </a:lnTo>
                    <a:lnTo>
                      <a:pt x="25" y="5"/>
                    </a:lnTo>
                    <a:lnTo>
                      <a:pt x="27" y="7"/>
                    </a:lnTo>
                    <a:lnTo>
                      <a:pt x="29" y="9"/>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7" name="Freeform 257"/>
              <p:cNvSpPr>
                <a:spLocks/>
              </p:cNvSpPr>
              <p:nvPr/>
            </p:nvSpPr>
            <p:spPr bwMode="auto">
              <a:xfrm>
                <a:off x="2878" y="295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8" y="24"/>
                    </a:lnTo>
                    <a:lnTo>
                      <a:pt x="57" y="18"/>
                    </a:lnTo>
                    <a:lnTo>
                      <a:pt x="54" y="13"/>
                    </a:lnTo>
                    <a:lnTo>
                      <a:pt x="50" y="9"/>
                    </a:lnTo>
                    <a:lnTo>
                      <a:pt x="46" y="5"/>
                    </a:lnTo>
                    <a:lnTo>
                      <a:pt x="41" y="2"/>
                    </a:lnTo>
                    <a:lnTo>
                      <a:pt x="35" y="1"/>
                    </a:lnTo>
                    <a:lnTo>
                      <a:pt x="30" y="0"/>
                    </a:lnTo>
                    <a:lnTo>
                      <a:pt x="18" y="2"/>
                    </a:lnTo>
                    <a:lnTo>
                      <a:pt x="9" y="9"/>
                    </a:lnTo>
                    <a:lnTo>
                      <a:pt x="2" y="18"/>
                    </a:lnTo>
                    <a:lnTo>
                      <a:pt x="0" y="30"/>
                    </a:lnTo>
                    <a:lnTo>
                      <a:pt x="1" y="35"/>
                    </a:lnTo>
                    <a:lnTo>
                      <a:pt x="2" y="41"/>
                    </a:lnTo>
                    <a:lnTo>
                      <a:pt x="4" y="47"/>
                    </a:lnTo>
                    <a:lnTo>
                      <a:pt x="8" y="51"/>
                    </a:lnTo>
                    <a:lnTo>
                      <a:pt x="12" y="55"/>
                    </a:lnTo>
                    <a:lnTo>
                      <a:pt x="18" y="57"/>
                    </a:lnTo>
                    <a:lnTo>
                      <a:pt x="24" y="59"/>
                    </a:lnTo>
                    <a:lnTo>
                      <a:pt x="30" y="59"/>
                    </a:lnTo>
                    <a:lnTo>
                      <a:pt x="35" y="59"/>
                    </a:lnTo>
                    <a:lnTo>
                      <a:pt x="41" y="57"/>
                    </a:lnTo>
                    <a:lnTo>
                      <a:pt x="46" y="55"/>
                    </a:lnTo>
                    <a:lnTo>
                      <a:pt x="50" y="51"/>
                    </a:lnTo>
                    <a:lnTo>
                      <a:pt x="54" y="47"/>
                    </a:lnTo>
                    <a:lnTo>
                      <a:pt x="57" y="41"/>
                    </a:lnTo>
                    <a:lnTo>
                      <a:pt x="58"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8" name="Freeform 258"/>
              <p:cNvSpPr>
                <a:spLocks/>
              </p:cNvSpPr>
              <p:nvPr/>
            </p:nvSpPr>
            <p:spPr bwMode="auto">
              <a:xfrm>
                <a:off x="2885" y="2965"/>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8"/>
                    </a:lnTo>
                    <a:lnTo>
                      <a:pt x="7" y="27"/>
                    </a:lnTo>
                    <a:lnTo>
                      <a:pt x="4" y="25"/>
                    </a:lnTo>
                    <a:lnTo>
                      <a:pt x="2" y="23"/>
                    </a:lnTo>
                    <a:lnTo>
                      <a:pt x="1" y="20"/>
                    </a:lnTo>
                    <a:lnTo>
                      <a:pt x="0" y="18"/>
                    </a:lnTo>
                    <a:lnTo>
                      <a:pt x="0" y="15"/>
                    </a:lnTo>
                    <a:lnTo>
                      <a:pt x="0" y="12"/>
                    </a:lnTo>
                    <a:lnTo>
                      <a:pt x="1" y="9"/>
                    </a:lnTo>
                    <a:lnTo>
                      <a:pt x="2" y="6"/>
                    </a:lnTo>
                    <a:lnTo>
                      <a:pt x="4" y="4"/>
                    </a:lnTo>
                    <a:lnTo>
                      <a:pt x="7" y="3"/>
                    </a:lnTo>
                    <a:lnTo>
                      <a:pt x="9" y="1"/>
                    </a:lnTo>
                    <a:lnTo>
                      <a:pt x="11" y="0"/>
                    </a:lnTo>
                    <a:lnTo>
                      <a:pt x="15" y="0"/>
                    </a:lnTo>
                    <a:lnTo>
                      <a:pt x="17" y="0"/>
                    </a:lnTo>
                    <a:lnTo>
                      <a:pt x="20" y="1"/>
                    </a:lnTo>
                    <a:lnTo>
                      <a:pt x="23" y="3"/>
                    </a:lnTo>
                    <a:lnTo>
                      <a:pt x="25" y="4"/>
                    </a:lnTo>
                    <a:lnTo>
                      <a:pt x="26" y="6"/>
                    </a:lnTo>
                    <a:lnTo>
                      <a:pt x="28" y="9"/>
                    </a:lnTo>
                    <a:lnTo>
                      <a:pt x="30" y="12"/>
                    </a:lnTo>
                    <a:lnTo>
                      <a:pt x="30" y="15"/>
                    </a:lnTo>
                    <a:lnTo>
                      <a:pt x="28" y="20"/>
                    </a:lnTo>
                    <a:lnTo>
                      <a:pt x="25" y="25"/>
                    </a:lnTo>
                    <a:lnTo>
                      <a:pt x="20"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59" name="Freeform 259"/>
              <p:cNvSpPr>
                <a:spLocks/>
              </p:cNvSpPr>
              <p:nvPr/>
            </p:nvSpPr>
            <p:spPr bwMode="auto">
              <a:xfrm>
                <a:off x="2806" y="2879"/>
                <a:ext cx="30" cy="29"/>
              </a:xfrm>
              <a:custGeom>
                <a:avLst/>
                <a:gdLst>
                  <a:gd name="T0" fmla="*/ 1 w 60"/>
                  <a:gd name="T1" fmla="*/ 1 h 57"/>
                  <a:gd name="T2" fmla="*/ 1 w 60"/>
                  <a:gd name="T3" fmla="*/ 1 h 57"/>
                  <a:gd name="T4" fmla="*/ 1 w 60"/>
                  <a:gd name="T5" fmla="*/ 1 h 57"/>
                  <a:gd name="T6" fmla="*/ 1 w 60"/>
                  <a:gd name="T7" fmla="*/ 1 h 57"/>
                  <a:gd name="T8" fmla="*/ 1 w 60"/>
                  <a:gd name="T9" fmla="*/ 1 h 57"/>
                  <a:gd name="T10" fmla="*/ 1 w 60"/>
                  <a:gd name="T11" fmla="*/ 1 h 57"/>
                  <a:gd name="T12" fmla="*/ 1 w 60"/>
                  <a:gd name="T13" fmla="*/ 1 h 57"/>
                  <a:gd name="T14" fmla="*/ 1 w 60"/>
                  <a:gd name="T15" fmla="*/ 0 h 57"/>
                  <a:gd name="T16" fmla="*/ 1 w 60"/>
                  <a:gd name="T17" fmla="*/ 0 h 57"/>
                  <a:gd name="T18" fmla="*/ 1 w 60"/>
                  <a:gd name="T19" fmla="*/ 1 h 57"/>
                  <a:gd name="T20" fmla="*/ 1 w 60"/>
                  <a:gd name="T21" fmla="*/ 1 h 57"/>
                  <a:gd name="T22" fmla="*/ 1 w 60"/>
                  <a:gd name="T23" fmla="*/ 1 h 57"/>
                  <a:gd name="T24" fmla="*/ 0 w 60"/>
                  <a:gd name="T25" fmla="*/ 1 h 57"/>
                  <a:gd name="T26" fmla="*/ 1 w 60"/>
                  <a:gd name="T27" fmla="*/ 1 h 57"/>
                  <a:gd name="T28" fmla="*/ 1 w 60"/>
                  <a:gd name="T29" fmla="*/ 1 h 57"/>
                  <a:gd name="T30" fmla="*/ 1 w 60"/>
                  <a:gd name="T31" fmla="*/ 1 h 57"/>
                  <a:gd name="T32" fmla="*/ 1 w 60"/>
                  <a:gd name="T33" fmla="*/ 1 h 57"/>
                  <a:gd name="T34" fmla="*/ 1 w 60"/>
                  <a:gd name="T35" fmla="*/ 1 h 57"/>
                  <a:gd name="T36" fmla="*/ 1 w 60"/>
                  <a:gd name="T37" fmla="*/ 1 h 57"/>
                  <a:gd name="T38" fmla="*/ 1 w 60"/>
                  <a:gd name="T39" fmla="*/ 1 h 57"/>
                  <a:gd name="T40" fmla="*/ 1 w 60"/>
                  <a:gd name="T41" fmla="*/ 1 h 57"/>
                  <a:gd name="T42" fmla="*/ 1 w 60"/>
                  <a:gd name="T43" fmla="*/ 1 h 57"/>
                  <a:gd name="T44" fmla="*/ 1 w 60"/>
                  <a:gd name="T45" fmla="*/ 1 h 57"/>
                  <a:gd name="T46" fmla="*/ 1 w 60"/>
                  <a:gd name="T47" fmla="*/ 1 h 57"/>
                  <a:gd name="T48" fmla="*/ 1 w 60"/>
                  <a:gd name="T49" fmla="*/ 1 h 57"/>
                  <a:gd name="T50" fmla="*/ 1 w 60"/>
                  <a:gd name="T51" fmla="*/ 1 h 57"/>
                  <a:gd name="T52" fmla="*/ 1 w 60"/>
                  <a:gd name="T53" fmla="*/ 1 h 57"/>
                  <a:gd name="T54" fmla="*/ 1 w 60"/>
                  <a:gd name="T55" fmla="*/ 1 h 57"/>
                  <a:gd name="T56" fmla="*/ 1 w 60"/>
                  <a:gd name="T57" fmla="*/ 1 h 5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7">
                    <a:moveTo>
                      <a:pt x="60" y="27"/>
                    </a:moveTo>
                    <a:lnTo>
                      <a:pt x="59" y="23"/>
                    </a:lnTo>
                    <a:lnTo>
                      <a:pt x="57" y="17"/>
                    </a:lnTo>
                    <a:lnTo>
                      <a:pt x="54" y="12"/>
                    </a:lnTo>
                    <a:lnTo>
                      <a:pt x="50" y="8"/>
                    </a:lnTo>
                    <a:lnTo>
                      <a:pt x="46" y="4"/>
                    </a:lnTo>
                    <a:lnTo>
                      <a:pt x="41" y="2"/>
                    </a:lnTo>
                    <a:lnTo>
                      <a:pt x="35" y="0"/>
                    </a:lnTo>
                    <a:lnTo>
                      <a:pt x="30" y="0"/>
                    </a:lnTo>
                    <a:lnTo>
                      <a:pt x="18" y="2"/>
                    </a:lnTo>
                    <a:lnTo>
                      <a:pt x="9" y="8"/>
                    </a:lnTo>
                    <a:lnTo>
                      <a:pt x="2" y="17"/>
                    </a:lnTo>
                    <a:lnTo>
                      <a:pt x="0" y="27"/>
                    </a:lnTo>
                    <a:lnTo>
                      <a:pt x="1" y="33"/>
                    </a:lnTo>
                    <a:lnTo>
                      <a:pt x="2" y="39"/>
                    </a:lnTo>
                    <a:lnTo>
                      <a:pt x="4" y="45"/>
                    </a:lnTo>
                    <a:lnTo>
                      <a:pt x="8" y="49"/>
                    </a:lnTo>
                    <a:lnTo>
                      <a:pt x="12" y="53"/>
                    </a:lnTo>
                    <a:lnTo>
                      <a:pt x="18" y="55"/>
                    </a:lnTo>
                    <a:lnTo>
                      <a:pt x="24" y="57"/>
                    </a:lnTo>
                    <a:lnTo>
                      <a:pt x="30" y="57"/>
                    </a:lnTo>
                    <a:lnTo>
                      <a:pt x="35" y="57"/>
                    </a:lnTo>
                    <a:lnTo>
                      <a:pt x="41" y="55"/>
                    </a:lnTo>
                    <a:lnTo>
                      <a:pt x="46" y="53"/>
                    </a:lnTo>
                    <a:lnTo>
                      <a:pt x="50" y="49"/>
                    </a:lnTo>
                    <a:lnTo>
                      <a:pt x="54" y="45"/>
                    </a:lnTo>
                    <a:lnTo>
                      <a:pt x="57" y="39"/>
                    </a:lnTo>
                    <a:lnTo>
                      <a:pt x="59" y="33"/>
                    </a:lnTo>
                    <a:lnTo>
                      <a:pt x="60" y="27"/>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0" name="Freeform 260"/>
              <p:cNvSpPr>
                <a:spLocks/>
              </p:cNvSpPr>
              <p:nvPr/>
            </p:nvSpPr>
            <p:spPr bwMode="auto">
              <a:xfrm>
                <a:off x="2813" y="2886"/>
                <a:ext cx="15" cy="14"/>
              </a:xfrm>
              <a:custGeom>
                <a:avLst/>
                <a:gdLst>
                  <a:gd name="T0" fmla="*/ 1 w 30"/>
                  <a:gd name="T1" fmla="*/ 1 h 27"/>
                  <a:gd name="T2" fmla="*/ 1 w 30"/>
                  <a:gd name="T3" fmla="*/ 1 h 27"/>
                  <a:gd name="T4" fmla="*/ 1 w 30"/>
                  <a:gd name="T5" fmla="*/ 1 h 27"/>
                  <a:gd name="T6" fmla="*/ 1 w 30"/>
                  <a:gd name="T7" fmla="*/ 1 h 27"/>
                  <a:gd name="T8" fmla="*/ 1 w 30"/>
                  <a:gd name="T9" fmla="*/ 1 h 27"/>
                  <a:gd name="T10" fmla="*/ 1 w 30"/>
                  <a:gd name="T11" fmla="*/ 1 h 27"/>
                  <a:gd name="T12" fmla="*/ 1 w 30"/>
                  <a:gd name="T13" fmla="*/ 1 h 27"/>
                  <a:gd name="T14" fmla="*/ 0 w 30"/>
                  <a:gd name="T15" fmla="*/ 1 h 27"/>
                  <a:gd name="T16" fmla="*/ 0 w 30"/>
                  <a:gd name="T17" fmla="*/ 1 h 27"/>
                  <a:gd name="T18" fmla="*/ 0 w 30"/>
                  <a:gd name="T19" fmla="*/ 1 h 27"/>
                  <a:gd name="T20" fmla="*/ 1 w 30"/>
                  <a:gd name="T21" fmla="*/ 1 h 27"/>
                  <a:gd name="T22" fmla="*/ 1 w 30"/>
                  <a:gd name="T23" fmla="*/ 1 h 27"/>
                  <a:gd name="T24" fmla="*/ 1 w 30"/>
                  <a:gd name="T25" fmla="*/ 1 h 27"/>
                  <a:gd name="T26" fmla="*/ 1 w 30"/>
                  <a:gd name="T27" fmla="*/ 1 h 27"/>
                  <a:gd name="T28" fmla="*/ 1 w 30"/>
                  <a:gd name="T29" fmla="*/ 0 h 27"/>
                  <a:gd name="T30" fmla="*/ 1 w 30"/>
                  <a:gd name="T31" fmla="*/ 0 h 27"/>
                  <a:gd name="T32" fmla="*/ 1 w 30"/>
                  <a:gd name="T33" fmla="*/ 0 h 27"/>
                  <a:gd name="T34" fmla="*/ 1 w 30"/>
                  <a:gd name="T35" fmla="*/ 0 h 27"/>
                  <a:gd name="T36" fmla="*/ 1 w 30"/>
                  <a:gd name="T37" fmla="*/ 0 h 27"/>
                  <a:gd name="T38" fmla="*/ 1 w 30"/>
                  <a:gd name="T39" fmla="*/ 1 h 27"/>
                  <a:gd name="T40" fmla="*/ 1 w 30"/>
                  <a:gd name="T41" fmla="*/ 1 h 27"/>
                  <a:gd name="T42" fmla="*/ 1 w 30"/>
                  <a:gd name="T43" fmla="*/ 1 h 27"/>
                  <a:gd name="T44" fmla="*/ 1 w 30"/>
                  <a:gd name="T45" fmla="*/ 1 h 27"/>
                  <a:gd name="T46" fmla="*/ 1 w 30"/>
                  <a:gd name="T47" fmla="*/ 1 h 27"/>
                  <a:gd name="T48" fmla="*/ 1 w 30"/>
                  <a:gd name="T49" fmla="*/ 1 h 27"/>
                  <a:gd name="T50" fmla="*/ 1 w 30"/>
                  <a:gd name="T51" fmla="*/ 1 h 27"/>
                  <a:gd name="T52" fmla="*/ 1 w 30"/>
                  <a:gd name="T53" fmla="*/ 1 h 27"/>
                  <a:gd name="T54" fmla="*/ 1 w 30"/>
                  <a:gd name="T55" fmla="*/ 1 h 27"/>
                  <a:gd name="T56" fmla="*/ 1 w 30"/>
                  <a:gd name="T57" fmla="*/ 1 h 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7">
                    <a:moveTo>
                      <a:pt x="15" y="27"/>
                    </a:moveTo>
                    <a:lnTo>
                      <a:pt x="11" y="27"/>
                    </a:lnTo>
                    <a:lnTo>
                      <a:pt x="9" y="26"/>
                    </a:lnTo>
                    <a:lnTo>
                      <a:pt x="7" y="25"/>
                    </a:lnTo>
                    <a:lnTo>
                      <a:pt x="4" y="23"/>
                    </a:lnTo>
                    <a:lnTo>
                      <a:pt x="2" y="21"/>
                    </a:lnTo>
                    <a:lnTo>
                      <a:pt x="1" y="18"/>
                    </a:lnTo>
                    <a:lnTo>
                      <a:pt x="0" y="16"/>
                    </a:lnTo>
                    <a:lnTo>
                      <a:pt x="0" y="12"/>
                    </a:lnTo>
                    <a:lnTo>
                      <a:pt x="0" y="10"/>
                    </a:lnTo>
                    <a:lnTo>
                      <a:pt x="1" y="7"/>
                    </a:lnTo>
                    <a:lnTo>
                      <a:pt x="2" y="4"/>
                    </a:lnTo>
                    <a:lnTo>
                      <a:pt x="4" y="2"/>
                    </a:lnTo>
                    <a:lnTo>
                      <a:pt x="7" y="1"/>
                    </a:lnTo>
                    <a:lnTo>
                      <a:pt x="9" y="0"/>
                    </a:lnTo>
                    <a:lnTo>
                      <a:pt x="11" y="0"/>
                    </a:lnTo>
                    <a:lnTo>
                      <a:pt x="15" y="0"/>
                    </a:lnTo>
                    <a:lnTo>
                      <a:pt x="17" y="0"/>
                    </a:lnTo>
                    <a:lnTo>
                      <a:pt x="20" y="0"/>
                    </a:lnTo>
                    <a:lnTo>
                      <a:pt x="23" y="1"/>
                    </a:lnTo>
                    <a:lnTo>
                      <a:pt x="25" y="2"/>
                    </a:lnTo>
                    <a:lnTo>
                      <a:pt x="26" y="4"/>
                    </a:lnTo>
                    <a:lnTo>
                      <a:pt x="29" y="7"/>
                    </a:lnTo>
                    <a:lnTo>
                      <a:pt x="30" y="10"/>
                    </a:lnTo>
                    <a:lnTo>
                      <a:pt x="30" y="12"/>
                    </a:lnTo>
                    <a:lnTo>
                      <a:pt x="29" y="18"/>
                    </a:lnTo>
                    <a:lnTo>
                      <a:pt x="25" y="23"/>
                    </a:lnTo>
                    <a:lnTo>
                      <a:pt x="20" y="26"/>
                    </a:lnTo>
                    <a:lnTo>
                      <a:pt x="15" y="27"/>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1" name="Freeform 261"/>
              <p:cNvSpPr>
                <a:spLocks/>
              </p:cNvSpPr>
              <p:nvPr/>
            </p:nvSpPr>
            <p:spPr bwMode="auto">
              <a:xfrm>
                <a:off x="2920" y="307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9"/>
                    </a:lnTo>
                    <a:lnTo>
                      <a:pt x="54" y="13"/>
                    </a:lnTo>
                    <a:lnTo>
                      <a:pt x="51" y="8"/>
                    </a:lnTo>
                    <a:lnTo>
                      <a:pt x="46" y="5"/>
                    </a:lnTo>
                    <a:lnTo>
                      <a:pt x="41" y="3"/>
                    </a:lnTo>
                    <a:lnTo>
                      <a:pt x="36" y="1"/>
                    </a:lnTo>
                    <a:lnTo>
                      <a:pt x="30" y="0"/>
                    </a:lnTo>
                    <a:lnTo>
                      <a:pt x="18" y="3"/>
                    </a:lnTo>
                    <a:lnTo>
                      <a:pt x="9" y="8"/>
                    </a:lnTo>
                    <a:lnTo>
                      <a:pt x="2" y="19"/>
                    </a:lnTo>
                    <a:lnTo>
                      <a:pt x="0" y="30"/>
                    </a:lnTo>
                    <a:lnTo>
                      <a:pt x="1" y="36"/>
                    </a:lnTo>
                    <a:lnTo>
                      <a:pt x="2" y="42"/>
                    </a:lnTo>
                    <a:lnTo>
                      <a:pt x="6" y="46"/>
                    </a:lnTo>
                    <a:lnTo>
                      <a:pt x="9" y="51"/>
                    </a:lnTo>
                    <a:lnTo>
                      <a:pt x="14" y="54"/>
                    </a:lnTo>
                    <a:lnTo>
                      <a:pt x="18" y="58"/>
                    </a:lnTo>
                    <a:lnTo>
                      <a:pt x="24" y="59"/>
                    </a:lnTo>
                    <a:lnTo>
                      <a:pt x="30" y="60"/>
                    </a:lnTo>
                    <a:lnTo>
                      <a:pt x="36" y="59"/>
                    </a:lnTo>
                    <a:lnTo>
                      <a:pt x="41" y="58"/>
                    </a:lnTo>
                    <a:lnTo>
                      <a:pt x="46" y="54"/>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2" name="Freeform 262"/>
              <p:cNvSpPr>
                <a:spLocks/>
              </p:cNvSpPr>
              <p:nvPr/>
            </p:nvSpPr>
            <p:spPr bwMode="auto">
              <a:xfrm>
                <a:off x="2928" y="3078"/>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1" y="30"/>
                    </a:lnTo>
                    <a:lnTo>
                      <a:pt x="9" y="29"/>
                    </a:lnTo>
                    <a:lnTo>
                      <a:pt x="7" y="27"/>
                    </a:lnTo>
                    <a:lnTo>
                      <a:pt x="5" y="26"/>
                    </a:lnTo>
                    <a:lnTo>
                      <a:pt x="2" y="23"/>
                    </a:lnTo>
                    <a:lnTo>
                      <a:pt x="1" y="20"/>
                    </a:lnTo>
                    <a:lnTo>
                      <a:pt x="0" y="17"/>
                    </a:lnTo>
                    <a:lnTo>
                      <a:pt x="0" y="15"/>
                    </a:lnTo>
                    <a:lnTo>
                      <a:pt x="0" y="12"/>
                    </a:lnTo>
                    <a:lnTo>
                      <a:pt x="1" y="9"/>
                    </a:lnTo>
                    <a:lnTo>
                      <a:pt x="2" y="7"/>
                    </a:lnTo>
                    <a:lnTo>
                      <a:pt x="5" y="5"/>
                    </a:lnTo>
                    <a:lnTo>
                      <a:pt x="7" y="2"/>
                    </a:lnTo>
                    <a:lnTo>
                      <a:pt x="9" y="1"/>
                    </a:lnTo>
                    <a:lnTo>
                      <a:pt x="11" y="0"/>
                    </a:lnTo>
                    <a:lnTo>
                      <a:pt x="15" y="0"/>
                    </a:lnTo>
                    <a:lnTo>
                      <a:pt x="17" y="0"/>
                    </a:lnTo>
                    <a:lnTo>
                      <a:pt x="21" y="1"/>
                    </a:lnTo>
                    <a:lnTo>
                      <a:pt x="23" y="2"/>
                    </a:lnTo>
                    <a:lnTo>
                      <a:pt x="25" y="5"/>
                    </a:lnTo>
                    <a:lnTo>
                      <a:pt x="26" y="7"/>
                    </a:lnTo>
                    <a:lnTo>
                      <a:pt x="29" y="9"/>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3" name="Freeform 263"/>
              <p:cNvSpPr>
                <a:spLocks/>
              </p:cNvSpPr>
              <p:nvPr/>
            </p:nvSpPr>
            <p:spPr bwMode="auto">
              <a:xfrm>
                <a:off x="2865" y="320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0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4"/>
                    </a:lnTo>
                    <a:lnTo>
                      <a:pt x="51" y="9"/>
                    </a:lnTo>
                    <a:lnTo>
                      <a:pt x="46" y="6"/>
                    </a:lnTo>
                    <a:lnTo>
                      <a:pt x="42" y="2"/>
                    </a:lnTo>
                    <a:lnTo>
                      <a:pt x="36" y="1"/>
                    </a:lnTo>
                    <a:lnTo>
                      <a:pt x="30" y="0"/>
                    </a:lnTo>
                    <a:lnTo>
                      <a:pt x="19" y="2"/>
                    </a:lnTo>
                    <a:lnTo>
                      <a:pt x="8" y="9"/>
                    </a:lnTo>
                    <a:lnTo>
                      <a:pt x="3" y="18"/>
                    </a:lnTo>
                    <a:lnTo>
                      <a:pt x="0" y="30"/>
                    </a:lnTo>
                    <a:lnTo>
                      <a:pt x="0" y="36"/>
                    </a:lnTo>
                    <a:lnTo>
                      <a:pt x="3" y="41"/>
                    </a:lnTo>
                    <a:lnTo>
                      <a:pt x="5" y="46"/>
                    </a:lnTo>
                    <a:lnTo>
                      <a:pt x="8" y="51"/>
                    </a:lnTo>
                    <a:lnTo>
                      <a:pt x="13"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4" name="Freeform 264"/>
              <p:cNvSpPr>
                <a:spLocks/>
              </p:cNvSpPr>
              <p:nvPr/>
            </p:nvSpPr>
            <p:spPr bwMode="auto">
              <a:xfrm>
                <a:off x="2872" y="3213"/>
                <a:ext cx="15" cy="15"/>
              </a:xfrm>
              <a:custGeom>
                <a:avLst/>
                <a:gdLst>
                  <a:gd name="T0" fmla="*/ 1 w 29"/>
                  <a:gd name="T1" fmla="*/ 1 h 30"/>
                  <a:gd name="T2" fmla="*/ 1 w 29"/>
                  <a:gd name="T3" fmla="*/ 1 h 30"/>
                  <a:gd name="T4" fmla="*/ 1 w 29"/>
                  <a:gd name="T5" fmla="*/ 1 h 30"/>
                  <a:gd name="T6" fmla="*/ 1 w 29"/>
                  <a:gd name="T7" fmla="*/ 1 h 30"/>
                  <a:gd name="T8" fmla="*/ 1 w 29"/>
                  <a:gd name="T9" fmla="*/ 1 h 30"/>
                  <a:gd name="T10" fmla="*/ 1 w 29"/>
                  <a:gd name="T11" fmla="*/ 1 h 30"/>
                  <a:gd name="T12" fmla="*/ 1 w 29"/>
                  <a:gd name="T13" fmla="*/ 1 h 30"/>
                  <a:gd name="T14" fmla="*/ 0 w 29"/>
                  <a:gd name="T15" fmla="*/ 1 h 30"/>
                  <a:gd name="T16" fmla="*/ 0 w 29"/>
                  <a:gd name="T17" fmla="*/ 1 h 30"/>
                  <a:gd name="T18" fmla="*/ 0 w 29"/>
                  <a:gd name="T19" fmla="*/ 1 h 30"/>
                  <a:gd name="T20" fmla="*/ 1 w 29"/>
                  <a:gd name="T21" fmla="*/ 1 h 30"/>
                  <a:gd name="T22" fmla="*/ 1 w 29"/>
                  <a:gd name="T23" fmla="*/ 1 h 30"/>
                  <a:gd name="T24" fmla="*/ 1 w 29"/>
                  <a:gd name="T25" fmla="*/ 1 h 30"/>
                  <a:gd name="T26" fmla="*/ 1 w 29"/>
                  <a:gd name="T27" fmla="*/ 1 h 30"/>
                  <a:gd name="T28" fmla="*/ 1 w 29"/>
                  <a:gd name="T29" fmla="*/ 1 h 30"/>
                  <a:gd name="T30" fmla="*/ 1 w 29"/>
                  <a:gd name="T31" fmla="*/ 0 h 30"/>
                  <a:gd name="T32" fmla="*/ 1 w 29"/>
                  <a:gd name="T33" fmla="*/ 0 h 30"/>
                  <a:gd name="T34" fmla="*/ 1 w 29"/>
                  <a:gd name="T35" fmla="*/ 0 h 30"/>
                  <a:gd name="T36" fmla="*/ 1 w 29"/>
                  <a:gd name="T37" fmla="*/ 1 h 30"/>
                  <a:gd name="T38" fmla="*/ 1 w 29"/>
                  <a:gd name="T39" fmla="*/ 1 h 30"/>
                  <a:gd name="T40" fmla="*/ 1 w 29"/>
                  <a:gd name="T41" fmla="*/ 1 h 30"/>
                  <a:gd name="T42" fmla="*/ 1 w 29"/>
                  <a:gd name="T43" fmla="*/ 1 h 30"/>
                  <a:gd name="T44" fmla="*/ 1 w 29"/>
                  <a:gd name="T45" fmla="*/ 1 h 30"/>
                  <a:gd name="T46" fmla="*/ 1 w 29"/>
                  <a:gd name="T47" fmla="*/ 1 h 30"/>
                  <a:gd name="T48" fmla="*/ 1 w 29"/>
                  <a:gd name="T49" fmla="*/ 1 h 30"/>
                  <a:gd name="T50" fmla="*/ 1 w 29"/>
                  <a:gd name="T51" fmla="*/ 1 h 30"/>
                  <a:gd name="T52" fmla="*/ 1 w 29"/>
                  <a:gd name="T53" fmla="*/ 1 h 30"/>
                  <a:gd name="T54" fmla="*/ 1 w 29"/>
                  <a:gd name="T55" fmla="*/ 1 h 30"/>
                  <a:gd name="T56" fmla="*/ 1 w 29"/>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30">
                    <a:moveTo>
                      <a:pt x="15" y="30"/>
                    </a:moveTo>
                    <a:lnTo>
                      <a:pt x="12" y="30"/>
                    </a:lnTo>
                    <a:lnTo>
                      <a:pt x="9" y="29"/>
                    </a:lnTo>
                    <a:lnTo>
                      <a:pt x="7" y="26"/>
                    </a:lnTo>
                    <a:lnTo>
                      <a:pt x="5" y="25"/>
                    </a:lnTo>
                    <a:lnTo>
                      <a:pt x="3" y="23"/>
                    </a:lnTo>
                    <a:lnTo>
                      <a:pt x="1" y="21"/>
                    </a:lnTo>
                    <a:lnTo>
                      <a:pt x="0" y="17"/>
                    </a:lnTo>
                    <a:lnTo>
                      <a:pt x="0" y="15"/>
                    </a:lnTo>
                    <a:lnTo>
                      <a:pt x="0" y="12"/>
                    </a:lnTo>
                    <a:lnTo>
                      <a:pt x="1" y="9"/>
                    </a:lnTo>
                    <a:lnTo>
                      <a:pt x="3" y="7"/>
                    </a:lnTo>
                    <a:lnTo>
                      <a:pt x="5" y="5"/>
                    </a:lnTo>
                    <a:lnTo>
                      <a:pt x="7" y="2"/>
                    </a:lnTo>
                    <a:lnTo>
                      <a:pt x="9" y="1"/>
                    </a:lnTo>
                    <a:lnTo>
                      <a:pt x="12" y="0"/>
                    </a:lnTo>
                    <a:lnTo>
                      <a:pt x="15" y="0"/>
                    </a:lnTo>
                    <a:lnTo>
                      <a:pt x="17" y="0"/>
                    </a:lnTo>
                    <a:lnTo>
                      <a:pt x="21" y="1"/>
                    </a:lnTo>
                    <a:lnTo>
                      <a:pt x="23" y="2"/>
                    </a:lnTo>
                    <a:lnTo>
                      <a:pt x="26" y="5"/>
                    </a:lnTo>
                    <a:lnTo>
                      <a:pt x="27" y="7"/>
                    </a:lnTo>
                    <a:lnTo>
                      <a:pt x="28" y="9"/>
                    </a:lnTo>
                    <a:lnTo>
                      <a:pt x="29" y="12"/>
                    </a:lnTo>
                    <a:lnTo>
                      <a:pt x="29" y="15"/>
                    </a:lnTo>
                    <a:lnTo>
                      <a:pt x="28" y="21"/>
                    </a:lnTo>
                    <a:lnTo>
                      <a:pt x="26"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5" name="Freeform 265"/>
              <p:cNvSpPr>
                <a:spLocks/>
              </p:cNvSpPr>
              <p:nvPr/>
            </p:nvSpPr>
            <p:spPr bwMode="auto">
              <a:xfrm>
                <a:off x="2942" y="3332"/>
                <a:ext cx="30" cy="29"/>
              </a:xfrm>
              <a:custGeom>
                <a:avLst/>
                <a:gdLst>
                  <a:gd name="T0" fmla="*/ 1 w 59"/>
                  <a:gd name="T1" fmla="*/ 0 h 59"/>
                  <a:gd name="T2" fmla="*/ 1 w 59"/>
                  <a:gd name="T3" fmla="*/ 0 h 59"/>
                  <a:gd name="T4" fmla="*/ 1 w 59"/>
                  <a:gd name="T5" fmla="*/ 0 h 59"/>
                  <a:gd name="T6" fmla="*/ 1 w 59"/>
                  <a:gd name="T7" fmla="*/ 0 h 59"/>
                  <a:gd name="T8" fmla="*/ 1 w 59"/>
                  <a:gd name="T9" fmla="*/ 0 h 59"/>
                  <a:gd name="T10" fmla="*/ 1 w 59"/>
                  <a:gd name="T11" fmla="*/ 0 h 59"/>
                  <a:gd name="T12" fmla="*/ 1 w 59"/>
                  <a:gd name="T13" fmla="*/ 0 h 59"/>
                  <a:gd name="T14" fmla="*/ 1 w 59"/>
                  <a:gd name="T15" fmla="*/ 0 h 59"/>
                  <a:gd name="T16" fmla="*/ 1 w 59"/>
                  <a:gd name="T17" fmla="*/ 0 h 59"/>
                  <a:gd name="T18" fmla="*/ 1 w 59"/>
                  <a:gd name="T19" fmla="*/ 0 h 59"/>
                  <a:gd name="T20" fmla="*/ 1 w 59"/>
                  <a:gd name="T21" fmla="*/ 0 h 59"/>
                  <a:gd name="T22" fmla="*/ 1 w 59"/>
                  <a:gd name="T23" fmla="*/ 0 h 59"/>
                  <a:gd name="T24" fmla="*/ 0 w 59"/>
                  <a:gd name="T25" fmla="*/ 0 h 59"/>
                  <a:gd name="T26" fmla="*/ 1 w 59"/>
                  <a:gd name="T27" fmla="*/ 0 h 59"/>
                  <a:gd name="T28" fmla="*/ 1 w 59"/>
                  <a:gd name="T29" fmla="*/ 0 h 59"/>
                  <a:gd name="T30" fmla="*/ 1 w 59"/>
                  <a:gd name="T31" fmla="*/ 0 h 59"/>
                  <a:gd name="T32" fmla="*/ 1 w 59"/>
                  <a:gd name="T33" fmla="*/ 0 h 59"/>
                  <a:gd name="T34" fmla="*/ 1 w 59"/>
                  <a:gd name="T35" fmla="*/ 0 h 59"/>
                  <a:gd name="T36" fmla="*/ 1 w 59"/>
                  <a:gd name="T37" fmla="*/ 0 h 59"/>
                  <a:gd name="T38" fmla="*/ 1 w 59"/>
                  <a:gd name="T39" fmla="*/ 0 h 59"/>
                  <a:gd name="T40" fmla="*/ 1 w 59"/>
                  <a:gd name="T41" fmla="*/ 0 h 59"/>
                  <a:gd name="T42" fmla="*/ 1 w 59"/>
                  <a:gd name="T43" fmla="*/ 0 h 59"/>
                  <a:gd name="T44" fmla="*/ 1 w 59"/>
                  <a:gd name="T45" fmla="*/ 0 h 59"/>
                  <a:gd name="T46" fmla="*/ 1 w 59"/>
                  <a:gd name="T47" fmla="*/ 0 h 59"/>
                  <a:gd name="T48" fmla="*/ 1 w 59"/>
                  <a:gd name="T49" fmla="*/ 0 h 59"/>
                  <a:gd name="T50" fmla="*/ 1 w 59"/>
                  <a:gd name="T51" fmla="*/ 0 h 59"/>
                  <a:gd name="T52" fmla="*/ 1 w 59"/>
                  <a:gd name="T53" fmla="*/ 0 h 59"/>
                  <a:gd name="T54" fmla="*/ 1 w 59"/>
                  <a:gd name="T55" fmla="*/ 0 h 59"/>
                  <a:gd name="T56" fmla="*/ 1 w 59"/>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59">
                    <a:moveTo>
                      <a:pt x="59" y="29"/>
                    </a:moveTo>
                    <a:lnTo>
                      <a:pt x="58" y="23"/>
                    </a:lnTo>
                    <a:lnTo>
                      <a:pt x="57" y="19"/>
                    </a:lnTo>
                    <a:lnTo>
                      <a:pt x="54" y="13"/>
                    </a:lnTo>
                    <a:lnTo>
                      <a:pt x="50" y="8"/>
                    </a:lnTo>
                    <a:lnTo>
                      <a:pt x="46" y="5"/>
                    </a:lnTo>
                    <a:lnTo>
                      <a:pt x="41" y="2"/>
                    </a:lnTo>
                    <a:lnTo>
                      <a:pt x="35" y="0"/>
                    </a:lnTo>
                    <a:lnTo>
                      <a:pt x="30" y="0"/>
                    </a:lnTo>
                    <a:lnTo>
                      <a:pt x="18" y="2"/>
                    </a:lnTo>
                    <a:lnTo>
                      <a:pt x="9" y="8"/>
                    </a:lnTo>
                    <a:lnTo>
                      <a:pt x="2" y="17"/>
                    </a:lnTo>
                    <a:lnTo>
                      <a:pt x="0" y="29"/>
                    </a:lnTo>
                    <a:lnTo>
                      <a:pt x="1" y="35"/>
                    </a:lnTo>
                    <a:lnTo>
                      <a:pt x="2" y="40"/>
                    </a:lnTo>
                    <a:lnTo>
                      <a:pt x="5" y="46"/>
                    </a:lnTo>
                    <a:lnTo>
                      <a:pt x="9" y="51"/>
                    </a:lnTo>
                    <a:lnTo>
                      <a:pt x="13" y="54"/>
                    </a:lnTo>
                    <a:lnTo>
                      <a:pt x="18" y="57"/>
                    </a:lnTo>
                    <a:lnTo>
                      <a:pt x="24" y="59"/>
                    </a:lnTo>
                    <a:lnTo>
                      <a:pt x="30" y="59"/>
                    </a:lnTo>
                    <a:lnTo>
                      <a:pt x="35" y="59"/>
                    </a:lnTo>
                    <a:lnTo>
                      <a:pt x="41" y="57"/>
                    </a:lnTo>
                    <a:lnTo>
                      <a:pt x="46" y="54"/>
                    </a:lnTo>
                    <a:lnTo>
                      <a:pt x="50" y="51"/>
                    </a:lnTo>
                    <a:lnTo>
                      <a:pt x="54" y="46"/>
                    </a:lnTo>
                    <a:lnTo>
                      <a:pt x="57" y="40"/>
                    </a:lnTo>
                    <a:lnTo>
                      <a:pt x="58" y="35"/>
                    </a:lnTo>
                    <a:lnTo>
                      <a:pt x="59"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6" name="Freeform 266"/>
              <p:cNvSpPr>
                <a:spLocks/>
              </p:cNvSpPr>
              <p:nvPr/>
            </p:nvSpPr>
            <p:spPr bwMode="auto">
              <a:xfrm>
                <a:off x="2949" y="3339"/>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9">
                    <a:moveTo>
                      <a:pt x="15" y="29"/>
                    </a:moveTo>
                    <a:lnTo>
                      <a:pt x="11" y="29"/>
                    </a:lnTo>
                    <a:lnTo>
                      <a:pt x="9" y="28"/>
                    </a:lnTo>
                    <a:lnTo>
                      <a:pt x="6" y="27"/>
                    </a:lnTo>
                    <a:lnTo>
                      <a:pt x="4" y="25"/>
                    </a:lnTo>
                    <a:lnTo>
                      <a:pt x="2" y="23"/>
                    </a:lnTo>
                    <a:lnTo>
                      <a:pt x="1" y="20"/>
                    </a:lnTo>
                    <a:lnTo>
                      <a:pt x="0" y="17"/>
                    </a:lnTo>
                    <a:lnTo>
                      <a:pt x="0" y="14"/>
                    </a:lnTo>
                    <a:lnTo>
                      <a:pt x="0" y="12"/>
                    </a:lnTo>
                    <a:lnTo>
                      <a:pt x="1" y="8"/>
                    </a:lnTo>
                    <a:lnTo>
                      <a:pt x="2" y="6"/>
                    </a:lnTo>
                    <a:lnTo>
                      <a:pt x="4" y="4"/>
                    </a:lnTo>
                    <a:lnTo>
                      <a:pt x="6" y="2"/>
                    </a:lnTo>
                    <a:lnTo>
                      <a:pt x="9" y="1"/>
                    </a:lnTo>
                    <a:lnTo>
                      <a:pt x="11" y="0"/>
                    </a:lnTo>
                    <a:lnTo>
                      <a:pt x="15" y="0"/>
                    </a:lnTo>
                    <a:lnTo>
                      <a:pt x="17" y="0"/>
                    </a:lnTo>
                    <a:lnTo>
                      <a:pt x="20" y="1"/>
                    </a:lnTo>
                    <a:lnTo>
                      <a:pt x="23" y="2"/>
                    </a:lnTo>
                    <a:lnTo>
                      <a:pt x="25" y="4"/>
                    </a:lnTo>
                    <a:lnTo>
                      <a:pt x="26" y="6"/>
                    </a:lnTo>
                    <a:lnTo>
                      <a:pt x="28" y="8"/>
                    </a:lnTo>
                    <a:lnTo>
                      <a:pt x="29" y="12"/>
                    </a:lnTo>
                    <a:lnTo>
                      <a:pt x="29" y="14"/>
                    </a:lnTo>
                    <a:lnTo>
                      <a:pt x="28" y="20"/>
                    </a:lnTo>
                    <a:lnTo>
                      <a:pt x="25" y="24"/>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7" name="Freeform 267"/>
              <p:cNvSpPr>
                <a:spLocks/>
              </p:cNvSpPr>
              <p:nvPr/>
            </p:nvSpPr>
            <p:spPr bwMode="auto">
              <a:xfrm>
                <a:off x="3086" y="3252"/>
                <a:ext cx="30" cy="29"/>
              </a:xfrm>
              <a:custGeom>
                <a:avLst/>
                <a:gdLst>
                  <a:gd name="T0" fmla="*/ 1 w 60"/>
                  <a:gd name="T1" fmla="*/ 0 h 59"/>
                  <a:gd name="T2" fmla="*/ 1 w 60"/>
                  <a:gd name="T3" fmla="*/ 0 h 59"/>
                  <a:gd name="T4" fmla="*/ 1 w 60"/>
                  <a:gd name="T5" fmla="*/ 0 h 59"/>
                  <a:gd name="T6" fmla="*/ 1 w 60"/>
                  <a:gd name="T7" fmla="*/ 0 h 59"/>
                  <a:gd name="T8" fmla="*/ 1 w 60"/>
                  <a:gd name="T9" fmla="*/ 0 h 59"/>
                  <a:gd name="T10" fmla="*/ 1 w 60"/>
                  <a:gd name="T11" fmla="*/ 0 h 59"/>
                  <a:gd name="T12" fmla="*/ 1 w 60"/>
                  <a:gd name="T13" fmla="*/ 0 h 59"/>
                  <a:gd name="T14" fmla="*/ 1 w 60"/>
                  <a:gd name="T15" fmla="*/ 0 h 59"/>
                  <a:gd name="T16" fmla="*/ 1 w 60"/>
                  <a:gd name="T17" fmla="*/ 0 h 59"/>
                  <a:gd name="T18" fmla="*/ 1 w 60"/>
                  <a:gd name="T19" fmla="*/ 0 h 59"/>
                  <a:gd name="T20" fmla="*/ 1 w 60"/>
                  <a:gd name="T21" fmla="*/ 0 h 59"/>
                  <a:gd name="T22" fmla="*/ 1 w 60"/>
                  <a:gd name="T23" fmla="*/ 0 h 59"/>
                  <a:gd name="T24" fmla="*/ 0 w 60"/>
                  <a:gd name="T25" fmla="*/ 0 h 59"/>
                  <a:gd name="T26" fmla="*/ 1 w 60"/>
                  <a:gd name="T27" fmla="*/ 0 h 59"/>
                  <a:gd name="T28" fmla="*/ 1 w 60"/>
                  <a:gd name="T29" fmla="*/ 0 h 59"/>
                  <a:gd name="T30" fmla="*/ 1 w 60"/>
                  <a:gd name="T31" fmla="*/ 0 h 59"/>
                  <a:gd name="T32" fmla="*/ 1 w 60"/>
                  <a:gd name="T33" fmla="*/ 0 h 59"/>
                  <a:gd name="T34" fmla="*/ 1 w 60"/>
                  <a:gd name="T35" fmla="*/ 0 h 59"/>
                  <a:gd name="T36" fmla="*/ 1 w 60"/>
                  <a:gd name="T37" fmla="*/ 0 h 59"/>
                  <a:gd name="T38" fmla="*/ 1 w 60"/>
                  <a:gd name="T39" fmla="*/ 0 h 59"/>
                  <a:gd name="T40" fmla="*/ 1 w 60"/>
                  <a:gd name="T41" fmla="*/ 0 h 59"/>
                  <a:gd name="T42" fmla="*/ 1 w 60"/>
                  <a:gd name="T43" fmla="*/ 0 h 59"/>
                  <a:gd name="T44" fmla="*/ 1 w 60"/>
                  <a:gd name="T45" fmla="*/ 0 h 59"/>
                  <a:gd name="T46" fmla="*/ 1 w 60"/>
                  <a:gd name="T47" fmla="*/ 0 h 59"/>
                  <a:gd name="T48" fmla="*/ 1 w 60"/>
                  <a:gd name="T49" fmla="*/ 0 h 59"/>
                  <a:gd name="T50" fmla="*/ 1 w 60"/>
                  <a:gd name="T51" fmla="*/ 0 h 59"/>
                  <a:gd name="T52" fmla="*/ 1 w 60"/>
                  <a:gd name="T53" fmla="*/ 0 h 59"/>
                  <a:gd name="T54" fmla="*/ 1 w 60"/>
                  <a:gd name="T55" fmla="*/ 0 h 59"/>
                  <a:gd name="T56" fmla="*/ 1 w 60"/>
                  <a:gd name="T57" fmla="*/ 0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5" y="13"/>
                    </a:lnTo>
                    <a:lnTo>
                      <a:pt x="51" y="8"/>
                    </a:lnTo>
                    <a:lnTo>
                      <a:pt x="47" y="5"/>
                    </a:lnTo>
                    <a:lnTo>
                      <a:pt x="42" y="2"/>
                    </a:lnTo>
                    <a:lnTo>
                      <a:pt x="36" y="0"/>
                    </a:lnTo>
                    <a:lnTo>
                      <a:pt x="30" y="0"/>
                    </a:lnTo>
                    <a:lnTo>
                      <a:pt x="19" y="2"/>
                    </a:lnTo>
                    <a:lnTo>
                      <a:pt x="10" y="8"/>
                    </a:lnTo>
                    <a:lnTo>
                      <a:pt x="3" y="18"/>
                    </a:lnTo>
                    <a:lnTo>
                      <a:pt x="0" y="30"/>
                    </a:lnTo>
                    <a:lnTo>
                      <a:pt x="2" y="36"/>
                    </a:lnTo>
                    <a:lnTo>
                      <a:pt x="3" y="40"/>
                    </a:lnTo>
                    <a:lnTo>
                      <a:pt x="6" y="46"/>
                    </a:lnTo>
                    <a:lnTo>
                      <a:pt x="10" y="51"/>
                    </a:lnTo>
                    <a:lnTo>
                      <a:pt x="14" y="54"/>
                    </a:lnTo>
                    <a:lnTo>
                      <a:pt x="19" y="56"/>
                    </a:lnTo>
                    <a:lnTo>
                      <a:pt x="25" y="59"/>
                    </a:lnTo>
                    <a:lnTo>
                      <a:pt x="30" y="59"/>
                    </a:lnTo>
                    <a:lnTo>
                      <a:pt x="36" y="59"/>
                    </a:lnTo>
                    <a:lnTo>
                      <a:pt x="42" y="56"/>
                    </a:lnTo>
                    <a:lnTo>
                      <a:pt x="47" y="54"/>
                    </a:lnTo>
                    <a:lnTo>
                      <a:pt x="51" y="51"/>
                    </a:lnTo>
                    <a:lnTo>
                      <a:pt x="55" y="46"/>
                    </a:lnTo>
                    <a:lnTo>
                      <a:pt x="58" y="40"/>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8" name="Freeform 268"/>
              <p:cNvSpPr>
                <a:spLocks/>
              </p:cNvSpPr>
              <p:nvPr/>
            </p:nvSpPr>
            <p:spPr bwMode="auto">
              <a:xfrm>
                <a:off x="3093" y="3259"/>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10" y="28"/>
                    </a:lnTo>
                    <a:lnTo>
                      <a:pt x="7" y="26"/>
                    </a:lnTo>
                    <a:lnTo>
                      <a:pt x="5" y="25"/>
                    </a:lnTo>
                    <a:lnTo>
                      <a:pt x="3" y="23"/>
                    </a:lnTo>
                    <a:lnTo>
                      <a:pt x="2" y="20"/>
                    </a:lnTo>
                    <a:lnTo>
                      <a:pt x="0" y="17"/>
                    </a:lnTo>
                    <a:lnTo>
                      <a:pt x="0" y="15"/>
                    </a:lnTo>
                    <a:lnTo>
                      <a:pt x="0" y="11"/>
                    </a:lnTo>
                    <a:lnTo>
                      <a:pt x="2" y="9"/>
                    </a:lnTo>
                    <a:lnTo>
                      <a:pt x="3" y="7"/>
                    </a:lnTo>
                    <a:lnTo>
                      <a:pt x="5" y="5"/>
                    </a:lnTo>
                    <a:lnTo>
                      <a:pt x="7" y="2"/>
                    </a:lnTo>
                    <a:lnTo>
                      <a:pt x="10" y="1"/>
                    </a:lnTo>
                    <a:lnTo>
                      <a:pt x="12" y="0"/>
                    </a:lnTo>
                    <a:lnTo>
                      <a:pt x="15" y="0"/>
                    </a:lnTo>
                    <a:lnTo>
                      <a:pt x="18" y="0"/>
                    </a:lnTo>
                    <a:lnTo>
                      <a:pt x="21" y="1"/>
                    </a:lnTo>
                    <a:lnTo>
                      <a:pt x="23" y="2"/>
                    </a:lnTo>
                    <a:lnTo>
                      <a:pt x="26" y="5"/>
                    </a:lnTo>
                    <a:lnTo>
                      <a:pt x="27" y="7"/>
                    </a:lnTo>
                    <a:lnTo>
                      <a:pt x="29" y="9"/>
                    </a:lnTo>
                    <a:lnTo>
                      <a:pt x="30" y="11"/>
                    </a:lnTo>
                    <a:lnTo>
                      <a:pt x="30" y="15"/>
                    </a:lnTo>
                    <a:lnTo>
                      <a:pt x="29" y="21"/>
                    </a:lnTo>
                    <a:lnTo>
                      <a:pt x="26"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69" name="Freeform 269"/>
              <p:cNvSpPr>
                <a:spLocks/>
              </p:cNvSpPr>
              <p:nvPr/>
            </p:nvSpPr>
            <p:spPr bwMode="auto">
              <a:xfrm>
                <a:off x="3083" y="300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8" y="24"/>
                    </a:lnTo>
                    <a:lnTo>
                      <a:pt x="57" y="18"/>
                    </a:lnTo>
                    <a:lnTo>
                      <a:pt x="55" y="14"/>
                    </a:lnTo>
                    <a:lnTo>
                      <a:pt x="52" y="9"/>
                    </a:lnTo>
                    <a:lnTo>
                      <a:pt x="47" y="6"/>
                    </a:lnTo>
                    <a:lnTo>
                      <a:pt x="41" y="2"/>
                    </a:lnTo>
                    <a:lnTo>
                      <a:pt x="35" y="1"/>
                    </a:lnTo>
                    <a:lnTo>
                      <a:pt x="30" y="0"/>
                    </a:lnTo>
                    <a:lnTo>
                      <a:pt x="18" y="2"/>
                    </a:lnTo>
                    <a:lnTo>
                      <a:pt x="9" y="9"/>
                    </a:lnTo>
                    <a:lnTo>
                      <a:pt x="2" y="18"/>
                    </a:lnTo>
                    <a:lnTo>
                      <a:pt x="0" y="30"/>
                    </a:lnTo>
                    <a:lnTo>
                      <a:pt x="1" y="36"/>
                    </a:lnTo>
                    <a:lnTo>
                      <a:pt x="2" y="41"/>
                    </a:lnTo>
                    <a:lnTo>
                      <a:pt x="5" y="47"/>
                    </a:lnTo>
                    <a:lnTo>
                      <a:pt x="9" y="52"/>
                    </a:lnTo>
                    <a:lnTo>
                      <a:pt x="14" y="55"/>
                    </a:lnTo>
                    <a:lnTo>
                      <a:pt x="18" y="57"/>
                    </a:lnTo>
                    <a:lnTo>
                      <a:pt x="24" y="60"/>
                    </a:lnTo>
                    <a:lnTo>
                      <a:pt x="30" y="60"/>
                    </a:lnTo>
                    <a:lnTo>
                      <a:pt x="35" y="60"/>
                    </a:lnTo>
                    <a:lnTo>
                      <a:pt x="41" y="57"/>
                    </a:lnTo>
                    <a:lnTo>
                      <a:pt x="47" y="55"/>
                    </a:lnTo>
                    <a:lnTo>
                      <a:pt x="52" y="52"/>
                    </a:lnTo>
                    <a:lnTo>
                      <a:pt x="55" y="47"/>
                    </a:lnTo>
                    <a:lnTo>
                      <a:pt x="57" y="41"/>
                    </a:lnTo>
                    <a:lnTo>
                      <a:pt x="58"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0" name="Freeform 270"/>
              <p:cNvSpPr>
                <a:spLocks/>
              </p:cNvSpPr>
              <p:nvPr/>
            </p:nvSpPr>
            <p:spPr bwMode="auto">
              <a:xfrm>
                <a:off x="3090" y="3008"/>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10" y="28"/>
                    </a:lnTo>
                    <a:lnTo>
                      <a:pt x="7" y="26"/>
                    </a:lnTo>
                    <a:lnTo>
                      <a:pt x="4" y="24"/>
                    </a:lnTo>
                    <a:lnTo>
                      <a:pt x="3" y="22"/>
                    </a:lnTo>
                    <a:lnTo>
                      <a:pt x="1" y="20"/>
                    </a:lnTo>
                    <a:lnTo>
                      <a:pt x="0" y="17"/>
                    </a:lnTo>
                    <a:lnTo>
                      <a:pt x="0" y="14"/>
                    </a:lnTo>
                    <a:lnTo>
                      <a:pt x="0" y="11"/>
                    </a:lnTo>
                    <a:lnTo>
                      <a:pt x="1" y="8"/>
                    </a:lnTo>
                    <a:lnTo>
                      <a:pt x="3" y="6"/>
                    </a:lnTo>
                    <a:lnTo>
                      <a:pt x="4" y="3"/>
                    </a:lnTo>
                    <a:lnTo>
                      <a:pt x="7" y="2"/>
                    </a:lnTo>
                    <a:lnTo>
                      <a:pt x="10" y="1"/>
                    </a:lnTo>
                    <a:lnTo>
                      <a:pt x="12" y="0"/>
                    </a:lnTo>
                    <a:lnTo>
                      <a:pt x="15" y="0"/>
                    </a:lnTo>
                    <a:lnTo>
                      <a:pt x="18" y="0"/>
                    </a:lnTo>
                    <a:lnTo>
                      <a:pt x="20" y="1"/>
                    </a:lnTo>
                    <a:lnTo>
                      <a:pt x="23" y="2"/>
                    </a:lnTo>
                    <a:lnTo>
                      <a:pt x="25" y="3"/>
                    </a:lnTo>
                    <a:lnTo>
                      <a:pt x="27" y="6"/>
                    </a:lnTo>
                    <a:lnTo>
                      <a:pt x="28" y="8"/>
                    </a:lnTo>
                    <a:lnTo>
                      <a:pt x="30" y="11"/>
                    </a:lnTo>
                    <a:lnTo>
                      <a:pt x="30" y="14"/>
                    </a:lnTo>
                    <a:lnTo>
                      <a:pt x="28" y="20"/>
                    </a:lnTo>
                    <a:lnTo>
                      <a:pt x="25" y="24"/>
                    </a:lnTo>
                    <a:lnTo>
                      <a:pt x="20"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1" name="Freeform 271"/>
              <p:cNvSpPr>
                <a:spLocks/>
              </p:cNvSpPr>
              <p:nvPr/>
            </p:nvSpPr>
            <p:spPr bwMode="auto">
              <a:xfrm>
                <a:off x="3171" y="3193"/>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8" y="18"/>
                    </a:lnTo>
                    <a:lnTo>
                      <a:pt x="54" y="12"/>
                    </a:lnTo>
                    <a:lnTo>
                      <a:pt x="51" y="8"/>
                    </a:lnTo>
                    <a:lnTo>
                      <a:pt x="46" y="4"/>
                    </a:lnTo>
                    <a:lnTo>
                      <a:pt x="41" y="2"/>
                    </a:lnTo>
                    <a:lnTo>
                      <a:pt x="36" y="1"/>
                    </a:lnTo>
                    <a:lnTo>
                      <a:pt x="30" y="0"/>
                    </a:lnTo>
                    <a:lnTo>
                      <a:pt x="18" y="2"/>
                    </a:lnTo>
                    <a:lnTo>
                      <a:pt x="9" y="8"/>
                    </a:lnTo>
                    <a:lnTo>
                      <a:pt x="2" y="18"/>
                    </a:lnTo>
                    <a:lnTo>
                      <a:pt x="0" y="29"/>
                    </a:lnTo>
                    <a:lnTo>
                      <a:pt x="1" y="35"/>
                    </a:lnTo>
                    <a:lnTo>
                      <a:pt x="2" y="41"/>
                    </a:lnTo>
                    <a:lnTo>
                      <a:pt x="6" y="46"/>
                    </a:lnTo>
                    <a:lnTo>
                      <a:pt x="9" y="50"/>
                    </a:lnTo>
                    <a:lnTo>
                      <a:pt x="14" y="54"/>
                    </a:lnTo>
                    <a:lnTo>
                      <a:pt x="18" y="57"/>
                    </a:lnTo>
                    <a:lnTo>
                      <a:pt x="24" y="58"/>
                    </a:lnTo>
                    <a:lnTo>
                      <a:pt x="30" y="59"/>
                    </a:lnTo>
                    <a:lnTo>
                      <a:pt x="36" y="58"/>
                    </a:lnTo>
                    <a:lnTo>
                      <a:pt x="41" y="57"/>
                    </a:lnTo>
                    <a:lnTo>
                      <a:pt x="46" y="54"/>
                    </a:lnTo>
                    <a:lnTo>
                      <a:pt x="51" y="50"/>
                    </a:lnTo>
                    <a:lnTo>
                      <a:pt x="54" y="46"/>
                    </a:lnTo>
                    <a:lnTo>
                      <a:pt x="58"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2" name="Freeform 272"/>
              <p:cNvSpPr>
                <a:spLocks/>
              </p:cNvSpPr>
              <p:nvPr/>
            </p:nvSpPr>
            <p:spPr bwMode="auto">
              <a:xfrm>
                <a:off x="3178" y="3200"/>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9"/>
                    </a:lnTo>
                    <a:lnTo>
                      <a:pt x="7" y="27"/>
                    </a:lnTo>
                    <a:lnTo>
                      <a:pt x="5" y="26"/>
                    </a:lnTo>
                    <a:lnTo>
                      <a:pt x="3" y="24"/>
                    </a:lnTo>
                    <a:lnTo>
                      <a:pt x="1" y="20"/>
                    </a:lnTo>
                    <a:lnTo>
                      <a:pt x="0" y="18"/>
                    </a:lnTo>
                    <a:lnTo>
                      <a:pt x="0" y="15"/>
                    </a:lnTo>
                    <a:lnTo>
                      <a:pt x="0" y="12"/>
                    </a:lnTo>
                    <a:lnTo>
                      <a:pt x="1" y="10"/>
                    </a:lnTo>
                    <a:lnTo>
                      <a:pt x="3" y="7"/>
                    </a:lnTo>
                    <a:lnTo>
                      <a:pt x="5" y="5"/>
                    </a:lnTo>
                    <a:lnTo>
                      <a:pt x="7" y="3"/>
                    </a:lnTo>
                    <a:lnTo>
                      <a:pt x="9" y="2"/>
                    </a:lnTo>
                    <a:lnTo>
                      <a:pt x="13" y="0"/>
                    </a:lnTo>
                    <a:lnTo>
                      <a:pt x="15" y="0"/>
                    </a:lnTo>
                    <a:lnTo>
                      <a:pt x="17"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3" name="Freeform 273"/>
              <p:cNvSpPr>
                <a:spLocks/>
              </p:cNvSpPr>
              <p:nvPr/>
            </p:nvSpPr>
            <p:spPr bwMode="auto">
              <a:xfrm>
                <a:off x="3283" y="3094"/>
                <a:ext cx="30" cy="30"/>
              </a:xfrm>
              <a:custGeom>
                <a:avLst/>
                <a:gdLst>
                  <a:gd name="T0" fmla="*/ 1 w 58"/>
                  <a:gd name="T1" fmla="*/ 1 h 58"/>
                  <a:gd name="T2" fmla="*/ 1 w 58"/>
                  <a:gd name="T3" fmla="*/ 1 h 58"/>
                  <a:gd name="T4" fmla="*/ 1 w 58"/>
                  <a:gd name="T5" fmla="*/ 1 h 58"/>
                  <a:gd name="T6" fmla="*/ 1 w 58"/>
                  <a:gd name="T7" fmla="*/ 1 h 58"/>
                  <a:gd name="T8" fmla="*/ 1 w 58"/>
                  <a:gd name="T9" fmla="*/ 1 h 58"/>
                  <a:gd name="T10" fmla="*/ 1 w 58"/>
                  <a:gd name="T11" fmla="*/ 1 h 58"/>
                  <a:gd name="T12" fmla="*/ 1 w 58"/>
                  <a:gd name="T13" fmla="*/ 1 h 58"/>
                  <a:gd name="T14" fmla="*/ 1 w 58"/>
                  <a:gd name="T15" fmla="*/ 0 h 58"/>
                  <a:gd name="T16" fmla="*/ 1 w 58"/>
                  <a:gd name="T17" fmla="*/ 0 h 58"/>
                  <a:gd name="T18" fmla="*/ 1 w 58"/>
                  <a:gd name="T19" fmla="*/ 1 h 58"/>
                  <a:gd name="T20" fmla="*/ 1 w 58"/>
                  <a:gd name="T21" fmla="*/ 1 h 58"/>
                  <a:gd name="T22" fmla="*/ 1 w 58"/>
                  <a:gd name="T23" fmla="*/ 1 h 58"/>
                  <a:gd name="T24" fmla="*/ 0 w 58"/>
                  <a:gd name="T25" fmla="*/ 1 h 58"/>
                  <a:gd name="T26" fmla="*/ 0 w 58"/>
                  <a:gd name="T27" fmla="*/ 1 h 58"/>
                  <a:gd name="T28" fmla="*/ 1 w 58"/>
                  <a:gd name="T29" fmla="*/ 1 h 58"/>
                  <a:gd name="T30" fmla="*/ 1 w 58"/>
                  <a:gd name="T31" fmla="*/ 1 h 58"/>
                  <a:gd name="T32" fmla="*/ 1 w 58"/>
                  <a:gd name="T33" fmla="*/ 1 h 58"/>
                  <a:gd name="T34" fmla="*/ 1 w 58"/>
                  <a:gd name="T35" fmla="*/ 1 h 58"/>
                  <a:gd name="T36" fmla="*/ 1 w 58"/>
                  <a:gd name="T37" fmla="*/ 1 h 58"/>
                  <a:gd name="T38" fmla="*/ 1 w 58"/>
                  <a:gd name="T39" fmla="*/ 1 h 58"/>
                  <a:gd name="T40" fmla="*/ 1 w 58"/>
                  <a:gd name="T41" fmla="*/ 1 h 58"/>
                  <a:gd name="T42" fmla="*/ 1 w 58"/>
                  <a:gd name="T43" fmla="*/ 1 h 58"/>
                  <a:gd name="T44" fmla="*/ 1 w 58"/>
                  <a:gd name="T45" fmla="*/ 1 h 58"/>
                  <a:gd name="T46" fmla="*/ 1 w 58"/>
                  <a:gd name="T47" fmla="*/ 1 h 58"/>
                  <a:gd name="T48" fmla="*/ 1 w 58"/>
                  <a:gd name="T49" fmla="*/ 1 h 58"/>
                  <a:gd name="T50" fmla="*/ 1 w 58"/>
                  <a:gd name="T51" fmla="*/ 1 h 58"/>
                  <a:gd name="T52" fmla="*/ 1 w 58"/>
                  <a:gd name="T53" fmla="*/ 1 h 58"/>
                  <a:gd name="T54" fmla="*/ 1 w 58"/>
                  <a:gd name="T55" fmla="*/ 1 h 58"/>
                  <a:gd name="T56" fmla="*/ 1 w 58"/>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8">
                    <a:moveTo>
                      <a:pt x="58" y="28"/>
                    </a:moveTo>
                    <a:lnTo>
                      <a:pt x="58" y="23"/>
                    </a:lnTo>
                    <a:lnTo>
                      <a:pt x="56" y="18"/>
                    </a:lnTo>
                    <a:lnTo>
                      <a:pt x="54" y="12"/>
                    </a:lnTo>
                    <a:lnTo>
                      <a:pt x="50" y="8"/>
                    </a:lnTo>
                    <a:lnTo>
                      <a:pt x="46" y="4"/>
                    </a:lnTo>
                    <a:lnTo>
                      <a:pt x="40" y="2"/>
                    </a:lnTo>
                    <a:lnTo>
                      <a:pt x="34" y="0"/>
                    </a:lnTo>
                    <a:lnTo>
                      <a:pt x="28" y="0"/>
                    </a:lnTo>
                    <a:lnTo>
                      <a:pt x="17" y="2"/>
                    </a:lnTo>
                    <a:lnTo>
                      <a:pt x="8" y="8"/>
                    </a:lnTo>
                    <a:lnTo>
                      <a:pt x="2" y="17"/>
                    </a:lnTo>
                    <a:lnTo>
                      <a:pt x="0" y="28"/>
                    </a:lnTo>
                    <a:lnTo>
                      <a:pt x="0" y="34"/>
                    </a:lnTo>
                    <a:lnTo>
                      <a:pt x="2" y="40"/>
                    </a:lnTo>
                    <a:lnTo>
                      <a:pt x="4" y="46"/>
                    </a:lnTo>
                    <a:lnTo>
                      <a:pt x="8" y="50"/>
                    </a:lnTo>
                    <a:lnTo>
                      <a:pt x="12" y="54"/>
                    </a:lnTo>
                    <a:lnTo>
                      <a:pt x="18" y="56"/>
                    </a:lnTo>
                    <a:lnTo>
                      <a:pt x="23" y="58"/>
                    </a:lnTo>
                    <a:lnTo>
                      <a:pt x="28" y="58"/>
                    </a:lnTo>
                    <a:lnTo>
                      <a:pt x="34" y="58"/>
                    </a:lnTo>
                    <a:lnTo>
                      <a:pt x="40" y="56"/>
                    </a:lnTo>
                    <a:lnTo>
                      <a:pt x="46" y="54"/>
                    </a:lnTo>
                    <a:lnTo>
                      <a:pt x="50" y="50"/>
                    </a:lnTo>
                    <a:lnTo>
                      <a:pt x="54" y="46"/>
                    </a:lnTo>
                    <a:lnTo>
                      <a:pt x="56" y="40"/>
                    </a:lnTo>
                    <a:lnTo>
                      <a:pt x="58" y="34"/>
                    </a:lnTo>
                    <a:lnTo>
                      <a:pt x="58" y="28"/>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4" name="Freeform 274"/>
              <p:cNvSpPr>
                <a:spLocks/>
              </p:cNvSpPr>
              <p:nvPr/>
            </p:nvSpPr>
            <p:spPr bwMode="auto">
              <a:xfrm>
                <a:off x="3291" y="3102"/>
                <a:ext cx="14" cy="14"/>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8">
                    <a:moveTo>
                      <a:pt x="14" y="28"/>
                    </a:moveTo>
                    <a:lnTo>
                      <a:pt x="12" y="28"/>
                    </a:lnTo>
                    <a:lnTo>
                      <a:pt x="10" y="27"/>
                    </a:lnTo>
                    <a:lnTo>
                      <a:pt x="6" y="26"/>
                    </a:lnTo>
                    <a:lnTo>
                      <a:pt x="4" y="24"/>
                    </a:lnTo>
                    <a:lnTo>
                      <a:pt x="3" y="21"/>
                    </a:lnTo>
                    <a:lnTo>
                      <a:pt x="2" y="19"/>
                    </a:lnTo>
                    <a:lnTo>
                      <a:pt x="0" y="17"/>
                    </a:lnTo>
                    <a:lnTo>
                      <a:pt x="0" y="13"/>
                    </a:lnTo>
                    <a:lnTo>
                      <a:pt x="0" y="11"/>
                    </a:lnTo>
                    <a:lnTo>
                      <a:pt x="2" y="8"/>
                    </a:lnTo>
                    <a:lnTo>
                      <a:pt x="3" y="5"/>
                    </a:lnTo>
                    <a:lnTo>
                      <a:pt x="4" y="3"/>
                    </a:lnTo>
                    <a:lnTo>
                      <a:pt x="6" y="2"/>
                    </a:lnTo>
                    <a:lnTo>
                      <a:pt x="10" y="1"/>
                    </a:lnTo>
                    <a:lnTo>
                      <a:pt x="12" y="0"/>
                    </a:lnTo>
                    <a:lnTo>
                      <a:pt x="14" y="0"/>
                    </a:lnTo>
                    <a:lnTo>
                      <a:pt x="18" y="0"/>
                    </a:lnTo>
                    <a:lnTo>
                      <a:pt x="20" y="1"/>
                    </a:lnTo>
                    <a:lnTo>
                      <a:pt x="24" y="2"/>
                    </a:lnTo>
                    <a:lnTo>
                      <a:pt x="26" y="3"/>
                    </a:lnTo>
                    <a:lnTo>
                      <a:pt x="27" y="5"/>
                    </a:lnTo>
                    <a:lnTo>
                      <a:pt x="28" y="8"/>
                    </a:lnTo>
                    <a:lnTo>
                      <a:pt x="29" y="11"/>
                    </a:lnTo>
                    <a:lnTo>
                      <a:pt x="29" y="13"/>
                    </a:lnTo>
                    <a:lnTo>
                      <a:pt x="28" y="19"/>
                    </a:lnTo>
                    <a:lnTo>
                      <a:pt x="26" y="24"/>
                    </a:lnTo>
                    <a:lnTo>
                      <a:pt x="20" y="27"/>
                    </a:lnTo>
                    <a:lnTo>
                      <a:pt x="14"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5" name="Freeform 275"/>
              <p:cNvSpPr>
                <a:spLocks/>
              </p:cNvSpPr>
              <p:nvPr/>
            </p:nvSpPr>
            <p:spPr bwMode="auto">
              <a:xfrm>
                <a:off x="3280" y="3273"/>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2"/>
                    </a:lnTo>
                    <a:lnTo>
                      <a:pt x="50" y="8"/>
                    </a:lnTo>
                    <a:lnTo>
                      <a:pt x="46" y="4"/>
                    </a:lnTo>
                    <a:lnTo>
                      <a:pt x="41" y="2"/>
                    </a:lnTo>
                    <a:lnTo>
                      <a:pt x="35" y="0"/>
                    </a:lnTo>
                    <a:lnTo>
                      <a:pt x="30" y="0"/>
                    </a:lnTo>
                    <a:lnTo>
                      <a:pt x="18" y="2"/>
                    </a:lnTo>
                    <a:lnTo>
                      <a:pt x="9" y="8"/>
                    </a:lnTo>
                    <a:lnTo>
                      <a:pt x="2" y="18"/>
                    </a:lnTo>
                    <a:lnTo>
                      <a:pt x="0" y="30"/>
                    </a:lnTo>
                    <a:lnTo>
                      <a:pt x="1" y="35"/>
                    </a:lnTo>
                    <a:lnTo>
                      <a:pt x="2" y="41"/>
                    </a:lnTo>
                    <a:lnTo>
                      <a:pt x="6" y="46"/>
                    </a:lnTo>
                    <a:lnTo>
                      <a:pt x="9" y="50"/>
                    </a:lnTo>
                    <a:lnTo>
                      <a:pt x="14" y="54"/>
                    </a:lnTo>
                    <a:lnTo>
                      <a:pt x="18" y="57"/>
                    </a:lnTo>
                    <a:lnTo>
                      <a:pt x="24" y="58"/>
                    </a:lnTo>
                    <a:lnTo>
                      <a:pt x="30" y="60"/>
                    </a:lnTo>
                    <a:lnTo>
                      <a:pt x="35" y="58"/>
                    </a:lnTo>
                    <a:lnTo>
                      <a:pt x="41" y="57"/>
                    </a:lnTo>
                    <a:lnTo>
                      <a:pt x="46" y="54"/>
                    </a:lnTo>
                    <a:lnTo>
                      <a:pt x="50" y="50"/>
                    </a:lnTo>
                    <a:lnTo>
                      <a:pt x="54" y="46"/>
                    </a:lnTo>
                    <a:lnTo>
                      <a:pt x="57"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6" name="Freeform 276"/>
              <p:cNvSpPr>
                <a:spLocks/>
              </p:cNvSpPr>
              <p:nvPr/>
            </p:nvSpPr>
            <p:spPr bwMode="auto">
              <a:xfrm>
                <a:off x="3288" y="3280"/>
                <a:ext cx="15" cy="15"/>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7"/>
                    </a:lnTo>
                    <a:lnTo>
                      <a:pt x="4" y="4"/>
                    </a:lnTo>
                    <a:lnTo>
                      <a:pt x="7" y="2"/>
                    </a:lnTo>
                    <a:lnTo>
                      <a:pt x="9" y="1"/>
                    </a:lnTo>
                    <a:lnTo>
                      <a:pt x="11" y="0"/>
                    </a:lnTo>
                    <a:lnTo>
                      <a:pt x="15" y="0"/>
                    </a:lnTo>
                    <a:lnTo>
                      <a:pt x="17" y="0"/>
                    </a:lnTo>
                    <a:lnTo>
                      <a:pt x="20" y="1"/>
                    </a:lnTo>
                    <a:lnTo>
                      <a:pt x="23" y="2"/>
                    </a:lnTo>
                    <a:lnTo>
                      <a:pt x="25" y="4"/>
                    </a:lnTo>
                    <a:lnTo>
                      <a:pt x="26" y="7"/>
                    </a:lnTo>
                    <a:lnTo>
                      <a:pt x="29" y="9"/>
                    </a:lnTo>
                    <a:lnTo>
                      <a:pt x="30" y="11"/>
                    </a:lnTo>
                    <a:lnTo>
                      <a:pt x="30" y="15"/>
                    </a:lnTo>
                    <a:lnTo>
                      <a:pt x="29" y="20"/>
                    </a:lnTo>
                    <a:lnTo>
                      <a:pt x="25" y="25"/>
                    </a:lnTo>
                    <a:lnTo>
                      <a:pt x="20"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7" name="Freeform 277"/>
              <p:cNvSpPr>
                <a:spLocks/>
              </p:cNvSpPr>
              <p:nvPr/>
            </p:nvSpPr>
            <p:spPr bwMode="auto">
              <a:xfrm>
                <a:off x="3264" y="3390"/>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1 h 60"/>
                  <a:gd name="T16" fmla="*/ 1 w 59"/>
                  <a:gd name="T17" fmla="*/ 0 h 60"/>
                  <a:gd name="T18" fmla="*/ 1 w 59"/>
                  <a:gd name="T19" fmla="*/ 1 h 60"/>
                  <a:gd name="T20" fmla="*/ 1 w 59"/>
                  <a:gd name="T21" fmla="*/ 1 h 60"/>
                  <a:gd name="T22" fmla="*/ 1 w 59"/>
                  <a:gd name="T23" fmla="*/ 1 h 60"/>
                  <a:gd name="T24" fmla="*/ 0 w 59"/>
                  <a:gd name="T25" fmla="*/ 1 h 60"/>
                  <a:gd name="T26" fmla="*/ 1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8" y="25"/>
                    </a:lnTo>
                    <a:lnTo>
                      <a:pt x="57" y="19"/>
                    </a:lnTo>
                    <a:lnTo>
                      <a:pt x="54" y="14"/>
                    </a:lnTo>
                    <a:lnTo>
                      <a:pt x="50" y="10"/>
                    </a:lnTo>
                    <a:lnTo>
                      <a:pt x="46" y="6"/>
                    </a:lnTo>
                    <a:lnTo>
                      <a:pt x="41" y="3"/>
                    </a:lnTo>
                    <a:lnTo>
                      <a:pt x="35" y="2"/>
                    </a:lnTo>
                    <a:lnTo>
                      <a:pt x="29" y="0"/>
                    </a:lnTo>
                    <a:lnTo>
                      <a:pt x="18" y="3"/>
                    </a:lnTo>
                    <a:lnTo>
                      <a:pt x="9" y="10"/>
                    </a:lnTo>
                    <a:lnTo>
                      <a:pt x="2" y="19"/>
                    </a:lnTo>
                    <a:lnTo>
                      <a:pt x="0" y="30"/>
                    </a:lnTo>
                    <a:lnTo>
                      <a:pt x="1" y="36"/>
                    </a:lnTo>
                    <a:lnTo>
                      <a:pt x="2" y="42"/>
                    </a:lnTo>
                    <a:lnTo>
                      <a:pt x="5" y="48"/>
                    </a:lnTo>
                    <a:lnTo>
                      <a:pt x="9" y="52"/>
                    </a:lnTo>
                    <a:lnTo>
                      <a:pt x="13" y="56"/>
                    </a:lnTo>
                    <a:lnTo>
                      <a:pt x="18" y="58"/>
                    </a:lnTo>
                    <a:lnTo>
                      <a:pt x="24" y="60"/>
                    </a:lnTo>
                    <a:lnTo>
                      <a:pt x="29" y="60"/>
                    </a:lnTo>
                    <a:lnTo>
                      <a:pt x="35" y="60"/>
                    </a:lnTo>
                    <a:lnTo>
                      <a:pt x="41" y="58"/>
                    </a:lnTo>
                    <a:lnTo>
                      <a:pt x="46" y="56"/>
                    </a:lnTo>
                    <a:lnTo>
                      <a:pt x="50" y="52"/>
                    </a:lnTo>
                    <a:lnTo>
                      <a:pt x="54" y="48"/>
                    </a:lnTo>
                    <a:lnTo>
                      <a:pt x="57" y="42"/>
                    </a:lnTo>
                    <a:lnTo>
                      <a:pt x="58" y="36"/>
                    </a:lnTo>
                    <a:lnTo>
                      <a:pt x="59"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8" name="Freeform 278"/>
              <p:cNvSpPr>
                <a:spLocks/>
              </p:cNvSpPr>
              <p:nvPr/>
            </p:nvSpPr>
            <p:spPr bwMode="auto">
              <a:xfrm>
                <a:off x="3272" y="339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0" y="29"/>
                    </a:lnTo>
                    <a:lnTo>
                      <a:pt x="7" y="28"/>
                    </a:lnTo>
                    <a:lnTo>
                      <a:pt x="5" y="26"/>
                    </a:lnTo>
                    <a:lnTo>
                      <a:pt x="4" y="23"/>
                    </a:lnTo>
                    <a:lnTo>
                      <a:pt x="2" y="21"/>
                    </a:lnTo>
                    <a:lnTo>
                      <a:pt x="0" y="19"/>
                    </a:lnTo>
                    <a:lnTo>
                      <a:pt x="0" y="15"/>
                    </a:lnTo>
                    <a:lnTo>
                      <a:pt x="0" y="13"/>
                    </a:lnTo>
                    <a:lnTo>
                      <a:pt x="2" y="10"/>
                    </a:lnTo>
                    <a:lnTo>
                      <a:pt x="4" y="7"/>
                    </a:lnTo>
                    <a:lnTo>
                      <a:pt x="5" y="5"/>
                    </a:lnTo>
                    <a:lnTo>
                      <a:pt x="7" y="4"/>
                    </a:lnTo>
                    <a:lnTo>
                      <a:pt x="10" y="2"/>
                    </a:lnTo>
                    <a:lnTo>
                      <a:pt x="13" y="0"/>
                    </a:lnTo>
                    <a:lnTo>
                      <a:pt x="15" y="0"/>
                    </a:lnTo>
                    <a:lnTo>
                      <a:pt x="19" y="0"/>
                    </a:lnTo>
                    <a:lnTo>
                      <a:pt x="21" y="2"/>
                    </a:lnTo>
                    <a:lnTo>
                      <a:pt x="24" y="4"/>
                    </a:lnTo>
                    <a:lnTo>
                      <a:pt x="26" y="5"/>
                    </a:lnTo>
                    <a:lnTo>
                      <a:pt x="28" y="7"/>
                    </a:lnTo>
                    <a:lnTo>
                      <a:pt x="29" y="10"/>
                    </a:lnTo>
                    <a:lnTo>
                      <a:pt x="30" y="13"/>
                    </a:lnTo>
                    <a:lnTo>
                      <a:pt x="30" y="15"/>
                    </a:lnTo>
                    <a:lnTo>
                      <a:pt x="29" y="21"/>
                    </a:lnTo>
                    <a:lnTo>
                      <a:pt x="26"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79" name="Freeform 279"/>
              <p:cNvSpPr>
                <a:spLocks/>
              </p:cNvSpPr>
              <p:nvPr/>
            </p:nvSpPr>
            <p:spPr bwMode="auto">
              <a:xfrm>
                <a:off x="3480" y="3319"/>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4"/>
                    </a:lnTo>
                    <a:lnTo>
                      <a:pt x="51" y="9"/>
                    </a:lnTo>
                    <a:lnTo>
                      <a:pt x="46" y="6"/>
                    </a:lnTo>
                    <a:lnTo>
                      <a:pt x="42" y="2"/>
                    </a:lnTo>
                    <a:lnTo>
                      <a:pt x="36" y="1"/>
                    </a:lnTo>
                    <a:lnTo>
                      <a:pt x="30" y="0"/>
                    </a:lnTo>
                    <a:lnTo>
                      <a:pt x="19" y="2"/>
                    </a:lnTo>
                    <a:lnTo>
                      <a:pt x="9" y="9"/>
                    </a:lnTo>
                    <a:lnTo>
                      <a:pt x="3" y="18"/>
                    </a:lnTo>
                    <a:lnTo>
                      <a:pt x="0" y="30"/>
                    </a:lnTo>
                    <a:lnTo>
                      <a:pt x="1" y="36"/>
                    </a:lnTo>
                    <a:lnTo>
                      <a:pt x="3" y="41"/>
                    </a:lnTo>
                    <a:lnTo>
                      <a:pt x="6" y="46"/>
                    </a:lnTo>
                    <a:lnTo>
                      <a:pt x="9" y="51"/>
                    </a:lnTo>
                    <a:lnTo>
                      <a:pt x="14" y="54"/>
                    </a:lnTo>
                    <a:lnTo>
                      <a:pt x="19" y="58"/>
                    </a:lnTo>
                    <a:lnTo>
                      <a:pt x="24" y="59"/>
                    </a:lnTo>
                    <a:lnTo>
                      <a:pt x="30" y="60"/>
                    </a:lnTo>
                    <a:lnTo>
                      <a:pt x="36" y="59"/>
                    </a:lnTo>
                    <a:lnTo>
                      <a:pt x="42" y="58"/>
                    </a:lnTo>
                    <a:lnTo>
                      <a:pt x="46" y="54"/>
                    </a:lnTo>
                    <a:lnTo>
                      <a:pt x="51" y="51"/>
                    </a:lnTo>
                    <a:lnTo>
                      <a:pt x="54" y="46"/>
                    </a:lnTo>
                    <a:lnTo>
                      <a:pt x="58" y="41"/>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0" name="Freeform 280"/>
              <p:cNvSpPr>
                <a:spLocks/>
              </p:cNvSpPr>
              <p:nvPr/>
            </p:nvSpPr>
            <p:spPr bwMode="auto">
              <a:xfrm>
                <a:off x="3487" y="332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9"/>
                    </a:lnTo>
                    <a:lnTo>
                      <a:pt x="7" y="26"/>
                    </a:lnTo>
                    <a:lnTo>
                      <a:pt x="5" y="25"/>
                    </a:lnTo>
                    <a:lnTo>
                      <a:pt x="4" y="23"/>
                    </a:lnTo>
                    <a:lnTo>
                      <a:pt x="1" y="19"/>
                    </a:lnTo>
                    <a:lnTo>
                      <a:pt x="0" y="17"/>
                    </a:lnTo>
                    <a:lnTo>
                      <a:pt x="0" y="15"/>
                    </a:lnTo>
                    <a:lnTo>
                      <a:pt x="0" y="11"/>
                    </a:lnTo>
                    <a:lnTo>
                      <a:pt x="1" y="9"/>
                    </a:lnTo>
                    <a:lnTo>
                      <a:pt x="4" y="7"/>
                    </a:lnTo>
                    <a:lnTo>
                      <a:pt x="5" y="4"/>
                    </a:lnTo>
                    <a:lnTo>
                      <a:pt x="7" y="2"/>
                    </a:lnTo>
                    <a:lnTo>
                      <a:pt x="9" y="1"/>
                    </a:lnTo>
                    <a:lnTo>
                      <a:pt x="13" y="0"/>
                    </a:lnTo>
                    <a:lnTo>
                      <a:pt x="15" y="0"/>
                    </a:lnTo>
                    <a:lnTo>
                      <a:pt x="19" y="0"/>
                    </a:lnTo>
                    <a:lnTo>
                      <a:pt x="21" y="1"/>
                    </a:lnTo>
                    <a:lnTo>
                      <a:pt x="23" y="2"/>
                    </a:lnTo>
                    <a:lnTo>
                      <a:pt x="26" y="4"/>
                    </a:lnTo>
                    <a:lnTo>
                      <a:pt x="28" y="7"/>
                    </a:lnTo>
                    <a:lnTo>
                      <a:pt x="29" y="9"/>
                    </a:lnTo>
                    <a:lnTo>
                      <a:pt x="30" y="11"/>
                    </a:lnTo>
                    <a:lnTo>
                      <a:pt x="30" y="15"/>
                    </a:lnTo>
                    <a:lnTo>
                      <a:pt x="29" y="21"/>
                    </a:lnTo>
                    <a:lnTo>
                      <a:pt x="26" y="25"/>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1" name="Freeform 281"/>
              <p:cNvSpPr>
                <a:spLocks/>
              </p:cNvSpPr>
              <p:nvPr/>
            </p:nvSpPr>
            <p:spPr bwMode="auto">
              <a:xfrm>
                <a:off x="3586" y="3398"/>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1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30"/>
                    </a:moveTo>
                    <a:lnTo>
                      <a:pt x="59" y="24"/>
                    </a:lnTo>
                    <a:lnTo>
                      <a:pt x="58" y="18"/>
                    </a:lnTo>
                    <a:lnTo>
                      <a:pt x="56" y="13"/>
                    </a:lnTo>
                    <a:lnTo>
                      <a:pt x="52" y="9"/>
                    </a:lnTo>
                    <a:lnTo>
                      <a:pt x="48" y="5"/>
                    </a:lnTo>
                    <a:lnTo>
                      <a:pt x="42" y="2"/>
                    </a:lnTo>
                    <a:lnTo>
                      <a:pt x="36" y="1"/>
                    </a:lnTo>
                    <a:lnTo>
                      <a:pt x="30" y="0"/>
                    </a:lnTo>
                    <a:lnTo>
                      <a:pt x="19" y="2"/>
                    </a:lnTo>
                    <a:lnTo>
                      <a:pt x="10" y="9"/>
                    </a:lnTo>
                    <a:lnTo>
                      <a:pt x="3" y="18"/>
                    </a:lnTo>
                    <a:lnTo>
                      <a:pt x="0" y="30"/>
                    </a:lnTo>
                    <a:lnTo>
                      <a:pt x="1" y="35"/>
                    </a:lnTo>
                    <a:lnTo>
                      <a:pt x="3" y="41"/>
                    </a:lnTo>
                    <a:lnTo>
                      <a:pt x="6" y="47"/>
                    </a:lnTo>
                    <a:lnTo>
                      <a:pt x="10" y="51"/>
                    </a:lnTo>
                    <a:lnTo>
                      <a:pt x="14" y="55"/>
                    </a:lnTo>
                    <a:lnTo>
                      <a:pt x="19" y="57"/>
                    </a:lnTo>
                    <a:lnTo>
                      <a:pt x="25" y="58"/>
                    </a:lnTo>
                    <a:lnTo>
                      <a:pt x="30" y="59"/>
                    </a:lnTo>
                    <a:lnTo>
                      <a:pt x="36" y="58"/>
                    </a:lnTo>
                    <a:lnTo>
                      <a:pt x="42" y="57"/>
                    </a:lnTo>
                    <a:lnTo>
                      <a:pt x="48" y="55"/>
                    </a:lnTo>
                    <a:lnTo>
                      <a:pt x="52" y="51"/>
                    </a:lnTo>
                    <a:lnTo>
                      <a:pt x="56" y="47"/>
                    </a:lnTo>
                    <a:lnTo>
                      <a:pt x="58"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2" name="Freeform 282"/>
              <p:cNvSpPr>
                <a:spLocks/>
              </p:cNvSpPr>
              <p:nvPr/>
            </p:nvSpPr>
            <p:spPr bwMode="auto">
              <a:xfrm>
                <a:off x="3594" y="3405"/>
                <a:ext cx="15" cy="15"/>
              </a:xfrm>
              <a:custGeom>
                <a:avLst/>
                <a:gdLst>
                  <a:gd name="T0" fmla="*/ 1 w 30"/>
                  <a:gd name="T1" fmla="*/ 1 h 29"/>
                  <a:gd name="T2" fmla="*/ 1 w 30"/>
                  <a:gd name="T3" fmla="*/ 1 h 29"/>
                  <a:gd name="T4" fmla="*/ 1 w 30"/>
                  <a:gd name="T5" fmla="*/ 1 h 29"/>
                  <a:gd name="T6" fmla="*/ 1 w 30"/>
                  <a:gd name="T7" fmla="*/ 1 h 29"/>
                  <a:gd name="T8" fmla="*/ 1 w 30"/>
                  <a:gd name="T9" fmla="*/ 1 h 29"/>
                  <a:gd name="T10" fmla="*/ 1 w 30"/>
                  <a:gd name="T11" fmla="*/ 1 h 29"/>
                  <a:gd name="T12" fmla="*/ 1 w 30"/>
                  <a:gd name="T13" fmla="*/ 1 h 29"/>
                  <a:gd name="T14" fmla="*/ 0 w 30"/>
                  <a:gd name="T15" fmla="*/ 1 h 29"/>
                  <a:gd name="T16" fmla="*/ 0 w 30"/>
                  <a:gd name="T17" fmla="*/ 1 h 29"/>
                  <a:gd name="T18" fmla="*/ 0 w 30"/>
                  <a:gd name="T19" fmla="*/ 1 h 29"/>
                  <a:gd name="T20" fmla="*/ 1 w 30"/>
                  <a:gd name="T21" fmla="*/ 1 h 29"/>
                  <a:gd name="T22" fmla="*/ 1 w 30"/>
                  <a:gd name="T23" fmla="*/ 1 h 29"/>
                  <a:gd name="T24" fmla="*/ 1 w 30"/>
                  <a:gd name="T25" fmla="*/ 1 h 29"/>
                  <a:gd name="T26" fmla="*/ 1 w 30"/>
                  <a:gd name="T27" fmla="*/ 1 h 29"/>
                  <a:gd name="T28" fmla="*/ 1 w 30"/>
                  <a:gd name="T29" fmla="*/ 1 h 29"/>
                  <a:gd name="T30" fmla="*/ 1 w 30"/>
                  <a:gd name="T31" fmla="*/ 0 h 29"/>
                  <a:gd name="T32" fmla="*/ 1 w 30"/>
                  <a:gd name="T33" fmla="*/ 0 h 29"/>
                  <a:gd name="T34" fmla="*/ 1 w 30"/>
                  <a:gd name="T35" fmla="*/ 0 h 29"/>
                  <a:gd name="T36" fmla="*/ 1 w 30"/>
                  <a:gd name="T37" fmla="*/ 1 h 29"/>
                  <a:gd name="T38" fmla="*/ 1 w 30"/>
                  <a:gd name="T39" fmla="*/ 1 h 29"/>
                  <a:gd name="T40" fmla="*/ 1 w 30"/>
                  <a:gd name="T41" fmla="*/ 1 h 29"/>
                  <a:gd name="T42" fmla="*/ 1 w 30"/>
                  <a:gd name="T43" fmla="*/ 1 h 29"/>
                  <a:gd name="T44" fmla="*/ 1 w 30"/>
                  <a:gd name="T45" fmla="*/ 1 h 29"/>
                  <a:gd name="T46" fmla="*/ 1 w 30"/>
                  <a:gd name="T47" fmla="*/ 1 h 29"/>
                  <a:gd name="T48" fmla="*/ 1 w 30"/>
                  <a:gd name="T49" fmla="*/ 1 h 29"/>
                  <a:gd name="T50" fmla="*/ 1 w 30"/>
                  <a:gd name="T51" fmla="*/ 1 h 29"/>
                  <a:gd name="T52" fmla="*/ 1 w 30"/>
                  <a:gd name="T53" fmla="*/ 1 h 29"/>
                  <a:gd name="T54" fmla="*/ 1 w 30"/>
                  <a:gd name="T55" fmla="*/ 1 h 29"/>
                  <a:gd name="T56" fmla="*/ 1 w 30"/>
                  <a:gd name="T57" fmla="*/ 1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3" y="29"/>
                    </a:lnTo>
                    <a:lnTo>
                      <a:pt x="11" y="28"/>
                    </a:lnTo>
                    <a:lnTo>
                      <a:pt x="7" y="27"/>
                    </a:lnTo>
                    <a:lnTo>
                      <a:pt x="5" y="25"/>
                    </a:lnTo>
                    <a:lnTo>
                      <a:pt x="4" y="23"/>
                    </a:lnTo>
                    <a:lnTo>
                      <a:pt x="1" y="20"/>
                    </a:lnTo>
                    <a:lnTo>
                      <a:pt x="0" y="18"/>
                    </a:lnTo>
                    <a:lnTo>
                      <a:pt x="0" y="15"/>
                    </a:lnTo>
                    <a:lnTo>
                      <a:pt x="0" y="12"/>
                    </a:lnTo>
                    <a:lnTo>
                      <a:pt x="1" y="9"/>
                    </a:lnTo>
                    <a:lnTo>
                      <a:pt x="4" y="6"/>
                    </a:lnTo>
                    <a:lnTo>
                      <a:pt x="5" y="4"/>
                    </a:lnTo>
                    <a:lnTo>
                      <a:pt x="7" y="3"/>
                    </a:lnTo>
                    <a:lnTo>
                      <a:pt x="11" y="1"/>
                    </a:lnTo>
                    <a:lnTo>
                      <a:pt x="13" y="0"/>
                    </a:lnTo>
                    <a:lnTo>
                      <a:pt x="15" y="0"/>
                    </a:lnTo>
                    <a:lnTo>
                      <a:pt x="19" y="0"/>
                    </a:lnTo>
                    <a:lnTo>
                      <a:pt x="21" y="1"/>
                    </a:lnTo>
                    <a:lnTo>
                      <a:pt x="23" y="3"/>
                    </a:lnTo>
                    <a:lnTo>
                      <a:pt x="26" y="4"/>
                    </a:lnTo>
                    <a:lnTo>
                      <a:pt x="28" y="6"/>
                    </a:lnTo>
                    <a:lnTo>
                      <a:pt x="29" y="9"/>
                    </a:lnTo>
                    <a:lnTo>
                      <a:pt x="30" y="12"/>
                    </a:lnTo>
                    <a:lnTo>
                      <a:pt x="30" y="15"/>
                    </a:lnTo>
                    <a:lnTo>
                      <a:pt x="29" y="20"/>
                    </a:lnTo>
                    <a:lnTo>
                      <a:pt x="26"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3" name="Freeform 283"/>
              <p:cNvSpPr>
                <a:spLocks/>
              </p:cNvSpPr>
              <p:nvPr/>
            </p:nvSpPr>
            <p:spPr bwMode="auto">
              <a:xfrm>
                <a:off x="3541" y="3129"/>
                <a:ext cx="30" cy="30"/>
              </a:xfrm>
              <a:custGeom>
                <a:avLst/>
                <a:gdLst>
                  <a:gd name="T0" fmla="*/ 1 w 59"/>
                  <a:gd name="T1" fmla="*/ 1 h 60"/>
                  <a:gd name="T2" fmla="*/ 1 w 59"/>
                  <a:gd name="T3" fmla="*/ 1 h 60"/>
                  <a:gd name="T4" fmla="*/ 1 w 59"/>
                  <a:gd name="T5" fmla="*/ 1 h 60"/>
                  <a:gd name="T6" fmla="*/ 1 w 59"/>
                  <a:gd name="T7" fmla="*/ 1 h 60"/>
                  <a:gd name="T8" fmla="*/ 1 w 59"/>
                  <a:gd name="T9" fmla="*/ 1 h 60"/>
                  <a:gd name="T10" fmla="*/ 1 w 59"/>
                  <a:gd name="T11" fmla="*/ 1 h 60"/>
                  <a:gd name="T12" fmla="*/ 1 w 59"/>
                  <a:gd name="T13" fmla="*/ 1 h 60"/>
                  <a:gd name="T14" fmla="*/ 1 w 59"/>
                  <a:gd name="T15" fmla="*/ 0 h 60"/>
                  <a:gd name="T16" fmla="*/ 1 w 59"/>
                  <a:gd name="T17" fmla="*/ 0 h 60"/>
                  <a:gd name="T18" fmla="*/ 1 w 59"/>
                  <a:gd name="T19" fmla="*/ 1 h 60"/>
                  <a:gd name="T20" fmla="*/ 1 w 59"/>
                  <a:gd name="T21" fmla="*/ 1 h 60"/>
                  <a:gd name="T22" fmla="*/ 1 w 59"/>
                  <a:gd name="T23" fmla="*/ 1 h 60"/>
                  <a:gd name="T24" fmla="*/ 0 w 59"/>
                  <a:gd name="T25" fmla="*/ 1 h 60"/>
                  <a:gd name="T26" fmla="*/ 0 w 59"/>
                  <a:gd name="T27" fmla="*/ 1 h 60"/>
                  <a:gd name="T28" fmla="*/ 1 w 59"/>
                  <a:gd name="T29" fmla="*/ 1 h 60"/>
                  <a:gd name="T30" fmla="*/ 1 w 59"/>
                  <a:gd name="T31" fmla="*/ 1 h 60"/>
                  <a:gd name="T32" fmla="*/ 1 w 59"/>
                  <a:gd name="T33" fmla="*/ 1 h 60"/>
                  <a:gd name="T34" fmla="*/ 1 w 59"/>
                  <a:gd name="T35" fmla="*/ 1 h 60"/>
                  <a:gd name="T36" fmla="*/ 1 w 59"/>
                  <a:gd name="T37" fmla="*/ 1 h 60"/>
                  <a:gd name="T38" fmla="*/ 1 w 59"/>
                  <a:gd name="T39" fmla="*/ 1 h 60"/>
                  <a:gd name="T40" fmla="*/ 1 w 59"/>
                  <a:gd name="T41" fmla="*/ 1 h 60"/>
                  <a:gd name="T42" fmla="*/ 1 w 59"/>
                  <a:gd name="T43" fmla="*/ 1 h 60"/>
                  <a:gd name="T44" fmla="*/ 1 w 59"/>
                  <a:gd name="T45" fmla="*/ 1 h 60"/>
                  <a:gd name="T46" fmla="*/ 1 w 59"/>
                  <a:gd name="T47" fmla="*/ 1 h 60"/>
                  <a:gd name="T48" fmla="*/ 1 w 59"/>
                  <a:gd name="T49" fmla="*/ 1 h 60"/>
                  <a:gd name="T50" fmla="*/ 1 w 59"/>
                  <a:gd name="T51" fmla="*/ 1 h 60"/>
                  <a:gd name="T52" fmla="*/ 1 w 59"/>
                  <a:gd name="T53" fmla="*/ 1 h 60"/>
                  <a:gd name="T54" fmla="*/ 1 w 59"/>
                  <a:gd name="T55" fmla="*/ 1 h 60"/>
                  <a:gd name="T56" fmla="*/ 1 w 59"/>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60">
                    <a:moveTo>
                      <a:pt x="59" y="30"/>
                    </a:moveTo>
                    <a:lnTo>
                      <a:pt x="59" y="24"/>
                    </a:lnTo>
                    <a:lnTo>
                      <a:pt x="57" y="18"/>
                    </a:lnTo>
                    <a:lnTo>
                      <a:pt x="55" y="12"/>
                    </a:lnTo>
                    <a:lnTo>
                      <a:pt x="51" y="8"/>
                    </a:lnTo>
                    <a:lnTo>
                      <a:pt x="47" y="4"/>
                    </a:lnTo>
                    <a:lnTo>
                      <a:pt x="41" y="2"/>
                    </a:lnTo>
                    <a:lnTo>
                      <a:pt x="36" y="0"/>
                    </a:lnTo>
                    <a:lnTo>
                      <a:pt x="30" y="0"/>
                    </a:lnTo>
                    <a:lnTo>
                      <a:pt x="19" y="2"/>
                    </a:lnTo>
                    <a:lnTo>
                      <a:pt x="9" y="8"/>
                    </a:lnTo>
                    <a:lnTo>
                      <a:pt x="3" y="18"/>
                    </a:lnTo>
                    <a:lnTo>
                      <a:pt x="0" y="30"/>
                    </a:lnTo>
                    <a:lnTo>
                      <a:pt x="0" y="35"/>
                    </a:lnTo>
                    <a:lnTo>
                      <a:pt x="3" y="41"/>
                    </a:lnTo>
                    <a:lnTo>
                      <a:pt x="5" y="46"/>
                    </a:lnTo>
                    <a:lnTo>
                      <a:pt x="9" y="50"/>
                    </a:lnTo>
                    <a:lnTo>
                      <a:pt x="13" y="54"/>
                    </a:lnTo>
                    <a:lnTo>
                      <a:pt x="19" y="57"/>
                    </a:lnTo>
                    <a:lnTo>
                      <a:pt x="25" y="58"/>
                    </a:lnTo>
                    <a:lnTo>
                      <a:pt x="30" y="60"/>
                    </a:lnTo>
                    <a:lnTo>
                      <a:pt x="36" y="58"/>
                    </a:lnTo>
                    <a:lnTo>
                      <a:pt x="41" y="57"/>
                    </a:lnTo>
                    <a:lnTo>
                      <a:pt x="47" y="54"/>
                    </a:lnTo>
                    <a:lnTo>
                      <a:pt x="51" y="50"/>
                    </a:lnTo>
                    <a:lnTo>
                      <a:pt x="55" y="46"/>
                    </a:lnTo>
                    <a:lnTo>
                      <a:pt x="57" y="41"/>
                    </a:lnTo>
                    <a:lnTo>
                      <a:pt x="59" y="35"/>
                    </a:lnTo>
                    <a:lnTo>
                      <a:pt x="59"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4" name="Freeform 284"/>
              <p:cNvSpPr>
                <a:spLocks/>
              </p:cNvSpPr>
              <p:nvPr/>
            </p:nvSpPr>
            <p:spPr bwMode="auto">
              <a:xfrm>
                <a:off x="3549" y="3136"/>
                <a:ext cx="14" cy="15"/>
              </a:xfrm>
              <a:custGeom>
                <a:avLst/>
                <a:gdLst>
                  <a:gd name="T0" fmla="*/ 0 w 29"/>
                  <a:gd name="T1" fmla="*/ 1 h 28"/>
                  <a:gd name="T2" fmla="*/ 0 w 29"/>
                  <a:gd name="T3" fmla="*/ 1 h 28"/>
                  <a:gd name="T4" fmla="*/ 0 w 29"/>
                  <a:gd name="T5" fmla="*/ 1 h 28"/>
                  <a:gd name="T6" fmla="*/ 0 w 29"/>
                  <a:gd name="T7" fmla="*/ 1 h 28"/>
                  <a:gd name="T8" fmla="*/ 0 w 29"/>
                  <a:gd name="T9" fmla="*/ 1 h 28"/>
                  <a:gd name="T10" fmla="*/ 0 w 29"/>
                  <a:gd name="T11" fmla="*/ 1 h 28"/>
                  <a:gd name="T12" fmla="*/ 0 w 29"/>
                  <a:gd name="T13" fmla="*/ 1 h 28"/>
                  <a:gd name="T14" fmla="*/ 0 w 29"/>
                  <a:gd name="T15" fmla="*/ 1 h 28"/>
                  <a:gd name="T16" fmla="*/ 0 w 29"/>
                  <a:gd name="T17" fmla="*/ 1 h 28"/>
                  <a:gd name="T18" fmla="*/ 0 w 29"/>
                  <a:gd name="T19" fmla="*/ 1 h 28"/>
                  <a:gd name="T20" fmla="*/ 0 w 29"/>
                  <a:gd name="T21" fmla="*/ 1 h 28"/>
                  <a:gd name="T22" fmla="*/ 0 w 29"/>
                  <a:gd name="T23" fmla="*/ 1 h 28"/>
                  <a:gd name="T24" fmla="*/ 0 w 29"/>
                  <a:gd name="T25" fmla="*/ 1 h 28"/>
                  <a:gd name="T26" fmla="*/ 0 w 29"/>
                  <a:gd name="T27" fmla="*/ 1 h 28"/>
                  <a:gd name="T28" fmla="*/ 0 w 29"/>
                  <a:gd name="T29" fmla="*/ 1 h 28"/>
                  <a:gd name="T30" fmla="*/ 0 w 29"/>
                  <a:gd name="T31" fmla="*/ 0 h 28"/>
                  <a:gd name="T32" fmla="*/ 0 w 29"/>
                  <a:gd name="T33" fmla="*/ 0 h 28"/>
                  <a:gd name="T34" fmla="*/ 0 w 29"/>
                  <a:gd name="T35" fmla="*/ 0 h 28"/>
                  <a:gd name="T36" fmla="*/ 0 w 29"/>
                  <a:gd name="T37" fmla="*/ 1 h 28"/>
                  <a:gd name="T38" fmla="*/ 0 w 29"/>
                  <a:gd name="T39" fmla="*/ 1 h 28"/>
                  <a:gd name="T40" fmla="*/ 0 w 29"/>
                  <a:gd name="T41" fmla="*/ 1 h 28"/>
                  <a:gd name="T42" fmla="*/ 0 w 29"/>
                  <a:gd name="T43" fmla="*/ 1 h 28"/>
                  <a:gd name="T44" fmla="*/ 0 w 29"/>
                  <a:gd name="T45" fmla="*/ 1 h 28"/>
                  <a:gd name="T46" fmla="*/ 0 w 29"/>
                  <a:gd name="T47" fmla="*/ 1 h 28"/>
                  <a:gd name="T48" fmla="*/ 0 w 29"/>
                  <a:gd name="T49" fmla="*/ 1 h 28"/>
                  <a:gd name="T50" fmla="*/ 0 w 29"/>
                  <a:gd name="T51" fmla="*/ 1 h 28"/>
                  <a:gd name="T52" fmla="*/ 0 w 29"/>
                  <a:gd name="T53" fmla="*/ 1 h 28"/>
                  <a:gd name="T54" fmla="*/ 0 w 29"/>
                  <a:gd name="T55" fmla="*/ 1 h 28"/>
                  <a:gd name="T56" fmla="*/ 0 w 29"/>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8">
                    <a:moveTo>
                      <a:pt x="15" y="28"/>
                    </a:moveTo>
                    <a:lnTo>
                      <a:pt x="12" y="28"/>
                    </a:lnTo>
                    <a:lnTo>
                      <a:pt x="10" y="27"/>
                    </a:lnTo>
                    <a:lnTo>
                      <a:pt x="6" y="26"/>
                    </a:lnTo>
                    <a:lnTo>
                      <a:pt x="4" y="25"/>
                    </a:lnTo>
                    <a:lnTo>
                      <a:pt x="3" y="23"/>
                    </a:lnTo>
                    <a:lnTo>
                      <a:pt x="2" y="19"/>
                    </a:lnTo>
                    <a:lnTo>
                      <a:pt x="0" y="17"/>
                    </a:lnTo>
                    <a:lnTo>
                      <a:pt x="0" y="15"/>
                    </a:lnTo>
                    <a:lnTo>
                      <a:pt x="0" y="11"/>
                    </a:lnTo>
                    <a:lnTo>
                      <a:pt x="2" y="9"/>
                    </a:lnTo>
                    <a:lnTo>
                      <a:pt x="3" y="7"/>
                    </a:lnTo>
                    <a:lnTo>
                      <a:pt x="4" y="4"/>
                    </a:lnTo>
                    <a:lnTo>
                      <a:pt x="6" y="2"/>
                    </a:lnTo>
                    <a:lnTo>
                      <a:pt x="10" y="1"/>
                    </a:lnTo>
                    <a:lnTo>
                      <a:pt x="12" y="0"/>
                    </a:lnTo>
                    <a:lnTo>
                      <a:pt x="15" y="0"/>
                    </a:lnTo>
                    <a:lnTo>
                      <a:pt x="18" y="0"/>
                    </a:lnTo>
                    <a:lnTo>
                      <a:pt x="21" y="1"/>
                    </a:lnTo>
                    <a:lnTo>
                      <a:pt x="23" y="2"/>
                    </a:lnTo>
                    <a:lnTo>
                      <a:pt x="26" y="4"/>
                    </a:lnTo>
                    <a:lnTo>
                      <a:pt x="27" y="7"/>
                    </a:lnTo>
                    <a:lnTo>
                      <a:pt x="28" y="9"/>
                    </a:lnTo>
                    <a:lnTo>
                      <a:pt x="29" y="11"/>
                    </a:lnTo>
                    <a:lnTo>
                      <a:pt x="29" y="15"/>
                    </a:lnTo>
                    <a:lnTo>
                      <a:pt x="28" y="20"/>
                    </a:lnTo>
                    <a:lnTo>
                      <a:pt x="26" y="25"/>
                    </a:lnTo>
                    <a:lnTo>
                      <a:pt x="21"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5" name="Freeform 285"/>
              <p:cNvSpPr>
                <a:spLocks/>
              </p:cNvSpPr>
              <p:nvPr/>
            </p:nvSpPr>
            <p:spPr bwMode="auto">
              <a:xfrm>
                <a:off x="3696" y="3110"/>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8" y="18"/>
                    </a:lnTo>
                    <a:lnTo>
                      <a:pt x="54" y="13"/>
                    </a:lnTo>
                    <a:lnTo>
                      <a:pt x="51" y="9"/>
                    </a:lnTo>
                    <a:lnTo>
                      <a:pt x="46" y="5"/>
                    </a:lnTo>
                    <a:lnTo>
                      <a:pt x="42" y="2"/>
                    </a:lnTo>
                    <a:lnTo>
                      <a:pt x="36" y="1"/>
                    </a:lnTo>
                    <a:lnTo>
                      <a:pt x="30" y="0"/>
                    </a:lnTo>
                    <a:lnTo>
                      <a:pt x="19" y="2"/>
                    </a:lnTo>
                    <a:lnTo>
                      <a:pt x="9" y="9"/>
                    </a:lnTo>
                    <a:lnTo>
                      <a:pt x="2" y="18"/>
                    </a:lnTo>
                    <a:lnTo>
                      <a:pt x="0" y="30"/>
                    </a:lnTo>
                    <a:lnTo>
                      <a:pt x="1" y="35"/>
                    </a:lnTo>
                    <a:lnTo>
                      <a:pt x="2" y="41"/>
                    </a:lnTo>
                    <a:lnTo>
                      <a:pt x="6" y="47"/>
                    </a:lnTo>
                    <a:lnTo>
                      <a:pt x="9" y="52"/>
                    </a:lnTo>
                    <a:lnTo>
                      <a:pt x="14" y="55"/>
                    </a:lnTo>
                    <a:lnTo>
                      <a:pt x="19" y="57"/>
                    </a:lnTo>
                    <a:lnTo>
                      <a:pt x="24" y="58"/>
                    </a:lnTo>
                    <a:lnTo>
                      <a:pt x="30" y="60"/>
                    </a:lnTo>
                    <a:lnTo>
                      <a:pt x="36" y="58"/>
                    </a:lnTo>
                    <a:lnTo>
                      <a:pt x="42" y="57"/>
                    </a:lnTo>
                    <a:lnTo>
                      <a:pt x="46" y="55"/>
                    </a:lnTo>
                    <a:lnTo>
                      <a:pt x="51" y="52"/>
                    </a:lnTo>
                    <a:lnTo>
                      <a:pt x="54" y="47"/>
                    </a:lnTo>
                    <a:lnTo>
                      <a:pt x="58"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6" name="Freeform 286"/>
              <p:cNvSpPr>
                <a:spLocks/>
              </p:cNvSpPr>
              <p:nvPr/>
            </p:nvSpPr>
            <p:spPr bwMode="auto">
              <a:xfrm>
                <a:off x="3703" y="3117"/>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9" y="28"/>
                    </a:lnTo>
                    <a:lnTo>
                      <a:pt x="7" y="27"/>
                    </a:lnTo>
                    <a:lnTo>
                      <a:pt x="5" y="25"/>
                    </a:lnTo>
                    <a:lnTo>
                      <a:pt x="4" y="23"/>
                    </a:lnTo>
                    <a:lnTo>
                      <a:pt x="1" y="20"/>
                    </a:lnTo>
                    <a:lnTo>
                      <a:pt x="0" y="18"/>
                    </a:lnTo>
                    <a:lnTo>
                      <a:pt x="0" y="15"/>
                    </a:lnTo>
                    <a:lnTo>
                      <a:pt x="0" y="12"/>
                    </a:lnTo>
                    <a:lnTo>
                      <a:pt x="1" y="9"/>
                    </a:lnTo>
                    <a:lnTo>
                      <a:pt x="4" y="7"/>
                    </a:lnTo>
                    <a:lnTo>
                      <a:pt x="5" y="4"/>
                    </a:lnTo>
                    <a:lnTo>
                      <a:pt x="7" y="3"/>
                    </a:lnTo>
                    <a:lnTo>
                      <a:pt x="9" y="1"/>
                    </a:lnTo>
                    <a:lnTo>
                      <a:pt x="13" y="0"/>
                    </a:lnTo>
                    <a:lnTo>
                      <a:pt x="15" y="0"/>
                    </a:lnTo>
                    <a:lnTo>
                      <a:pt x="19" y="0"/>
                    </a:lnTo>
                    <a:lnTo>
                      <a:pt x="21" y="1"/>
                    </a:lnTo>
                    <a:lnTo>
                      <a:pt x="23" y="3"/>
                    </a:lnTo>
                    <a:lnTo>
                      <a:pt x="25" y="4"/>
                    </a:lnTo>
                    <a:lnTo>
                      <a:pt x="28" y="7"/>
                    </a:lnTo>
                    <a:lnTo>
                      <a:pt x="29" y="9"/>
                    </a:lnTo>
                    <a:lnTo>
                      <a:pt x="30" y="12"/>
                    </a:lnTo>
                    <a:lnTo>
                      <a:pt x="30" y="15"/>
                    </a:lnTo>
                    <a:lnTo>
                      <a:pt x="29" y="20"/>
                    </a:lnTo>
                    <a:lnTo>
                      <a:pt x="25" y="25"/>
                    </a:lnTo>
                    <a:lnTo>
                      <a:pt x="21"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7" name="Freeform 287"/>
              <p:cNvSpPr>
                <a:spLocks/>
              </p:cNvSpPr>
              <p:nvPr/>
            </p:nvSpPr>
            <p:spPr bwMode="auto">
              <a:xfrm>
                <a:off x="3669" y="3257"/>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8" y="19"/>
                    </a:lnTo>
                    <a:lnTo>
                      <a:pt x="54" y="14"/>
                    </a:lnTo>
                    <a:lnTo>
                      <a:pt x="51" y="10"/>
                    </a:lnTo>
                    <a:lnTo>
                      <a:pt x="46" y="6"/>
                    </a:lnTo>
                    <a:lnTo>
                      <a:pt x="42" y="3"/>
                    </a:lnTo>
                    <a:lnTo>
                      <a:pt x="36" y="2"/>
                    </a:lnTo>
                    <a:lnTo>
                      <a:pt x="30" y="0"/>
                    </a:lnTo>
                    <a:lnTo>
                      <a:pt x="19" y="3"/>
                    </a:lnTo>
                    <a:lnTo>
                      <a:pt x="9" y="10"/>
                    </a:lnTo>
                    <a:lnTo>
                      <a:pt x="2" y="19"/>
                    </a:lnTo>
                    <a:lnTo>
                      <a:pt x="0" y="30"/>
                    </a:lnTo>
                    <a:lnTo>
                      <a:pt x="1" y="36"/>
                    </a:lnTo>
                    <a:lnTo>
                      <a:pt x="2" y="42"/>
                    </a:lnTo>
                    <a:lnTo>
                      <a:pt x="5" y="46"/>
                    </a:lnTo>
                    <a:lnTo>
                      <a:pt x="8" y="51"/>
                    </a:lnTo>
                    <a:lnTo>
                      <a:pt x="13" y="55"/>
                    </a:lnTo>
                    <a:lnTo>
                      <a:pt x="19" y="58"/>
                    </a:lnTo>
                    <a:lnTo>
                      <a:pt x="24" y="59"/>
                    </a:lnTo>
                    <a:lnTo>
                      <a:pt x="30" y="60"/>
                    </a:lnTo>
                    <a:lnTo>
                      <a:pt x="36" y="59"/>
                    </a:lnTo>
                    <a:lnTo>
                      <a:pt x="42" y="58"/>
                    </a:lnTo>
                    <a:lnTo>
                      <a:pt x="46" y="55"/>
                    </a:lnTo>
                    <a:lnTo>
                      <a:pt x="51" y="51"/>
                    </a:lnTo>
                    <a:lnTo>
                      <a:pt x="54" y="46"/>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8" name="Freeform 288"/>
              <p:cNvSpPr>
                <a:spLocks/>
              </p:cNvSpPr>
              <p:nvPr/>
            </p:nvSpPr>
            <p:spPr bwMode="auto">
              <a:xfrm>
                <a:off x="3677" y="326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9"/>
                    </a:lnTo>
                    <a:lnTo>
                      <a:pt x="7" y="27"/>
                    </a:lnTo>
                    <a:lnTo>
                      <a:pt x="5" y="26"/>
                    </a:lnTo>
                    <a:lnTo>
                      <a:pt x="2" y="23"/>
                    </a:lnTo>
                    <a:lnTo>
                      <a:pt x="1" y="20"/>
                    </a:lnTo>
                    <a:lnTo>
                      <a:pt x="0" y="18"/>
                    </a:lnTo>
                    <a:lnTo>
                      <a:pt x="0" y="15"/>
                    </a:lnTo>
                    <a:lnTo>
                      <a:pt x="0" y="12"/>
                    </a:lnTo>
                    <a:lnTo>
                      <a:pt x="1" y="10"/>
                    </a:lnTo>
                    <a:lnTo>
                      <a:pt x="2" y="7"/>
                    </a:lnTo>
                    <a:lnTo>
                      <a:pt x="5" y="5"/>
                    </a:lnTo>
                    <a:lnTo>
                      <a:pt x="7" y="3"/>
                    </a:lnTo>
                    <a:lnTo>
                      <a:pt x="9" y="1"/>
                    </a:lnTo>
                    <a:lnTo>
                      <a:pt x="12" y="0"/>
                    </a:lnTo>
                    <a:lnTo>
                      <a:pt x="15" y="0"/>
                    </a:lnTo>
                    <a:lnTo>
                      <a:pt x="17" y="0"/>
                    </a:lnTo>
                    <a:lnTo>
                      <a:pt x="21" y="1"/>
                    </a:lnTo>
                    <a:lnTo>
                      <a:pt x="23" y="3"/>
                    </a:lnTo>
                    <a:lnTo>
                      <a:pt x="25" y="5"/>
                    </a:lnTo>
                    <a:lnTo>
                      <a:pt x="27"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89" name="Freeform 289"/>
              <p:cNvSpPr>
                <a:spLocks/>
              </p:cNvSpPr>
              <p:nvPr/>
            </p:nvSpPr>
            <p:spPr bwMode="auto">
              <a:xfrm>
                <a:off x="3693" y="3382"/>
                <a:ext cx="30"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9">
                    <a:moveTo>
                      <a:pt x="58" y="29"/>
                    </a:moveTo>
                    <a:lnTo>
                      <a:pt x="58" y="23"/>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8"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0" name="Freeform 290"/>
              <p:cNvSpPr>
                <a:spLocks/>
              </p:cNvSpPr>
              <p:nvPr/>
            </p:nvSpPr>
            <p:spPr bwMode="auto">
              <a:xfrm>
                <a:off x="3701" y="3390"/>
                <a:ext cx="14" cy="14"/>
              </a:xfrm>
              <a:custGeom>
                <a:avLst/>
                <a:gdLst>
                  <a:gd name="T0" fmla="*/ 1 w 28"/>
                  <a:gd name="T1" fmla="*/ 0 h 29"/>
                  <a:gd name="T2" fmla="*/ 1 w 28"/>
                  <a:gd name="T3" fmla="*/ 0 h 29"/>
                  <a:gd name="T4" fmla="*/ 1 w 28"/>
                  <a:gd name="T5" fmla="*/ 0 h 29"/>
                  <a:gd name="T6" fmla="*/ 1 w 28"/>
                  <a:gd name="T7" fmla="*/ 0 h 29"/>
                  <a:gd name="T8" fmla="*/ 1 w 28"/>
                  <a:gd name="T9" fmla="*/ 0 h 29"/>
                  <a:gd name="T10" fmla="*/ 1 w 28"/>
                  <a:gd name="T11" fmla="*/ 0 h 29"/>
                  <a:gd name="T12" fmla="*/ 1 w 28"/>
                  <a:gd name="T13" fmla="*/ 0 h 29"/>
                  <a:gd name="T14" fmla="*/ 0 w 28"/>
                  <a:gd name="T15" fmla="*/ 0 h 29"/>
                  <a:gd name="T16" fmla="*/ 0 w 28"/>
                  <a:gd name="T17" fmla="*/ 0 h 29"/>
                  <a:gd name="T18" fmla="*/ 0 w 28"/>
                  <a:gd name="T19" fmla="*/ 0 h 29"/>
                  <a:gd name="T20" fmla="*/ 1 w 28"/>
                  <a:gd name="T21" fmla="*/ 0 h 29"/>
                  <a:gd name="T22" fmla="*/ 1 w 28"/>
                  <a:gd name="T23" fmla="*/ 0 h 29"/>
                  <a:gd name="T24" fmla="*/ 1 w 28"/>
                  <a:gd name="T25" fmla="*/ 0 h 29"/>
                  <a:gd name="T26" fmla="*/ 1 w 28"/>
                  <a:gd name="T27" fmla="*/ 0 h 29"/>
                  <a:gd name="T28" fmla="*/ 1 w 28"/>
                  <a:gd name="T29" fmla="*/ 0 h 29"/>
                  <a:gd name="T30" fmla="*/ 1 w 28"/>
                  <a:gd name="T31" fmla="*/ 0 h 29"/>
                  <a:gd name="T32" fmla="*/ 1 w 28"/>
                  <a:gd name="T33" fmla="*/ 0 h 29"/>
                  <a:gd name="T34" fmla="*/ 1 w 28"/>
                  <a:gd name="T35" fmla="*/ 0 h 29"/>
                  <a:gd name="T36" fmla="*/ 1 w 28"/>
                  <a:gd name="T37" fmla="*/ 0 h 29"/>
                  <a:gd name="T38" fmla="*/ 1 w 28"/>
                  <a:gd name="T39" fmla="*/ 0 h 29"/>
                  <a:gd name="T40" fmla="*/ 1 w 28"/>
                  <a:gd name="T41" fmla="*/ 0 h 29"/>
                  <a:gd name="T42" fmla="*/ 1 w 28"/>
                  <a:gd name="T43" fmla="*/ 0 h 29"/>
                  <a:gd name="T44" fmla="*/ 1 w 28"/>
                  <a:gd name="T45" fmla="*/ 0 h 29"/>
                  <a:gd name="T46" fmla="*/ 1 w 28"/>
                  <a:gd name="T47" fmla="*/ 0 h 29"/>
                  <a:gd name="T48" fmla="*/ 1 w 28"/>
                  <a:gd name="T49" fmla="*/ 0 h 29"/>
                  <a:gd name="T50" fmla="*/ 1 w 28"/>
                  <a:gd name="T51" fmla="*/ 0 h 29"/>
                  <a:gd name="T52" fmla="*/ 1 w 28"/>
                  <a:gd name="T53" fmla="*/ 0 h 29"/>
                  <a:gd name="T54" fmla="*/ 1 w 28"/>
                  <a:gd name="T55" fmla="*/ 0 h 29"/>
                  <a:gd name="T56" fmla="*/ 1 w 28"/>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8" h="29">
                    <a:moveTo>
                      <a:pt x="13" y="29"/>
                    </a:moveTo>
                    <a:lnTo>
                      <a:pt x="11" y="29"/>
                    </a:lnTo>
                    <a:lnTo>
                      <a:pt x="9" y="28"/>
                    </a:lnTo>
                    <a:lnTo>
                      <a:pt x="5" y="27"/>
                    </a:lnTo>
                    <a:lnTo>
                      <a:pt x="3" y="25"/>
                    </a:lnTo>
                    <a:lnTo>
                      <a:pt x="2" y="22"/>
                    </a:lnTo>
                    <a:lnTo>
                      <a:pt x="1" y="20"/>
                    </a:lnTo>
                    <a:lnTo>
                      <a:pt x="0" y="18"/>
                    </a:lnTo>
                    <a:lnTo>
                      <a:pt x="0" y="14"/>
                    </a:lnTo>
                    <a:lnTo>
                      <a:pt x="0" y="12"/>
                    </a:lnTo>
                    <a:lnTo>
                      <a:pt x="1" y="8"/>
                    </a:lnTo>
                    <a:lnTo>
                      <a:pt x="2" y="6"/>
                    </a:lnTo>
                    <a:lnTo>
                      <a:pt x="3" y="4"/>
                    </a:lnTo>
                    <a:lnTo>
                      <a:pt x="5" y="3"/>
                    </a:lnTo>
                    <a:lnTo>
                      <a:pt x="9" y="2"/>
                    </a:lnTo>
                    <a:lnTo>
                      <a:pt x="11" y="0"/>
                    </a:lnTo>
                    <a:lnTo>
                      <a:pt x="13" y="0"/>
                    </a:lnTo>
                    <a:lnTo>
                      <a:pt x="17" y="0"/>
                    </a:lnTo>
                    <a:lnTo>
                      <a:pt x="19" y="2"/>
                    </a:lnTo>
                    <a:lnTo>
                      <a:pt x="23" y="3"/>
                    </a:lnTo>
                    <a:lnTo>
                      <a:pt x="25" y="4"/>
                    </a:lnTo>
                    <a:lnTo>
                      <a:pt x="26" y="6"/>
                    </a:lnTo>
                    <a:lnTo>
                      <a:pt x="27" y="8"/>
                    </a:lnTo>
                    <a:lnTo>
                      <a:pt x="28" y="12"/>
                    </a:lnTo>
                    <a:lnTo>
                      <a:pt x="28" y="14"/>
                    </a:lnTo>
                    <a:lnTo>
                      <a:pt x="27" y="20"/>
                    </a:lnTo>
                    <a:lnTo>
                      <a:pt x="25" y="25"/>
                    </a:lnTo>
                    <a:lnTo>
                      <a:pt x="19" y="28"/>
                    </a:lnTo>
                    <a:lnTo>
                      <a:pt x="13"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1" name="Freeform 291"/>
              <p:cNvSpPr>
                <a:spLocks/>
              </p:cNvSpPr>
              <p:nvPr/>
            </p:nvSpPr>
            <p:spPr bwMode="auto">
              <a:xfrm>
                <a:off x="3842" y="3409"/>
                <a:ext cx="30" cy="30"/>
              </a:xfrm>
              <a:custGeom>
                <a:avLst/>
                <a:gdLst>
                  <a:gd name="T0" fmla="*/ 1 w 60"/>
                  <a:gd name="T1" fmla="*/ 1 h 58"/>
                  <a:gd name="T2" fmla="*/ 1 w 60"/>
                  <a:gd name="T3" fmla="*/ 1 h 58"/>
                  <a:gd name="T4" fmla="*/ 1 w 60"/>
                  <a:gd name="T5" fmla="*/ 1 h 58"/>
                  <a:gd name="T6" fmla="*/ 1 w 60"/>
                  <a:gd name="T7" fmla="*/ 1 h 58"/>
                  <a:gd name="T8" fmla="*/ 1 w 60"/>
                  <a:gd name="T9" fmla="*/ 1 h 58"/>
                  <a:gd name="T10" fmla="*/ 1 w 60"/>
                  <a:gd name="T11" fmla="*/ 1 h 58"/>
                  <a:gd name="T12" fmla="*/ 1 w 60"/>
                  <a:gd name="T13" fmla="*/ 1 h 58"/>
                  <a:gd name="T14" fmla="*/ 1 w 60"/>
                  <a:gd name="T15" fmla="*/ 0 h 58"/>
                  <a:gd name="T16" fmla="*/ 1 w 60"/>
                  <a:gd name="T17" fmla="*/ 0 h 58"/>
                  <a:gd name="T18" fmla="*/ 1 w 60"/>
                  <a:gd name="T19" fmla="*/ 1 h 58"/>
                  <a:gd name="T20" fmla="*/ 1 w 60"/>
                  <a:gd name="T21" fmla="*/ 1 h 58"/>
                  <a:gd name="T22" fmla="*/ 1 w 60"/>
                  <a:gd name="T23" fmla="*/ 1 h 58"/>
                  <a:gd name="T24" fmla="*/ 0 w 60"/>
                  <a:gd name="T25" fmla="*/ 1 h 58"/>
                  <a:gd name="T26" fmla="*/ 1 w 60"/>
                  <a:gd name="T27" fmla="*/ 1 h 58"/>
                  <a:gd name="T28" fmla="*/ 1 w 60"/>
                  <a:gd name="T29" fmla="*/ 1 h 58"/>
                  <a:gd name="T30" fmla="*/ 1 w 60"/>
                  <a:gd name="T31" fmla="*/ 1 h 58"/>
                  <a:gd name="T32" fmla="*/ 1 w 60"/>
                  <a:gd name="T33" fmla="*/ 1 h 58"/>
                  <a:gd name="T34" fmla="*/ 1 w 60"/>
                  <a:gd name="T35" fmla="*/ 1 h 58"/>
                  <a:gd name="T36" fmla="*/ 1 w 60"/>
                  <a:gd name="T37" fmla="*/ 1 h 58"/>
                  <a:gd name="T38" fmla="*/ 1 w 60"/>
                  <a:gd name="T39" fmla="*/ 1 h 58"/>
                  <a:gd name="T40" fmla="*/ 1 w 60"/>
                  <a:gd name="T41" fmla="*/ 1 h 58"/>
                  <a:gd name="T42" fmla="*/ 1 w 60"/>
                  <a:gd name="T43" fmla="*/ 1 h 58"/>
                  <a:gd name="T44" fmla="*/ 1 w 60"/>
                  <a:gd name="T45" fmla="*/ 1 h 58"/>
                  <a:gd name="T46" fmla="*/ 1 w 60"/>
                  <a:gd name="T47" fmla="*/ 1 h 58"/>
                  <a:gd name="T48" fmla="*/ 1 w 60"/>
                  <a:gd name="T49" fmla="*/ 1 h 58"/>
                  <a:gd name="T50" fmla="*/ 1 w 60"/>
                  <a:gd name="T51" fmla="*/ 1 h 58"/>
                  <a:gd name="T52" fmla="*/ 1 w 60"/>
                  <a:gd name="T53" fmla="*/ 1 h 58"/>
                  <a:gd name="T54" fmla="*/ 1 w 60"/>
                  <a:gd name="T55" fmla="*/ 1 h 58"/>
                  <a:gd name="T56" fmla="*/ 1 w 60"/>
                  <a:gd name="T57" fmla="*/ 1 h 5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8">
                    <a:moveTo>
                      <a:pt x="60" y="30"/>
                    </a:moveTo>
                    <a:lnTo>
                      <a:pt x="59" y="24"/>
                    </a:lnTo>
                    <a:lnTo>
                      <a:pt x="57" y="18"/>
                    </a:lnTo>
                    <a:lnTo>
                      <a:pt x="54" y="12"/>
                    </a:lnTo>
                    <a:lnTo>
                      <a:pt x="51" y="8"/>
                    </a:lnTo>
                    <a:lnTo>
                      <a:pt x="46" y="4"/>
                    </a:lnTo>
                    <a:lnTo>
                      <a:pt x="41" y="2"/>
                    </a:lnTo>
                    <a:lnTo>
                      <a:pt x="36" y="0"/>
                    </a:lnTo>
                    <a:lnTo>
                      <a:pt x="30" y="0"/>
                    </a:lnTo>
                    <a:lnTo>
                      <a:pt x="18" y="2"/>
                    </a:lnTo>
                    <a:lnTo>
                      <a:pt x="8" y="8"/>
                    </a:lnTo>
                    <a:lnTo>
                      <a:pt x="2" y="18"/>
                    </a:lnTo>
                    <a:lnTo>
                      <a:pt x="0" y="30"/>
                    </a:lnTo>
                    <a:lnTo>
                      <a:pt x="1" y="35"/>
                    </a:lnTo>
                    <a:lnTo>
                      <a:pt x="2" y="40"/>
                    </a:lnTo>
                    <a:lnTo>
                      <a:pt x="4" y="46"/>
                    </a:lnTo>
                    <a:lnTo>
                      <a:pt x="8" y="50"/>
                    </a:lnTo>
                    <a:lnTo>
                      <a:pt x="12" y="54"/>
                    </a:lnTo>
                    <a:lnTo>
                      <a:pt x="18" y="56"/>
                    </a:lnTo>
                    <a:lnTo>
                      <a:pt x="24" y="58"/>
                    </a:lnTo>
                    <a:lnTo>
                      <a:pt x="30" y="58"/>
                    </a:lnTo>
                    <a:lnTo>
                      <a:pt x="36" y="58"/>
                    </a:lnTo>
                    <a:lnTo>
                      <a:pt x="41" y="56"/>
                    </a:lnTo>
                    <a:lnTo>
                      <a:pt x="46" y="54"/>
                    </a:lnTo>
                    <a:lnTo>
                      <a:pt x="51" y="50"/>
                    </a:lnTo>
                    <a:lnTo>
                      <a:pt x="54" y="46"/>
                    </a:lnTo>
                    <a:lnTo>
                      <a:pt x="57" y="40"/>
                    </a:lnTo>
                    <a:lnTo>
                      <a:pt x="59" y="35"/>
                    </a:lnTo>
                    <a:lnTo>
                      <a:pt x="60" y="30"/>
                    </a:lnTo>
                    <a:close/>
                  </a:path>
                </a:pathLst>
              </a:custGeom>
              <a:solidFill>
                <a:srgbClr val="680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2" name="Freeform 292"/>
              <p:cNvSpPr>
                <a:spLocks/>
              </p:cNvSpPr>
              <p:nvPr/>
            </p:nvSpPr>
            <p:spPr bwMode="auto">
              <a:xfrm>
                <a:off x="3850" y="3417"/>
                <a:ext cx="15" cy="14"/>
              </a:xfrm>
              <a:custGeom>
                <a:avLst/>
                <a:gdLst>
                  <a:gd name="T0" fmla="*/ 1 w 30"/>
                  <a:gd name="T1" fmla="*/ 1 h 28"/>
                  <a:gd name="T2" fmla="*/ 1 w 30"/>
                  <a:gd name="T3" fmla="*/ 1 h 28"/>
                  <a:gd name="T4" fmla="*/ 1 w 30"/>
                  <a:gd name="T5" fmla="*/ 1 h 28"/>
                  <a:gd name="T6" fmla="*/ 1 w 30"/>
                  <a:gd name="T7" fmla="*/ 1 h 28"/>
                  <a:gd name="T8" fmla="*/ 1 w 30"/>
                  <a:gd name="T9" fmla="*/ 1 h 28"/>
                  <a:gd name="T10" fmla="*/ 1 w 30"/>
                  <a:gd name="T11" fmla="*/ 1 h 28"/>
                  <a:gd name="T12" fmla="*/ 1 w 30"/>
                  <a:gd name="T13" fmla="*/ 1 h 28"/>
                  <a:gd name="T14" fmla="*/ 0 w 30"/>
                  <a:gd name="T15" fmla="*/ 1 h 28"/>
                  <a:gd name="T16" fmla="*/ 0 w 30"/>
                  <a:gd name="T17" fmla="*/ 1 h 28"/>
                  <a:gd name="T18" fmla="*/ 0 w 30"/>
                  <a:gd name="T19" fmla="*/ 1 h 28"/>
                  <a:gd name="T20" fmla="*/ 1 w 30"/>
                  <a:gd name="T21" fmla="*/ 1 h 28"/>
                  <a:gd name="T22" fmla="*/ 1 w 30"/>
                  <a:gd name="T23" fmla="*/ 1 h 28"/>
                  <a:gd name="T24" fmla="*/ 1 w 30"/>
                  <a:gd name="T25" fmla="*/ 1 h 28"/>
                  <a:gd name="T26" fmla="*/ 1 w 30"/>
                  <a:gd name="T27" fmla="*/ 1 h 28"/>
                  <a:gd name="T28" fmla="*/ 1 w 30"/>
                  <a:gd name="T29" fmla="*/ 1 h 28"/>
                  <a:gd name="T30" fmla="*/ 1 w 30"/>
                  <a:gd name="T31" fmla="*/ 0 h 28"/>
                  <a:gd name="T32" fmla="*/ 1 w 30"/>
                  <a:gd name="T33" fmla="*/ 0 h 28"/>
                  <a:gd name="T34" fmla="*/ 1 w 30"/>
                  <a:gd name="T35" fmla="*/ 0 h 28"/>
                  <a:gd name="T36" fmla="*/ 1 w 30"/>
                  <a:gd name="T37" fmla="*/ 1 h 28"/>
                  <a:gd name="T38" fmla="*/ 1 w 30"/>
                  <a:gd name="T39" fmla="*/ 1 h 28"/>
                  <a:gd name="T40" fmla="*/ 1 w 30"/>
                  <a:gd name="T41" fmla="*/ 1 h 28"/>
                  <a:gd name="T42" fmla="*/ 1 w 30"/>
                  <a:gd name="T43" fmla="*/ 1 h 28"/>
                  <a:gd name="T44" fmla="*/ 1 w 30"/>
                  <a:gd name="T45" fmla="*/ 1 h 28"/>
                  <a:gd name="T46" fmla="*/ 1 w 30"/>
                  <a:gd name="T47" fmla="*/ 1 h 28"/>
                  <a:gd name="T48" fmla="*/ 1 w 30"/>
                  <a:gd name="T49" fmla="*/ 1 h 28"/>
                  <a:gd name="T50" fmla="*/ 1 w 30"/>
                  <a:gd name="T51" fmla="*/ 1 h 28"/>
                  <a:gd name="T52" fmla="*/ 1 w 30"/>
                  <a:gd name="T53" fmla="*/ 1 h 28"/>
                  <a:gd name="T54" fmla="*/ 1 w 30"/>
                  <a:gd name="T55" fmla="*/ 1 h 28"/>
                  <a:gd name="T56" fmla="*/ 1 w 30"/>
                  <a:gd name="T57" fmla="*/ 1 h 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8">
                    <a:moveTo>
                      <a:pt x="15" y="28"/>
                    </a:moveTo>
                    <a:lnTo>
                      <a:pt x="11" y="28"/>
                    </a:lnTo>
                    <a:lnTo>
                      <a:pt x="9" y="27"/>
                    </a:lnTo>
                    <a:lnTo>
                      <a:pt x="7" y="26"/>
                    </a:lnTo>
                    <a:lnTo>
                      <a:pt x="4" y="25"/>
                    </a:lnTo>
                    <a:lnTo>
                      <a:pt x="2" y="23"/>
                    </a:lnTo>
                    <a:lnTo>
                      <a:pt x="1" y="19"/>
                    </a:lnTo>
                    <a:lnTo>
                      <a:pt x="0" y="17"/>
                    </a:lnTo>
                    <a:lnTo>
                      <a:pt x="0" y="15"/>
                    </a:lnTo>
                    <a:lnTo>
                      <a:pt x="0" y="11"/>
                    </a:lnTo>
                    <a:lnTo>
                      <a:pt x="1" y="9"/>
                    </a:lnTo>
                    <a:lnTo>
                      <a:pt x="2" y="5"/>
                    </a:lnTo>
                    <a:lnTo>
                      <a:pt x="4" y="3"/>
                    </a:lnTo>
                    <a:lnTo>
                      <a:pt x="7" y="2"/>
                    </a:lnTo>
                    <a:lnTo>
                      <a:pt x="9" y="1"/>
                    </a:lnTo>
                    <a:lnTo>
                      <a:pt x="11" y="0"/>
                    </a:lnTo>
                    <a:lnTo>
                      <a:pt x="15" y="0"/>
                    </a:lnTo>
                    <a:lnTo>
                      <a:pt x="17" y="0"/>
                    </a:lnTo>
                    <a:lnTo>
                      <a:pt x="21" y="1"/>
                    </a:lnTo>
                    <a:lnTo>
                      <a:pt x="23" y="2"/>
                    </a:lnTo>
                    <a:lnTo>
                      <a:pt x="25" y="3"/>
                    </a:lnTo>
                    <a:lnTo>
                      <a:pt x="26" y="5"/>
                    </a:lnTo>
                    <a:lnTo>
                      <a:pt x="29" y="9"/>
                    </a:lnTo>
                    <a:lnTo>
                      <a:pt x="30" y="11"/>
                    </a:lnTo>
                    <a:lnTo>
                      <a:pt x="30" y="15"/>
                    </a:lnTo>
                    <a:lnTo>
                      <a:pt x="29" y="20"/>
                    </a:lnTo>
                    <a:lnTo>
                      <a:pt x="25" y="25"/>
                    </a:lnTo>
                    <a:lnTo>
                      <a:pt x="21" y="27"/>
                    </a:lnTo>
                    <a:lnTo>
                      <a:pt x="15" y="28"/>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3" name="Freeform 293"/>
              <p:cNvSpPr>
                <a:spLocks/>
              </p:cNvSpPr>
              <p:nvPr/>
            </p:nvSpPr>
            <p:spPr bwMode="auto">
              <a:xfrm>
                <a:off x="3869" y="3310"/>
                <a:ext cx="30" cy="30"/>
              </a:xfrm>
              <a:custGeom>
                <a:avLst/>
                <a:gdLst>
                  <a:gd name="T0" fmla="*/ 1 w 60"/>
                  <a:gd name="T1" fmla="*/ 1 h 59"/>
                  <a:gd name="T2" fmla="*/ 1 w 60"/>
                  <a:gd name="T3" fmla="*/ 1 h 59"/>
                  <a:gd name="T4" fmla="*/ 1 w 60"/>
                  <a:gd name="T5" fmla="*/ 1 h 59"/>
                  <a:gd name="T6" fmla="*/ 1 w 60"/>
                  <a:gd name="T7" fmla="*/ 1 h 59"/>
                  <a:gd name="T8" fmla="*/ 1 w 60"/>
                  <a:gd name="T9" fmla="*/ 1 h 59"/>
                  <a:gd name="T10" fmla="*/ 1 w 60"/>
                  <a:gd name="T11" fmla="*/ 1 h 59"/>
                  <a:gd name="T12" fmla="*/ 1 w 60"/>
                  <a:gd name="T13" fmla="*/ 1 h 59"/>
                  <a:gd name="T14" fmla="*/ 1 w 60"/>
                  <a:gd name="T15" fmla="*/ 0 h 59"/>
                  <a:gd name="T16" fmla="*/ 1 w 60"/>
                  <a:gd name="T17" fmla="*/ 0 h 59"/>
                  <a:gd name="T18" fmla="*/ 1 w 60"/>
                  <a:gd name="T19" fmla="*/ 1 h 59"/>
                  <a:gd name="T20" fmla="*/ 1 w 60"/>
                  <a:gd name="T21" fmla="*/ 1 h 59"/>
                  <a:gd name="T22" fmla="*/ 1 w 60"/>
                  <a:gd name="T23" fmla="*/ 1 h 59"/>
                  <a:gd name="T24" fmla="*/ 0 w 60"/>
                  <a:gd name="T25" fmla="*/ 1 h 59"/>
                  <a:gd name="T26" fmla="*/ 1 w 60"/>
                  <a:gd name="T27" fmla="*/ 1 h 59"/>
                  <a:gd name="T28" fmla="*/ 1 w 60"/>
                  <a:gd name="T29" fmla="*/ 1 h 59"/>
                  <a:gd name="T30" fmla="*/ 1 w 60"/>
                  <a:gd name="T31" fmla="*/ 1 h 59"/>
                  <a:gd name="T32" fmla="*/ 1 w 60"/>
                  <a:gd name="T33" fmla="*/ 1 h 59"/>
                  <a:gd name="T34" fmla="*/ 1 w 60"/>
                  <a:gd name="T35" fmla="*/ 1 h 59"/>
                  <a:gd name="T36" fmla="*/ 1 w 60"/>
                  <a:gd name="T37" fmla="*/ 1 h 59"/>
                  <a:gd name="T38" fmla="*/ 1 w 60"/>
                  <a:gd name="T39" fmla="*/ 1 h 59"/>
                  <a:gd name="T40" fmla="*/ 1 w 60"/>
                  <a:gd name="T41" fmla="*/ 1 h 59"/>
                  <a:gd name="T42" fmla="*/ 1 w 60"/>
                  <a:gd name="T43" fmla="*/ 1 h 59"/>
                  <a:gd name="T44" fmla="*/ 1 w 60"/>
                  <a:gd name="T45" fmla="*/ 1 h 59"/>
                  <a:gd name="T46" fmla="*/ 1 w 60"/>
                  <a:gd name="T47" fmla="*/ 1 h 59"/>
                  <a:gd name="T48" fmla="*/ 1 w 60"/>
                  <a:gd name="T49" fmla="*/ 1 h 59"/>
                  <a:gd name="T50" fmla="*/ 1 w 60"/>
                  <a:gd name="T51" fmla="*/ 1 h 59"/>
                  <a:gd name="T52" fmla="*/ 1 w 60"/>
                  <a:gd name="T53" fmla="*/ 1 h 59"/>
                  <a:gd name="T54" fmla="*/ 1 w 60"/>
                  <a:gd name="T55" fmla="*/ 1 h 59"/>
                  <a:gd name="T56" fmla="*/ 1 w 60"/>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59">
                    <a:moveTo>
                      <a:pt x="60" y="29"/>
                    </a:moveTo>
                    <a:lnTo>
                      <a:pt x="59" y="24"/>
                    </a:lnTo>
                    <a:lnTo>
                      <a:pt x="57" y="19"/>
                    </a:lnTo>
                    <a:lnTo>
                      <a:pt x="54" y="13"/>
                    </a:lnTo>
                    <a:lnTo>
                      <a:pt x="50" y="9"/>
                    </a:lnTo>
                    <a:lnTo>
                      <a:pt x="46" y="5"/>
                    </a:lnTo>
                    <a:lnTo>
                      <a:pt x="41" y="3"/>
                    </a:lnTo>
                    <a:lnTo>
                      <a:pt x="36" y="0"/>
                    </a:lnTo>
                    <a:lnTo>
                      <a:pt x="30" y="0"/>
                    </a:lnTo>
                    <a:lnTo>
                      <a:pt x="18" y="3"/>
                    </a:lnTo>
                    <a:lnTo>
                      <a:pt x="9" y="9"/>
                    </a:lnTo>
                    <a:lnTo>
                      <a:pt x="2" y="18"/>
                    </a:lnTo>
                    <a:lnTo>
                      <a:pt x="0" y="29"/>
                    </a:lnTo>
                    <a:lnTo>
                      <a:pt x="1" y="35"/>
                    </a:lnTo>
                    <a:lnTo>
                      <a:pt x="2" y="41"/>
                    </a:lnTo>
                    <a:lnTo>
                      <a:pt x="6" y="47"/>
                    </a:lnTo>
                    <a:lnTo>
                      <a:pt x="9" y="51"/>
                    </a:lnTo>
                    <a:lnTo>
                      <a:pt x="14" y="55"/>
                    </a:lnTo>
                    <a:lnTo>
                      <a:pt x="18" y="57"/>
                    </a:lnTo>
                    <a:lnTo>
                      <a:pt x="24" y="59"/>
                    </a:lnTo>
                    <a:lnTo>
                      <a:pt x="30" y="59"/>
                    </a:lnTo>
                    <a:lnTo>
                      <a:pt x="36" y="59"/>
                    </a:lnTo>
                    <a:lnTo>
                      <a:pt x="41" y="57"/>
                    </a:lnTo>
                    <a:lnTo>
                      <a:pt x="46" y="55"/>
                    </a:lnTo>
                    <a:lnTo>
                      <a:pt x="50" y="51"/>
                    </a:lnTo>
                    <a:lnTo>
                      <a:pt x="54" y="47"/>
                    </a:lnTo>
                    <a:lnTo>
                      <a:pt x="57" y="41"/>
                    </a:lnTo>
                    <a:lnTo>
                      <a:pt x="59" y="35"/>
                    </a:lnTo>
                    <a:lnTo>
                      <a:pt x="60"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4" name="Freeform 294"/>
              <p:cNvSpPr>
                <a:spLocks/>
              </p:cNvSpPr>
              <p:nvPr/>
            </p:nvSpPr>
            <p:spPr bwMode="auto">
              <a:xfrm>
                <a:off x="3876" y="3318"/>
                <a:ext cx="15" cy="14"/>
              </a:xfrm>
              <a:custGeom>
                <a:avLst/>
                <a:gdLst>
                  <a:gd name="T0" fmla="*/ 1 w 30"/>
                  <a:gd name="T1" fmla="*/ 0 h 29"/>
                  <a:gd name="T2" fmla="*/ 1 w 30"/>
                  <a:gd name="T3" fmla="*/ 0 h 29"/>
                  <a:gd name="T4" fmla="*/ 1 w 30"/>
                  <a:gd name="T5" fmla="*/ 0 h 29"/>
                  <a:gd name="T6" fmla="*/ 1 w 30"/>
                  <a:gd name="T7" fmla="*/ 0 h 29"/>
                  <a:gd name="T8" fmla="*/ 1 w 30"/>
                  <a:gd name="T9" fmla="*/ 0 h 29"/>
                  <a:gd name="T10" fmla="*/ 1 w 30"/>
                  <a:gd name="T11" fmla="*/ 0 h 29"/>
                  <a:gd name="T12" fmla="*/ 1 w 30"/>
                  <a:gd name="T13" fmla="*/ 0 h 29"/>
                  <a:gd name="T14" fmla="*/ 0 w 30"/>
                  <a:gd name="T15" fmla="*/ 0 h 29"/>
                  <a:gd name="T16" fmla="*/ 0 w 30"/>
                  <a:gd name="T17" fmla="*/ 0 h 29"/>
                  <a:gd name="T18" fmla="*/ 0 w 30"/>
                  <a:gd name="T19" fmla="*/ 0 h 29"/>
                  <a:gd name="T20" fmla="*/ 1 w 30"/>
                  <a:gd name="T21" fmla="*/ 0 h 29"/>
                  <a:gd name="T22" fmla="*/ 1 w 30"/>
                  <a:gd name="T23" fmla="*/ 0 h 29"/>
                  <a:gd name="T24" fmla="*/ 1 w 30"/>
                  <a:gd name="T25" fmla="*/ 0 h 29"/>
                  <a:gd name="T26" fmla="*/ 1 w 30"/>
                  <a:gd name="T27" fmla="*/ 0 h 29"/>
                  <a:gd name="T28" fmla="*/ 1 w 30"/>
                  <a:gd name="T29" fmla="*/ 0 h 29"/>
                  <a:gd name="T30" fmla="*/ 1 w 30"/>
                  <a:gd name="T31" fmla="*/ 0 h 29"/>
                  <a:gd name="T32" fmla="*/ 1 w 30"/>
                  <a:gd name="T33" fmla="*/ 0 h 29"/>
                  <a:gd name="T34" fmla="*/ 1 w 30"/>
                  <a:gd name="T35" fmla="*/ 0 h 29"/>
                  <a:gd name="T36" fmla="*/ 1 w 30"/>
                  <a:gd name="T37" fmla="*/ 0 h 29"/>
                  <a:gd name="T38" fmla="*/ 1 w 30"/>
                  <a:gd name="T39" fmla="*/ 0 h 29"/>
                  <a:gd name="T40" fmla="*/ 1 w 30"/>
                  <a:gd name="T41" fmla="*/ 0 h 29"/>
                  <a:gd name="T42" fmla="*/ 1 w 30"/>
                  <a:gd name="T43" fmla="*/ 0 h 29"/>
                  <a:gd name="T44" fmla="*/ 1 w 30"/>
                  <a:gd name="T45" fmla="*/ 0 h 29"/>
                  <a:gd name="T46" fmla="*/ 1 w 30"/>
                  <a:gd name="T47" fmla="*/ 0 h 29"/>
                  <a:gd name="T48" fmla="*/ 1 w 30"/>
                  <a:gd name="T49" fmla="*/ 0 h 29"/>
                  <a:gd name="T50" fmla="*/ 1 w 30"/>
                  <a:gd name="T51" fmla="*/ 0 h 29"/>
                  <a:gd name="T52" fmla="*/ 1 w 30"/>
                  <a:gd name="T53" fmla="*/ 0 h 29"/>
                  <a:gd name="T54" fmla="*/ 1 w 30"/>
                  <a:gd name="T55" fmla="*/ 0 h 29"/>
                  <a:gd name="T56" fmla="*/ 1 w 30"/>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29">
                    <a:moveTo>
                      <a:pt x="15" y="29"/>
                    </a:moveTo>
                    <a:lnTo>
                      <a:pt x="12" y="29"/>
                    </a:lnTo>
                    <a:lnTo>
                      <a:pt x="9" y="28"/>
                    </a:lnTo>
                    <a:lnTo>
                      <a:pt x="7" y="27"/>
                    </a:lnTo>
                    <a:lnTo>
                      <a:pt x="4" y="25"/>
                    </a:lnTo>
                    <a:lnTo>
                      <a:pt x="3" y="22"/>
                    </a:lnTo>
                    <a:lnTo>
                      <a:pt x="1" y="20"/>
                    </a:lnTo>
                    <a:lnTo>
                      <a:pt x="0" y="18"/>
                    </a:lnTo>
                    <a:lnTo>
                      <a:pt x="0" y="14"/>
                    </a:lnTo>
                    <a:lnTo>
                      <a:pt x="0" y="12"/>
                    </a:lnTo>
                    <a:lnTo>
                      <a:pt x="1" y="9"/>
                    </a:lnTo>
                    <a:lnTo>
                      <a:pt x="3" y="6"/>
                    </a:lnTo>
                    <a:lnTo>
                      <a:pt x="4" y="4"/>
                    </a:lnTo>
                    <a:lnTo>
                      <a:pt x="7" y="3"/>
                    </a:lnTo>
                    <a:lnTo>
                      <a:pt x="9" y="2"/>
                    </a:lnTo>
                    <a:lnTo>
                      <a:pt x="12" y="0"/>
                    </a:lnTo>
                    <a:lnTo>
                      <a:pt x="15" y="0"/>
                    </a:lnTo>
                    <a:lnTo>
                      <a:pt x="17" y="0"/>
                    </a:lnTo>
                    <a:lnTo>
                      <a:pt x="21" y="2"/>
                    </a:lnTo>
                    <a:lnTo>
                      <a:pt x="23" y="3"/>
                    </a:lnTo>
                    <a:lnTo>
                      <a:pt x="25" y="4"/>
                    </a:lnTo>
                    <a:lnTo>
                      <a:pt x="26" y="6"/>
                    </a:lnTo>
                    <a:lnTo>
                      <a:pt x="29" y="9"/>
                    </a:lnTo>
                    <a:lnTo>
                      <a:pt x="30" y="12"/>
                    </a:lnTo>
                    <a:lnTo>
                      <a:pt x="30" y="14"/>
                    </a:lnTo>
                    <a:lnTo>
                      <a:pt x="29" y="20"/>
                    </a:lnTo>
                    <a:lnTo>
                      <a:pt x="25" y="25"/>
                    </a:lnTo>
                    <a:lnTo>
                      <a:pt x="21" y="28"/>
                    </a:lnTo>
                    <a:lnTo>
                      <a:pt x="15"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5" name="Freeform 295"/>
              <p:cNvSpPr>
                <a:spLocks/>
              </p:cNvSpPr>
              <p:nvPr/>
            </p:nvSpPr>
            <p:spPr bwMode="auto">
              <a:xfrm>
                <a:off x="3869" y="3182"/>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1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4"/>
                    </a:lnTo>
                    <a:lnTo>
                      <a:pt x="57" y="18"/>
                    </a:lnTo>
                    <a:lnTo>
                      <a:pt x="54" y="13"/>
                    </a:lnTo>
                    <a:lnTo>
                      <a:pt x="50" y="9"/>
                    </a:lnTo>
                    <a:lnTo>
                      <a:pt x="46" y="5"/>
                    </a:lnTo>
                    <a:lnTo>
                      <a:pt x="41" y="2"/>
                    </a:lnTo>
                    <a:lnTo>
                      <a:pt x="36" y="1"/>
                    </a:lnTo>
                    <a:lnTo>
                      <a:pt x="30" y="0"/>
                    </a:lnTo>
                    <a:lnTo>
                      <a:pt x="18" y="2"/>
                    </a:lnTo>
                    <a:lnTo>
                      <a:pt x="9" y="9"/>
                    </a:lnTo>
                    <a:lnTo>
                      <a:pt x="2" y="18"/>
                    </a:lnTo>
                    <a:lnTo>
                      <a:pt x="0" y="30"/>
                    </a:lnTo>
                    <a:lnTo>
                      <a:pt x="1" y="35"/>
                    </a:lnTo>
                    <a:lnTo>
                      <a:pt x="2" y="41"/>
                    </a:lnTo>
                    <a:lnTo>
                      <a:pt x="6" y="47"/>
                    </a:lnTo>
                    <a:lnTo>
                      <a:pt x="9" y="51"/>
                    </a:lnTo>
                    <a:lnTo>
                      <a:pt x="14" y="55"/>
                    </a:lnTo>
                    <a:lnTo>
                      <a:pt x="18" y="57"/>
                    </a:lnTo>
                    <a:lnTo>
                      <a:pt x="24" y="58"/>
                    </a:lnTo>
                    <a:lnTo>
                      <a:pt x="30" y="60"/>
                    </a:lnTo>
                    <a:lnTo>
                      <a:pt x="36" y="58"/>
                    </a:lnTo>
                    <a:lnTo>
                      <a:pt x="41" y="57"/>
                    </a:lnTo>
                    <a:lnTo>
                      <a:pt x="46" y="55"/>
                    </a:lnTo>
                    <a:lnTo>
                      <a:pt x="50" y="51"/>
                    </a:lnTo>
                    <a:lnTo>
                      <a:pt x="54" y="47"/>
                    </a:lnTo>
                    <a:lnTo>
                      <a:pt x="57" y="41"/>
                    </a:lnTo>
                    <a:lnTo>
                      <a:pt x="59" y="35"/>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6" name="Freeform 296"/>
              <p:cNvSpPr>
                <a:spLocks/>
              </p:cNvSpPr>
              <p:nvPr/>
            </p:nvSpPr>
            <p:spPr bwMode="auto">
              <a:xfrm>
                <a:off x="3876" y="3189"/>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2" y="30"/>
                    </a:lnTo>
                    <a:lnTo>
                      <a:pt x="9" y="28"/>
                    </a:lnTo>
                    <a:lnTo>
                      <a:pt x="7" y="27"/>
                    </a:lnTo>
                    <a:lnTo>
                      <a:pt x="4" y="25"/>
                    </a:lnTo>
                    <a:lnTo>
                      <a:pt x="3" y="23"/>
                    </a:lnTo>
                    <a:lnTo>
                      <a:pt x="1" y="20"/>
                    </a:lnTo>
                    <a:lnTo>
                      <a:pt x="0" y="18"/>
                    </a:lnTo>
                    <a:lnTo>
                      <a:pt x="0" y="15"/>
                    </a:lnTo>
                    <a:lnTo>
                      <a:pt x="0" y="12"/>
                    </a:lnTo>
                    <a:lnTo>
                      <a:pt x="1" y="9"/>
                    </a:lnTo>
                    <a:lnTo>
                      <a:pt x="3" y="7"/>
                    </a:lnTo>
                    <a:lnTo>
                      <a:pt x="4" y="4"/>
                    </a:lnTo>
                    <a:lnTo>
                      <a:pt x="7" y="3"/>
                    </a:lnTo>
                    <a:lnTo>
                      <a:pt x="9" y="1"/>
                    </a:lnTo>
                    <a:lnTo>
                      <a:pt x="12" y="0"/>
                    </a:lnTo>
                    <a:lnTo>
                      <a:pt x="15" y="0"/>
                    </a:lnTo>
                    <a:lnTo>
                      <a:pt x="17" y="0"/>
                    </a:lnTo>
                    <a:lnTo>
                      <a:pt x="21" y="1"/>
                    </a:lnTo>
                    <a:lnTo>
                      <a:pt x="23" y="3"/>
                    </a:lnTo>
                    <a:lnTo>
                      <a:pt x="25" y="4"/>
                    </a:lnTo>
                    <a:lnTo>
                      <a:pt x="26" y="7"/>
                    </a:lnTo>
                    <a:lnTo>
                      <a:pt x="29" y="9"/>
                    </a:lnTo>
                    <a:lnTo>
                      <a:pt x="30" y="12"/>
                    </a:lnTo>
                    <a:lnTo>
                      <a:pt x="30" y="15"/>
                    </a:lnTo>
                    <a:lnTo>
                      <a:pt x="29" y="20"/>
                    </a:lnTo>
                    <a:lnTo>
                      <a:pt x="25" y="25"/>
                    </a:lnTo>
                    <a:lnTo>
                      <a:pt x="21" y="28"/>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7" name="Freeform 297"/>
              <p:cNvSpPr>
                <a:spLocks/>
              </p:cNvSpPr>
              <p:nvPr/>
            </p:nvSpPr>
            <p:spPr bwMode="auto">
              <a:xfrm>
                <a:off x="2809" y="3310"/>
                <a:ext cx="29" cy="30"/>
              </a:xfrm>
              <a:custGeom>
                <a:avLst/>
                <a:gdLst>
                  <a:gd name="T0" fmla="*/ 1 w 58"/>
                  <a:gd name="T1" fmla="*/ 1 h 59"/>
                  <a:gd name="T2" fmla="*/ 1 w 58"/>
                  <a:gd name="T3" fmla="*/ 1 h 59"/>
                  <a:gd name="T4" fmla="*/ 1 w 58"/>
                  <a:gd name="T5" fmla="*/ 1 h 59"/>
                  <a:gd name="T6" fmla="*/ 1 w 58"/>
                  <a:gd name="T7" fmla="*/ 1 h 59"/>
                  <a:gd name="T8" fmla="*/ 1 w 58"/>
                  <a:gd name="T9" fmla="*/ 1 h 59"/>
                  <a:gd name="T10" fmla="*/ 1 w 58"/>
                  <a:gd name="T11" fmla="*/ 1 h 59"/>
                  <a:gd name="T12" fmla="*/ 1 w 58"/>
                  <a:gd name="T13" fmla="*/ 1 h 59"/>
                  <a:gd name="T14" fmla="*/ 1 w 58"/>
                  <a:gd name="T15" fmla="*/ 0 h 59"/>
                  <a:gd name="T16" fmla="*/ 1 w 58"/>
                  <a:gd name="T17" fmla="*/ 0 h 59"/>
                  <a:gd name="T18" fmla="*/ 1 w 58"/>
                  <a:gd name="T19" fmla="*/ 1 h 59"/>
                  <a:gd name="T20" fmla="*/ 1 w 58"/>
                  <a:gd name="T21" fmla="*/ 1 h 59"/>
                  <a:gd name="T22" fmla="*/ 1 w 58"/>
                  <a:gd name="T23" fmla="*/ 1 h 59"/>
                  <a:gd name="T24" fmla="*/ 0 w 58"/>
                  <a:gd name="T25" fmla="*/ 1 h 59"/>
                  <a:gd name="T26" fmla="*/ 0 w 58"/>
                  <a:gd name="T27" fmla="*/ 1 h 59"/>
                  <a:gd name="T28" fmla="*/ 1 w 58"/>
                  <a:gd name="T29" fmla="*/ 1 h 59"/>
                  <a:gd name="T30" fmla="*/ 1 w 58"/>
                  <a:gd name="T31" fmla="*/ 1 h 59"/>
                  <a:gd name="T32" fmla="*/ 1 w 58"/>
                  <a:gd name="T33" fmla="*/ 1 h 59"/>
                  <a:gd name="T34" fmla="*/ 1 w 58"/>
                  <a:gd name="T35" fmla="*/ 1 h 59"/>
                  <a:gd name="T36" fmla="*/ 1 w 58"/>
                  <a:gd name="T37" fmla="*/ 1 h 59"/>
                  <a:gd name="T38" fmla="*/ 1 w 58"/>
                  <a:gd name="T39" fmla="*/ 1 h 59"/>
                  <a:gd name="T40" fmla="*/ 1 w 58"/>
                  <a:gd name="T41" fmla="*/ 1 h 59"/>
                  <a:gd name="T42" fmla="*/ 1 w 58"/>
                  <a:gd name="T43" fmla="*/ 1 h 59"/>
                  <a:gd name="T44" fmla="*/ 1 w 58"/>
                  <a:gd name="T45" fmla="*/ 1 h 59"/>
                  <a:gd name="T46" fmla="*/ 1 w 58"/>
                  <a:gd name="T47" fmla="*/ 1 h 59"/>
                  <a:gd name="T48" fmla="*/ 1 w 58"/>
                  <a:gd name="T49" fmla="*/ 1 h 59"/>
                  <a:gd name="T50" fmla="*/ 1 w 58"/>
                  <a:gd name="T51" fmla="*/ 1 h 59"/>
                  <a:gd name="T52" fmla="*/ 1 w 58"/>
                  <a:gd name="T53" fmla="*/ 1 h 59"/>
                  <a:gd name="T54" fmla="*/ 1 w 58"/>
                  <a:gd name="T55" fmla="*/ 1 h 59"/>
                  <a:gd name="T56" fmla="*/ 1 w 58"/>
                  <a:gd name="T57" fmla="*/ 1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59">
                    <a:moveTo>
                      <a:pt x="58" y="29"/>
                    </a:moveTo>
                    <a:lnTo>
                      <a:pt x="58" y="24"/>
                    </a:lnTo>
                    <a:lnTo>
                      <a:pt x="56" y="19"/>
                    </a:lnTo>
                    <a:lnTo>
                      <a:pt x="54" y="13"/>
                    </a:lnTo>
                    <a:lnTo>
                      <a:pt x="50" y="9"/>
                    </a:lnTo>
                    <a:lnTo>
                      <a:pt x="46" y="5"/>
                    </a:lnTo>
                    <a:lnTo>
                      <a:pt x="40" y="3"/>
                    </a:lnTo>
                    <a:lnTo>
                      <a:pt x="34" y="0"/>
                    </a:lnTo>
                    <a:lnTo>
                      <a:pt x="28" y="0"/>
                    </a:lnTo>
                    <a:lnTo>
                      <a:pt x="17" y="3"/>
                    </a:lnTo>
                    <a:lnTo>
                      <a:pt x="8" y="9"/>
                    </a:lnTo>
                    <a:lnTo>
                      <a:pt x="2" y="18"/>
                    </a:lnTo>
                    <a:lnTo>
                      <a:pt x="0" y="29"/>
                    </a:lnTo>
                    <a:lnTo>
                      <a:pt x="0" y="35"/>
                    </a:lnTo>
                    <a:lnTo>
                      <a:pt x="2" y="41"/>
                    </a:lnTo>
                    <a:lnTo>
                      <a:pt x="4" y="47"/>
                    </a:lnTo>
                    <a:lnTo>
                      <a:pt x="8" y="51"/>
                    </a:lnTo>
                    <a:lnTo>
                      <a:pt x="12" y="55"/>
                    </a:lnTo>
                    <a:lnTo>
                      <a:pt x="17" y="57"/>
                    </a:lnTo>
                    <a:lnTo>
                      <a:pt x="23" y="59"/>
                    </a:lnTo>
                    <a:lnTo>
                      <a:pt x="28" y="59"/>
                    </a:lnTo>
                    <a:lnTo>
                      <a:pt x="34" y="59"/>
                    </a:lnTo>
                    <a:lnTo>
                      <a:pt x="40" y="57"/>
                    </a:lnTo>
                    <a:lnTo>
                      <a:pt x="46" y="55"/>
                    </a:lnTo>
                    <a:lnTo>
                      <a:pt x="50" y="51"/>
                    </a:lnTo>
                    <a:lnTo>
                      <a:pt x="54" y="47"/>
                    </a:lnTo>
                    <a:lnTo>
                      <a:pt x="56" y="41"/>
                    </a:lnTo>
                    <a:lnTo>
                      <a:pt x="58" y="35"/>
                    </a:lnTo>
                    <a:lnTo>
                      <a:pt x="58" y="29"/>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8" name="Freeform 298"/>
              <p:cNvSpPr>
                <a:spLocks/>
              </p:cNvSpPr>
              <p:nvPr/>
            </p:nvSpPr>
            <p:spPr bwMode="auto">
              <a:xfrm>
                <a:off x="2816" y="3318"/>
                <a:ext cx="15" cy="14"/>
              </a:xfrm>
              <a:custGeom>
                <a:avLst/>
                <a:gdLst>
                  <a:gd name="T0" fmla="*/ 1 w 29"/>
                  <a:gd name="T1" fmla="*/ 0 h 29"/>
                  <a:gd name="T2" fmla="*/ 1 w 29"/>
                  <a:gd name="T3" fmla="*/ 0 h 29"/>
                  <a:gd name="T4" fmla="*/ 1 w 29"/>
                  <a:gd name="T5" fmla="*/ 0 h 29"/>
                  <a:gd name="T6" fmla="*/ 1 w 29"/>
                  <a:gd name="T7" fmla="*/ 0 h 29"/>
                  <a:gd name="T8" fmla="*/ 1 w 29"/>
                  <a:gd name="T9" fmla="*/ 0 h 29"/>
                  <a:gd name="T10" fmla="*/ 1 w 29"/>
                  <a:gd name="T11" fmla="*/ 0 h 29"/>
                  <a:gd name="T12" fmla="*/ 1 w 29"/>
                  <a:gd name="T13" fmla="*/ 0 h 29"/>
                  <a:gd name="T14" fmla="*/ 0 w 29"/>
                  <a:gd name="T15" fmla="*/ 0 h 29"/>
                  <a:gd name="T16" fmla="*/ 0 w 29"/>
                  <a:gd name="T17" fmla="*/ 0 h 29"/>
                  <a:gd name="T18" fmla="*/ 0 w 29"/>
                  <a:gd name="T19" fmla="*/ 0 h 29"/>
                  <a:gd name="T20" fmla="*/ 1 w 29"/>
                  <a:gd name="T21" fmla="*/ 0 h 29"/>
                  <a:gd name="T22" fmla="*/ 1 w 29"/>
                  <a:gd name="T23" fmla="*/ 0 h 29"/>
                  <a:gd name="T24" fmla="*/ 1 w 29"/>
                  <a:gd name="T25" fmla="*/ 0 h 29"/>
                  <a:gd name="T26" fmla="*/ 1 w 29"/>
                  <a:gd name="T27" fmla="*/ 0 h 29"/>
                  <a:gd name="T28" fmla="*/ 1 w 29"/>
                  <a:gd name="T29" fmla="*/ 0 h 29"/>
                  <a:gd name="T30" fmla="*/ 1 w 29"/>
                  <a:gd name="T31" fmla="*/ 0 h 29"/>
                  <a:gd name="T32" fmla="*/ 1 w 29"/>
                  <a:gd name="T33" fmla="*/ 0 h 29"/>
                  <a:gd name="T34" fmla="*/ 1 w 29"/>
                  <a:gd name="T35" fmla="*/ 0 h 29"/>
                  <a:gd name="T36" fmla="*/ 1 w 29"/>
                  <a:gd name="T37" fmla="*/ 0 h 29"/>
                  <a:gd name="T38" fmla="*/ 1 w 29"/>
                  <a:gd name="T39" fmla="*/ 0 h 29"/>
                  <a:gd name="T40" fmla="*/ 1 w 29"/>
                  <a:gd name="T41" fmla="*/ 0 h 29"/>
                  <a:gd name="T42" fmla="*/ 1 w 29"/>
                  <a:gd name="T43" fmla="*/ 0 h 29"/>
                  <a:gd name="T44" fmla="*/ 1 w 29"/>
                  <a:gd name="T45" fmla="*/ 0 h 29"/>
                  <a:gd name="T46" fmla="*/ 1 w 29"/>
                  <a:gd name="T47" fmla="*/ 0 h 29"/>
                  <a:gd name="T48" fmla="*/ 1 w 29"/>
                  <a:gd name="T49" fmla="*/ 0 h 29"/>
                  <a:gd name="T50" fmla="*/ 1 w 29"/>
                  <a:gd name="T51" fmla="*/ 0 h 29"/>
                  <a:gd name="T52" fmla="*/ 1 w 29"/>
                  <a:gd name="T53" fmla="*/ 0 h 29"/>
                  <a:gd name="T54" fmla="*/ 1 w 29"/>
                  <a:gd name="T55" fmla="*/ 0 h 29"/>
                  <a:gd name="T56" fmla="*/ 1 w 29"/>
                  <a:gd name="T57" fmla="*/ 0 h 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9" h="29">
                    <a:moveTo>
                      <a:pt x="14" y="29"/>
                    </a:moveTo>
                    <a:lnTo>
                      <a:pt x="12" y="29"/>
                    </a:lnTo>
                    <a:lnTo>
                      <a:pt x="10" y="28"/>
                    </a:lnTo>
                    <a:lnTo>
                      <a:pt x="6" y="27"/>
                    </a:lnTo>
                    <a:lnTo>
                      <a:pt x="4" y="25"/>
                    </a:lnTo>
                    <a:lnTo>
                      <a:pt x="3" y="22"/>
                    </a:lnTo>
                    <a:lnTo>
                      <a:pt x="2" y="20"/>
                    </a:lnTo>
                    <a:lnTo>
                      <a:pt x="0" y="18"/>
                    </a:lnTo>
                    <a:lnTo>
                      <a:pt x="0" y="14"/>
                    </a:lnTo>
                    <a:lnTo>
                      <a:pt x="0" y="12"/>
                    </a:lnTo>
                    <a:lnTo>
                      <a:pt x="2" y="9"/>
                    </a:lnTo>
                    <a:lnTo>
                      <a:pt x="3" y="6"/>
                    </a:lnTo>
                    <a:lnTo>
                      <a:pt x="4" y="4"/>
                    </a:lnTo>
                    <a:lnTo>
                      <a:pt x="6" y="3"/>
                    </a:lnTo>
                    <a:lnTo>
                      <a:pt x="10" y="2"/>
                    </a:lnTo>
                    <a:lnTo>
                      <a:pt x="12" y="0"/>
                    </a:lnTo>
                    <a:lnTo>
                      <a:pt x="14" y="0"/>
                    </a:lnTo>
                    <a:lnTo>
                      <a:pt x="18" y="0"/>
                    </a:lnTo>
                    <a:lnTo>
                      <a:pt x="20" y="2"/>
                    </a:lnTo>
                    <a:lnTo>
                      <a:pt x="22" y="3"/>
                    </a:lnTo>
                    <a:lnTo>
                      <a:pt x="25" y="4"/>
                    </a:lnTo>
                    <a:lnTo>
                      <a:pt x="27" y="6"/>
                    </a:lnTo>
                    <a:lnTo>
                      <a:pt x="28" y="9"/>
                    </a:lnTo>
                    <a:lnTo>
                      <a:pt x="29" y="12"/>
                    </a:lnTo>
                    <a:lnTo>
                      <a:pt x="29" y="14"/>
                    </a:lnTo>
                    <a:lnTo>
                      <a:pt x="28" y="20"/>
                    </a:lnTo>
                    <a:lnTo>
                      <a:pt x="25" y="25"/>
                    </a:lnTo>
                    <a:lnTo>
                      <a:pt x="20" y="28"/>
                    </a:lnTo>
                    <a:lnTo>
                      <a:pt x="14" y="29"/>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199" name="Freeform 299"/>
              <p:cNvSpPr>
                <a:spLocks/>
              </p:cNvSpPr>
              <p:nvPr/>
            </p:nvSpPr>
            <p:spPr bwMode="auto">
              <a:xfrm>
                <a:off x="2947" y="2236"/>
                <a:ext cx="30" cy="30"/>
              </a:xfrm>
              <a:custGeom>
                <a:avLst/>
                <a:gdLst>
                  <a:gd name="T0" fmla="*/ 1 w 60"/>
                  <a:gd name="T1" fmla="*/ 1 h 60"/>
                  <a:gd name="T2" fmla="*/ 1 w 60"/>
                  <a:gd name="T3" fmla="*/ 1 h 60"/>
                  <a:gd name="T4" fmla="*/ 1 w 60"/>
                  <a:gd name="T5" fmla="*/ 1 h 60"/>
                  <a:gd name="T6" fmla="*/ 1 w 60"/>
                  <a:gd name="T7" fmla="*/ 1 h 60"/>
                  <a:gd name="T8" fmla="*/ 1 w 60"/>
                  <a:gd name="T9" fmla="*/ 1 h 60"/>
                  <a:gd name="T10" fmla="*/ 1 w 60"/>
                  <a:gd name="T11" fmla="*/ 1 h 60"/>
                  <a:gd name="T12" fmla="*/ 1 w 60"/>
                  <a:gd name="T13" fmla="*/ 1 h 60"/>
                  <a:gd name="T14" fmla="*/ 1 w 60"/>
                  <a:gd name="T15" fmla="*/ 0 h 60"/>
                  <a:gd name="T16" fmla="*/ 1 w 60"/>
                  <a:gd name="T17" fmla="*/ 0 h 60"/>
                  <a:gd name="T18" fmla="*/ 1 w 60"/>
                  <a:gd name="T19" fmla="*/ 1 h 60"/>
                  <a:gd name="T20" fmla="*/ 1 w 60"/>
                  <a:gd name="T21" fmla="*/ 1 h 60"/>
                  <a:gd name="T22" fmla="*/ 1 w 60"/>
                  <a:gd name="T23" fmla="*/ 1 h 60"/>
                  <a:gd name="T24" fmla="*/ 0 w 60"/>
                  <a:gd name="T25" fmla="*/ 1 h 60"/>
                  <a:gd name="T26" fmla="*/ 1 w 60"/>
                  <a:gd name="T27" fmla="*/ 1 h 60"/>
                  <a:gd name="T28" fmla="*/ 1 w 60"/>
                  <a:gd name="T29" fmla="*/ 1 h 60"/>
                  <a:gd name="T30" fmla="*/ 1 w 60"/>
                  <a:gd name="T31" fmla="*/ 1 h 60"/>
                  <a:gd name="T32" fmla="*/ 1 w 60"/>
                  <a:gd name="T33" fmla="*/ 1 h 60"/>
                  <a:gd name="T34" fmla="*/ 1 w 60"/>
                  <a:gd name="T35" fmla="*/ 1 h 60"/>
                  <a:gd name="T36" fmla="*/ 1 w 60"/>
                  <a:gd name="T37" fmla="*/ 1 h 60"/>
                  <a:gd name="T38" fmla="*/ 1 w 60"/>
                  <a:gd name="T39" fmla="*/ 1 h 60"/>
                  <a:gd name="T40" fmla="*/ 1 w 60"/>
                  <a:gd name="T41" fmla="*/ 1 h 60"/>
                  <a:gd name="T42" fmla="*/ 1 w 60"/>
                  <a:gd name="T43" fmla="*/ 1 h 60"/>
                  <a:gd name="T44" fmla="*/ 1 w 60"/>
                  <a:gd name="T45" fmla="*/ 1 h 60"/>
                  <a:gd name="T46" fmla="*/ 1 w 60"/>
                  <a:gd name="T47" fmla="*/ 1 h 60"/>
                  <a:gd name="T48" fmla="*/ 1 w 60"/>
                  <a:gd name="T49" fmla="*/ 1 h 60"/>
                  <a:gd name="T50" fmla="*/ 1 w 60"/>
                  <a:gd name="T51" fmla="*/ 1 h 60"/>
                  <a:gd name="T52" fmla="*/ 1 w 60"/>
                  <a:gd name="T53" fmla="*/ 1 h 60"/>
                  <a:gd name="T54" fmla="*/ 1 w 60"/>
                  <a:gd name="T55" fmla="*/ 1 h 60"/>
                  <a:gd name="T56" fmla="*/ 1 w 60"/>
                  <a:gd name="T57" fmla="*/ 1 h 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0" h="60">
                    <a:moveTo>
                      <a:pt x="60" y="30"/>
                    </a:moveTo>
                    <a:lnTo>
                      <a:pt x="59" y="25"/>
                    </a:lnTo>
                    <a:lnTo>
                      <a:pt x="58" y="19"/>
                    </a:lnTo>
                    <a:lnTo>
                      <a:pt x="54" y="13"/>
                    </a:lnTo>
                    <a:lnTo>
                      <a:pt x="51" y="8"/>
                    </a:lnTo>
                    <a:lnTo>
                      <a:pt x="46" y="5"/>
                    </a:lnTo>
                    <a:lnTo>
                      <a:pt x="41" y="3"/>
                    </a:lnTo>
                    <a:lnTo>
                      <a:pt x="36" y="0"/>
                    </a:lnTo>
                    <a:lnTo>
                      <a:pt x="30" y="0"/>
                    </a:lnTo>
                    <a:lnTo>
                      <a:pt x="18" y="3"/>
                    </a:lnTo>
                    <a:lnTo>
                      <a:pt x="9" y="8"/>
                    </a:lnTo>
                    <a:lnTo>
                      <a:pt x="2" y="19"/>
                    </a:lnTo>
                    <a:lnTo>
                      <a:pt x="0" y="30"/>
                    </a:lnTo>
                    <a:lnTo>
                      <a:pt x="1" y="36"/>
                    </a:lnTo>
                    <a:lnTo>
                      <a:pt x="2" y="42"/>
                    </a:lnTo>
                    <a:lnTo>
                      <a:pt x="6" y="47"/>
                    </a:lnTo>
                    <a:lnTo>
                      <a:pt x="9" y="51"/>
                    </a:lnTo>
                    <a:lnTo>
                      <a:pt x="14" y="55"/>
                    </a:lnTo>
                    <a:lnTo>
                      <a:pt x="18" y="58"/>
                    </a:lnTo>
                    <a:lnTo>
                      <a:pt x="24" y="59"/>
                    </a:lnTo>
                    <a:lnTo>
                      <a:pt x="30" y="60"/>
                    </a:lnTo>
                    <a:lnTo>
                      <a:pt x="36" y="59"/>
                    </a:lnTo>
                    <a:lnTo>
                      <a:pt x="41" y="58"/>
                    </a:lnTo>
                    <a:lnTo>
                      <a:pt x="46" y="55"/>
                    </a:lnTo>
                    <a:lnTo>
                      <a:pt x="51" y="51"/>
                    </a:lnTo>
                    <a:lnTo>
                      <a:pt x="54" y="47"/>
                    </a:lnTo>
                    <a:lnTo>
                      <a:pt x="58" y="42"/>
                    </a:lnTo>
                    <a:lnTo>
                      <a:pt x="59" y="36"/>
                    </a:lnTo>
                    <a:lnTo>
                      <a:pt x="60" y="30"/>
                    </a:lnTo>
                    <a:close/>
                  </a:path>
                </a:pathLst>
              </a:custGeom>
              <a:solidFill>
                <a:srgbClr val="5900B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2200" name="Freeform 300"/>
              <p:cNvSpPr>
                <a:spLocks/>
              </p:cNvSpPr>
              <p:nvPr/>
            </p:nvSpPr>
            <p:spPr bwMode="auto">
              <a:xfrm>
                <a:off x="2954" y="2244"/>
                <a:ext cx="15" cy="15"/>
              </a:xfrm>
              <a:custGeom>
                <a:avLst/>
                <a:gdLst>
                  <a:gd name="T0" fmla="*/ 1 w 30"/>
                  <a:gd name="T1" fmla="*/ 1 h 30"/>
                  <a:gd name="T2" fmla="*/ 1 w 30"/>
                  <a:gd name="T3" fmla="*/ 1 h 30"/>
                  <a:gd name="T4" fmla="*/ 1 w 30"/>
                  <a:gd name="T5" fmla="*/ 1 h 30"/>
                  <a:gd name="T6" fmla="*/ 1 w 30"/>
                  <a:gd name="T7" fmla="*/ 1 h 30"/>
                  <a:gd name="T8" fmla="*/ 1 w 30"/>
                  <a:gd name="T9" fmla="*/ 1 h 30"/>
                  <a:gd name="T10" fmla="*/ 1 w 30"/>
                  <a:gd name="T11" fmla="*/ 1 h 30"/>
                  <a:gd name="T12" fmla="*/ 1 w 30"/>
                  <a:gd name="T13" fmla="*/ 1 h 30"/>
                  <a:gd name="T14" fmla="*/ 0 w 30"/>
                  <a:gd name="T15" fmla="*/ 1 h 30"/>
                  <a:gd name="T16" fmla="*/ 0 w 30"/>
                  <a:gd name="T17" fmla="*/ 1 h 30"/>
                  <a:gd name="T18" fmla="*/ 0 w 30"/>
                  <a:gd name="T19" fmla="*/ 1 h 30"/>
                  <a:gd name="T20" fmla="*/ 1 w 30"/>
                  <a:gd name="T21" fmla="*/ 1 h 30"/>
                  <a:gd name="T22" fmla="*/ 1 w 30"/>
                  <a:gd name="T23" fmla="*/ 1 h 30"/>
                  <a:gd name="T24" fmla="*/ 1 w 30"/>
                  <a:gd name="T25" fmla="*/ 1 h 30"/>
                  <a:gd name="T26" fmla="*/ 1 w 30"/>
                  <a:gd name="T27" fmla="*/ 1 h 30"/>
                  <a:gd name="T28" fmla="*/ 1 w 30"/>
                  <a:gd name="T29" fmla="*/ 1 h 30"/>
                  <a:gd name="T30" fmla="*/ 1 w 30"/>
                  <a:gd name="T31" fmla="*/ 0 h 30"/>
                  <a:gd name="T32" fmla="*/ 1 w 30"/>
                  <a:gd name="T33" fmla="*/ 0 h 30"/>
                  <a:gd name="T34" fmla="*/ 1 w 30"/>
                  <a:gd name="T35" fmla="*/ 0 h 30"/>
                  <a:gd name="T36" fmla="*/ 1 w 30"/>
                  <a:gd name="T37" fmla="*/ 1 h 30"/>
                  <a:gd name="T38" fmla="*/ 1 w 30"/>
                  <a:gd name="T39" fmla="*/ 1 h 30"/>
                  <a:gd name="T40" fmla="*/ 1 w 30"/>
                  <a:gd name="T41" fmla="*/ 1 h 30"/>
                  <a:gd name="T42" fmla="*/ 1 w 30"/>
                  <a:gd name="T43" fmla="*/ 1 h 30"/>
                  <a:gd name="T44" fmla="*/ 1 w 30"/>
                  <a:gd name="T45" fmla="*/ 1 h 30"/>
                  <a:gd name="T46" fmla="*/ 1 w 30"/>
                  <a:gd name="T47" fmla="*/ 1 h 30"/>
                  <a:gd name="T48" fmla="*/ 1 w 30"/>
                  <a:gd name="T49" fmla="*/ 1 h 30"/>
                  <a:gd name="T50" fmla="*/ 1 w 30"/>
                  <a:gd name="T51" fmla="*/ 1 h 30"/>
                  <a:gd name="T52" fmla="*/ 1 w 30"/>
                  <a:gd name="T53" fmla="*/ 1 h 30"/>
                  <a:gd name="T54" fmla="*/ 1 w 30"/>
                  <a:gd name="T55" fmla="*/ 1 h 30"/>
                  <a:gd name="T56" fmla="*/ 1 w 30"/>
                  <a:gd name="T57" fmla="*/ 1 h 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0" h="30">
                    <a:moveTo>
                      <a:pt x="15" y="30"/>
                    </a:moveTo>
                    <a:lnTo>
                      <a:pt x="13" y="30"/>
                    </a:lnTo>
                    <a:lnTo>
                      <a:pt x="10" y="29"/>
                    </a:lnTo>
                    <a:lnTo>
                      <a:pt x="7" y="27"/>
                    </a:lnTo>
                    <a:lnTo>
                      <a:pt x="5" y="26"/>
                    </a:lnTo>
                    <a:lnTo>
                      <a:pt x="3" y="23"/>
                    </a:lnTo>
                    <a:lnTo>
                      <a:pt x="1" y="20"/>
                    </a:lnTo>
                    <a:lnTo>
                      <a:pt x="0" y="18"/>
                    </a:lnTo>
                    <a:lnTo>
                      <a:pt x="0" y="15"/>
                    </a:lnTo>
                    <a:lnTo>
                      <a:pt x="0" y="12"/>
                    </a:lnTo>
                    <a:lnTo>
                      <a:pt x="1" y="10"/>
                    </a:lnTo>
                    <a:lnTo>
                      <a:pt x="3" y="7"/>
                    </a:lnTo>
                    <a:lnTo>
                      <a:pt x="5" y="5"/>
                    </a:lnTo>
                    <a:lnTo>
                      <a:pt x="7" y="3"/>
                    </a:lnTo>
                    <a:lnTo>
                      <a:pt x="10" y="2"/>
                    </a:lnTo>
                    <a:lnTo>
                      <a:pt x="13" y="0"/>
                    </a:lnTo>
                    <a:lnTo>
                      <a:pt x="15" y="0"/>
                    </a:lnTo>
                    <a:lnTo>
                      <a:pt x="18" y="0"/>
                    </a:lnTo>
                    <a:lnTo>
                      <a:pt x="21" y="2"/>
                    </a:lnTo>
                    <a:lnTo>
                      <a:pt x="23" y="3"/>
                    </a:lnTo>
                    <a:lnTo>
                      <a:pt x="25" y="5"/>
                    </a:lnTo>
                    <a:lnTo>
                      <a:pt x="28" y="7"/>
                    </a:lnTo>
                    <a:lnTo>
                      <a:pt x="29" y="10"/>
                    </a:lnTo>
                    <a:lnTo>
                      <a:pt x="30" y="12"/>
                    </a:lnTo>
                    <a:lnTo>
                      <a:pt x="30" y="15"/>
                    </a:lnTo>
                    <a:lnTo>
                      <a:pt x="29" y="21"/>
                    </a:lnTo>
                    <a:lnTo>
                      <a:pt x="25" y="26"/>
                    </a:lnTo>
                    <a:lnTo>
                      <a:pt x="21" y="29"/>
                    </a:lnTo>
                    <a:lnTo>
                      <a:pt x="15" y="30"/>
                    </a:lnTo>
                    <a:close/>
                  </a:path>
                </a:pathLst>
              </a:custGeom>
              <a:solidFill>
                <a:srgbClr val="FFFF9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sp>
        <p:nvSpPr>
          <p:cNvPr id="2051" name="Rectangle 3"/>
          <p:cNvSpPr>
            <a:spLocks noGrp="1" noChangeArrowheads="1"/>
          </p:cNvSpPr>
          <p:nvPr>
            <p:ph type="body" idx="4294967295"/>
          </p:nvPr>
        </p:nvSpPr>
        <p:spPr>
          <a:xfrm>
            <a:off x="0" y="2319338"/>
            <a:ext cx="8686800" cy="3395662"/>
          </a:xfrm>
        </p:spPr>
        <p:txBody>
          <a:bodyPr rtlCol="0">
            <a:normAutofit fontScale="70000" lnSpcReduction="20000"/>
          </a:bodyPr>
          <a:lstStyle/>
          <a:p>
            <a:pPr fontAlgn="auto">
              <a:lnSpc>
                <a:spcPct val="80000"/>
              </a:lnSpc>
              <a:spcAft>
                <a:spcPts val="0"/>
              </a:spcAft>
              <a:buFont typeface="Arial" pitchFamily="34" charset="0"/>
              <a:buChar char="•"/>
              <a:defRPr/>
            </a:pPr>
            <a:endParaRPr lang="en-US" sz="2000" smtClean="0">
              <a:latin typeface="Times New Roman" pitchFamily="18" charset="0"/>
              <a:cs typeface="Times New Roman" pitchFamily="18" charset="0"/>
            </a:endParaRPr>
          </a:p>
          <a:p>
            <a:pPr algn="ctr" fontAlgn="auto">
              <a:lnSpc>
                <a:spcPct val="80000"/>
              </a:lnSpc>
              <a:spcAft>
                <a:spcPts val="0"/>
              </a:spcAft>
              <a:buFontTx/>
              <a:buNone/>
              <a:defRPr/>
            </a:pPr>
            <a:endParaRPr lang="en-US" sz="2000" smtClean="0">
              <a:latin typeface="Times New Roman" pitchFamily="18" charset="0"/>
              <a:cs typeface="Times New Roman" pitchFamily="18" charset="0"/>
            </a:endParaRPr>
          </a:p>
          <a:p>
            <a:pPr algn="ctr" fontAlgn="auto">
              <a:lnSpc>
                <a:spcPct val="80000"/>
              </a:lnSpc>
              <a:spcAft>
                <a:spcPts val="0"/>
              </a:spcAft>
              <a:buFontTx/>
              <a:buNone/>
              <a:defRPr/>
            </a:pPr>
            <a:r>
              <a:rPr lang="en-US" sz="5400" b="1" smtClean="0">
                <a:solidFill>
                  <a:srgbClr val="FF0000"/>
                </a:solidFill>
                <a:latin typeface="Times New Roman" pitchFamily="18" charset="0"/>
                <a:cs typeface="Times New Roman" pitchFamily="18" charset="0"/>
              </a:rPr>
              <a:t>Phân </a:t>
            </a:r>
            <a:r>
              <a:rPr lang="en-US" sz="5400" b="1" smtClean="0">
                <a:solidFill>
                  <a:srgbClr val="FF0000"/>
                </a:solidFill>
                <a:latin typeface="Times New Roman" pitchFamily="18" charset="0"/>
                <a:cs typeface="Times New Roman" pitchFamily="18" charset="0"/>
              </a:rPr>
              <a:t>môn </a:t>
            </a:r>
            <a:r>
              <a:rPr lang="en-US" sz="5400" b="1" smtClean="0">
                <a:solidFill>
                  <a:srgbClr val="FF0000"/>
                </a:solidFill>
                <a:latin typeface="Times New Roman" pitchFamily="18" charset="0"/>
                <a:cs typeface="Times New Roman" pitchFamily="18" charset="0"/>
              </a:rPr>
              <a:t>: CHÍNH TẢ</a:t>
            </a:r>
            <a:endParaRPr lang="en-US" sz="5400" b="1" smtClean="0">
              <a:solidFill>
                <a:srgbClr val="FF0000"/>
              </a:solidFill>
              <a:latin typeface="Times New Roman" pitchFamily="18" charset="0"/>
              <a:cs typeface="Times New Roman" pitchFamily="18" charset="0"/>
            </a:endParaRPr>
          </a:p>
          <a:p>
            <a:pPr algn="ctr" fontAlgn="auto">
              <a:lnSpc>
                <a:spcPct val="80000"/>
              </a:lnSpc>
              <a:spcAft>
                <a:spcPts val="0"/>
              </a:spcAft>
              <a:buFontTx/>
              <a:buNone/>
              <a:defRPr/>
            </a:pPr>
            <a:endParaRPr lang="en-US" sz="5400" b="1" smtClean="0">
              <a:solidFill>
                <a:srgbClr val="FF0000"/>
              </a:solidFill>
              <a:latin typeface="Times New Roman" pitchFamily="18" charset="0"/>
              <a:cs typeface="Times New Roman" pitchFamily="18" charset="0"/>
            </a:endParaRPr>
          </a:p>
          <a:p>
            <a:pPr algn="ctr" fontAlgn="auto">
              <a:lnSpc>
                <a:spcPct val="80000"/>
              </a:lnSpc>
              <a:spcAft>
                <a:spcPts val="0"/>
              </a:spcAft>
              <a:buFontTx/>
              <a:buNone/>
              <a:defRPr/>
            </a:pPr>
            <a:r>
              <a:rPr lang="en-US" sz="5400" b="1" smtClean="0">
                <a:solidFill>
                  <a:srgbClr val="FF0000"/>
                </a:solidFill>
                <a:latin typeface="Times New Roman" pitchFamily="18" charset="0"/>
                <a:cs typeface="Times New Roman" pitchFamily="18" charset="0"/>
              </a:rPr>
              <a:t>LỚP 5</a:t>
            </a:r>
          </a:p>
          <a:p>
            <a:pPr fontAlgn="auto">
              <a:lnSpc>
                <a:spcPct val="80000"/>
              </a:lnSpc>
              <a:spcAft>
                <a:spcPts val="0"/>
              </a:spcAft>
              <a:buFontTx/>
              <a:buNone/>
              <a:defRPr/>
            </a:pPr>
            <a:r>
              <a:rPr lang="en-US" sz="5400" smtClean="0">
                <a:latin typeface="Times New Roman" pitchFamily="18" charset="0"/>
                <a:cs typeface="Times New Roman" pitchFamily="18" charset="0"/>
              </a:rPr>
              <a:t>           </a:t>
            </a: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endParaRPr lang="en-US" sz="2000" smtClean="0">
              <a:latin typeface="Times New Roman" pitchFamily="18" charset="0"/>
              <a:cs typeface="Times New Roman" pitchFamily="18" charset="0"/>
            </a:endParaRPr>
          </a:p>
          <a:p>
            <a:pPr fontAlgn="auto">
              <a:lnSpc>
                <a:spcPct val="80000"/>
              </a:lnSpc>
              <a:spcAft>
                <a:spcPts val="0"/>
              </a:spcAft>
              <a:buFontTx/>
              <a:buNone/>
              <a:defRPr/>
            </a:pPr>
            <a:r>
              <a:rPr lang="en-US" sz="2000" smtClean="0">
                <a:latin typeface="Times New Roman" pitchFamily="18" charset="0"/>
                <a:cs typeface="Times New Roman" pitchFamily="18" charset="0"/>
              </a:rPr>
              <a:t> </a:t>
            </a:r>
          </a:p>
        </p:txBody>
      </p:sp>
      <p:pic>
        <p:nvPicPr>
          <p:cNvPr id="2052" name="Picture 4" descr="red-ros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1557338"/>
            <a:ext cx="2171700" cy="647700"/>
          </a:xfrm>
          <a:prstGeom prst="rect">
            <a:avLst/>
          </a:prstGeom>
          <a:solidFill>
            <a:srgbClr val="FF99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3" name="Picture 15" descr="Picture2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23875" y="4941888"/>
            <a:ext cx="9525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6" descr="Picture2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524750" y="4941888"/>
            <a:ext cx="9525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302" descr="67169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flipH="1">
            <a:off x="-60325" y="0"/>
            <a:ext cx="15367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303" descr="67169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flipH="1">
            <a:off x="7607300" y="44450"/>
            <a:ext cx="15367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WordArt 294"/>
          <p:cNvSpPr>
            <a:spLocks noChangeArrowheads="1" noChangeShapeType="1" noTextEdit="1"/>
          </p:cNvSpPr>
          <p:nvPr/>
        </p:nvSpPr>
        <p:spPr bwMode="auto">
          <a:xfrm>
            <a:off x="2051050" y="620713"/>
            <a:ext cx="5467350" cy="7207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vi-VN" sz="3600" kern="10">
                <a:solidFill>
                  <a:srgbClr val="FF0000"/>
                </a:solidFill>
                <a:effectLst>
                  <a:outerShdw dist="35921" dir="2700000" algn="ctr" rotWithShape="0">
                    <a:srgbClr val="C0C0C0">
                      <a:alpha val="79999"/>
                    </a:srgbClr>
                  </a:outerShdw>
                </a:effectLst>
                <a:latin typeface="Times New Roman"/>
                <a:cs typeface="Times New Roman"/>
              </a:rPr>
              <a:t>TRƯỜNG TIỂU HỌC ÁI MỘ B</a:t>
            </a:r>
          </a:p>
        </p:txBody>
      </p:sp>
    </p:spTree>
    <p:extLst>
      <p:ext uri="{BB962C8B-B14F-4D97-AF65-F5344CB8AC3E}">
        <p14:creationId xmlns:p14="http://schemas.microsoft.com/office/powerpoint/2010/main" val="172375812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25"/>
            <a:ext cx="9144000" cy="6867525"/>
          </a:xfrm>
          <a:prstGeom prst="rect">
            <a:avLst/>
          </a:prstGeom>
        </p:spPr>
      </p:pic>
      <p:sp>
        <p:nvSpPr>
          <p:cNvPr id="11" name="TextBox 10"/>
          <p:cNvSpPr txBox="1"/>
          <p:nvPr/>
        </p:nvSpPr>
        <p:spPr>
          <a:xfrm>
            <a:off x="32951" y="444726"/>
            <a:ext cx="9144000" cy="523220"/>
          </a:xfrm>
          <a:prstGeom prst="rect">
            <a:avLst/>
          </a:prstGeom>
          <a:noFill/>
        </p:spPr>
        <p:txBody>
          <a:bodyPr wrap="square" rtlCol="0">
            <a:spAutoFit/>
          </a:bodyPr>
          <a:lstStyle/>
          <a:p>
            <a:pPr algn="ctr"/>
            <a:r>
              <a:rPr lang="en-US" sz="2800" dirty="0" err="1" smtClean="0">
                <a:solidFill>
                  <a:srgbClr val="0000FF"/>
                </a:solidFill>
                <a:latin typeface="Times New Roman" pitchFamily="18" charset="0"/>
                <a:cs typeface="Times New Roman" pitchFamily="18" charset="0"/>
              </a:rPr>
              <a:t>Chính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tả</a:t>
            </a:r>
            <a:endParaRPr lang="en-US" sz="2800" dirty="0">
              <a:solidFill>
                <a:srgbClr val="0000FF"/>
              </a:solidFill>
              <a:latin typeface="Times New Roman" pitchFamily="18" charset="0"/>
              <a:cs typeface="Times New Roman" pitchFamily="18" charset="0"/>
            </a:endParaRPr>
          </a:p>
        </p:txBody>
      </p:sp>
      <p:sp>
        <p:nvSpPr>
          <p:cNvPr id="12" name="TextBox 11"/>
          <p:cNvSpPr txBox="1"/>
          <p:nvPr/>
        </p:nvSpPr>
        <p:spPr>
          <a:xfrm>
            <a:off x="32951" y="1196370"/>
            <a:ext cx="8991600" cy="523220"/>
          </a:xfrm>
          <a:prstGeom prst="rect">
            <a:avLst/>
          </a:prstGeom>
          <a:noFill/>
        </p:spPr>
        <p:txBody>
          <a:bodyPr wrap="square" rtlCol="0">
            <a:spAutoFit/>
          </a:bodyPr>
          <a:lstStyle/>
          <a:p>
            <a:pPr algn="ctr"/>
            <a:r>
              <a:rPr lang="en-US" sz="2800" dirty="0" err="1" smtClean="0">
                <a:solidFill>
                  <a:srgbClr val="0000FF"/>
                </a:solidFill>
                <a:latin typeface="Times New Roman" pitchFamily="18" charset="0"/>
                <a:cs typeface="Times New Roman" pitchFamily="18" charset="0"/>
              </a:rPr>
              <a:t>Nghe</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viết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Việt</a:t>
            </a:r>
            <a:r>
              <a:rPr lang="en-US" sz="2800" dirty="0" smtClean="0">
                <a:solidFill>
                  <a:srgbClr val="0000FF"/>
                </a:solidFill>
                <a:latin typeface="Times New Roman" pitchFamily="18" charset="0"/>
                <a:cs typeface="Times New Roman" pitchFamily="18" charset="0"/>
              </a:rPr>
              <a:t> Nam </a:t>
            </a:r>
            <a:r>
              <a:rPr lang="en-US" sz="2800" dirty="0" err="1" smtClean="0">
                <a:solidFill>
                  <a:srgbClr val="0000FF"/>
                </a:solidFill>
                <a:latin typeface="Times New Roman" pitchFamily="18" charset="0"/>
                <a:cs typeface="Times New Roman" pitchFamily="18" charset="0"/>
              </a:rPr>
              <a:t>thân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yêu</a:t>
            </a:r>
            <a:endParaRPr lang="en-US" sz="2800" dirty="0">
              <a:solidFill>
                <a:srgbClr val="0000FF"/>
              </a:solidFill>
              <a:latin typeface="Times New Roman" pitchFamily="18" charset="0"/>
              <a:cs typeface="Times New Roman" pitchFamily="18" charset="0"/>
            </a:endParaRPr>
          </a:p>
        </p:txBody>
      </p:sp>
      <p:sp>
        <p:nvSpPr>
          <p:cNvPr id="13" name="TextBox 12"/>
          <p:cNvSpPr txBox="1"/>
          <p:nvPr/>
        </p:nvSpPr>
        <p:spPr>
          <a:xfrm>
            <a:off x="4724400" y="1750367"/>
            <a:ext cx="3429000" cy="461665"/>
          </a:xfrm>
          <a:prstGeom prst="rect">
            <a:avLst/>
          </a:prstGeom>
          <a:noFill/>
        </p:spPr>
        <p:txBody>
          <a:bodyPr wrap="square" rtlCol="0">
            <a:spAutoFit/>
          </a:bodyPr>
          <a:lstStyle/>
          <a:p>
            <a:pPr algn="ctr"/>
            <a:r>
              <a:rPr lang="en-US" sz="2400" dirty="0" err="1" smtClean="0">
                <a:solidFill>
                  <a:srgbClr val="0000FF"/>
                </a:solidFill>
                <a:latin typeface="Times New Roman" pitchFamily="18" charset="0"/>
                <a:cs typeface="Times New Roman" pitchFamily="18" charset="0"/>
              </a:rPr>
              <a:t>Nguyễn</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Đình</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Thi</a:t>
            </a:r>
            <a:endParaRPr lang="en-US" sz="2400" dirty="0">
              <a:solidFill>
                <a:srgbClr val="0000FF"/>
              </a:solidFill>
              <a:latin typeface="Times New Roman" pitchFamily="18" charset="0"/>
              <a:cs typeface="Times New Roman" pitchFamily="18" charset="0"/>
            </a:endParaRP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8532" y="1834139"/>
            <a:ext cx="3619500" cy="4415135"/>
          </a:xfrm>
          <a:prstGeom prst="rect">
            <a:avLst/>
          </a:prstGeom>
        </p:spPr>
      </p:pic>
    </p:spTree>
    <p:extLst>
      <p:ext uri="{BB962C8B-B14F-4D97-AF65-F5344CB8AC3E}">
        <p14:creationId xmlns:p14="http://schemas.microsoft.com/office/powerpoint/2010/main" val="18995188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ox(in)">
                                      <p:cBhvr>
                                        <p:cTn id="2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825" y="9378"/>
            <a:ext cx="9144000" cy="6555641"/>
          </a:xfrm>
          <a:prstGeom prst="rect">
            <a:avLst/>
          </a:prstGeom>
          <a:noFill/>
        </p:spPr>
        <p:txBody>
          <a:bodyPr wrap="square" rtlCol="0">
            <a:spAutoFit/>
          </a:bodyPr>
          <a:lstStyle/>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Chính</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tả</a:t>
            </a:r>
            <a:endPar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endParaRP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Nghe</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viết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Việt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Nam </a:t>
            </a:r>
            <a:r>
              <a:rPr lang="en-US" sz="2800" b="1" err="1" smtClean="0">
                <a:ln w="17780" cmpd="sng">
                  <a:solidFill>
                    <a:srgbClr val="FFFFFF"/>
                  </a:solidFill>
                  <a:prstDash val="solid"/>
                  <a:miter lim="800000"/>
                </a:ln>
                <a:solidFill>
                  <a:srgbClr val="0000FF"/>
                </a:solidFill>
                <a:latin typeface="Times New Roman" pitchFamily="18" charset="0"/>
                <a:cs typeface="Times New Roman" pitchFamily="18" charset="0"/>
              </a:rPr>
              <a:t>thân</a:t>
            </a:r>
            <a:r>
              <a:rPr lang="en-US" sz="2800" b="1" smtClean="0">
                <a:ln w="17780" cmpd="sng">
                  <a:solidFill>
                    <a:srgbClr val="FFFFFF"/>
                  </a:solidFill>
                  <a:prstDash val="solid"/>
                  <a:miter lim="800000"/>
                </a:ln>
                <a:solidFill>
                  <a:srgbClr val="0000FF"/>
                </a:solidFill>
                <a:latin typeface="Times New Roman" pitchFamily="18" charset="0"/>
                <a:cs typeface="Times New Roman" pitchFamily="18" charset="0"/>
              </a:rPr>
              <a:t> yêu</a:t>
            </a:r>
            <a:endParaRPr lang="en-US" sz="2800" b="1" dirty="0">
              <a:ln w="17780" cmpd="sng">
                <a:solidFill>
                  <a:srgbClr val="FFFFFF"/>
                </a:solidFill>
                <a:prstDash val="solid"/>
                <a:miter lim="800000"/>
              </a:ln>
              <a:solidFill>
                <a:srgbClr val="0000FF"/>
              </a:solidFill>
              <a:latin typeface="Times New Roman" pitchFamily="18" charset="0"/>
              <a:cs typeface="Times New Roman" pitchFamily="18" charset="0"/>
            </a:endParaRP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Việt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Nam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đất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nước</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ta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ơi</a:t>
            </a:r>
            <a:endPar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endParaRP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Mênh</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mông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biển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lúa</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đâu</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trời</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đẹp</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hơn</a:t>
            </a:r>
            <a:endPar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endParaRP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Cánh</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cò</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bay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lả</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dập</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dờn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Mây</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mờ</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che</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đỉnh</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Trường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Sơn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sớm</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chiều</a:t>
            </a:r>
            <a:endPar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endParaRP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Quê</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hương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biết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mấy</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thân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yêu</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Bao</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nhiêu</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đời</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đã</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chịu</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nhiều</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thương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đau</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Mặt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người</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vất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vả</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in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sâu</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Gái</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trai</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cũng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một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áo</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nâu</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nhuộm</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bùn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Đất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nghèo</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nuôi</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những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anh</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hùng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Chìm</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trong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máu</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chảy</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lại</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vùng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đứng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lên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Đạp</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quân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thù</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xuống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đất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đen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a:t>
            </a:r>
          </a:p>
          <a:p>
            <a:pPr algn="ct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Súng</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gươm</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vút</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bỏ</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lại</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hiền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như</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xưa</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a:t>
            </a:r>
          </a:p>
          <a:p>
            <a:pPr algn="ctr"/>
            <a:r>
              <a:rPr lang="en-US" sz="2800" b="1" dirty="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Nguyễn</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Đình</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r>
              <a:rPr lang="en-US" sz="2800" b="1" dirty="0" err="1" smtClean="0">
                <a:ln w="17780" cmpd="sng">
                  <a:solidFill>
                    <a:srgbClr val="FFFFFF"/>
                  </a:solidFill>
                  <a:prstDash val="solid"/>
                  <a:miter lim="800000"/>
                </a:ln>
                <a:solidFill>
                  <a:srgbClr val="0000FF"/>
                </a:solidFill>
                <a:latin typeface="Times New Roman" pitchFamily="18" charset="0"/>
                <a:cs typeface="Times New Roman" pitchFamily="18" charset="0"/>
              </a:rPr>
              <a:t>Thi</a:t>
            </a:r>
            <a:r>
              <a:rPr lang="en-US" sz="2800" b="1" dirty="0" smtClean="0">
                <a:ln w="17780" cmpd="sng">
                  <a:solidFill>
                    <a:srgbClr val="FFFFFF"/>
                  </a:solidFill>
                  <a:prstDash val="solid"/>
                  <a:miter lim="800000"/>
                </a:ln>
                <a:solidFill>
                  <a:srgbClr val="0000FF"/>
                </a:solidFill>
                <a:latin typeface="Times New Roman" pitchFamily="18" charset="0"/>
                <a:cs typeface="Times New Roman" pitchFamily="18" charset="0"/>
              </a:rPr>
              <a:t> </a:t>
            </a:r>
            <a:endParaRPr lang="en-US" sz="2800" b="1" dirty="0">
              <a:ln w="17780" cmpd="sng">
                <a:solidFill>
                  <a:srgbClr val="FFFFFF"/>
                </a:solidFill>
                <a:prstDash val="solid"/>
                <a:miter lim="800000"/>
              </a:ln>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6481466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0" dur="500"/>
                                        <p:tgtEl>
                                          <p:spTgt spid="6">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3" dur="500"/>
                                        <p:tgtEl>
                                          <p:spTgt spid="6">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randombar(horizontal)">
                                      <p:cBhvr>
                                        <p:cTn id="16" dur="500"/>
                                        <p:tgtEl>
                                          <p:spTgt spid="6">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randombar(horizontal)">
                                      <p:cBhvr>
                                        <p:cTn id="19" dur="500"/>
                                        <p:tgtEl>
                                          <p:spTgt spid="6">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randombar(horizontal)">
                                      <p:cBhvr>
                                        <p:cTn id="22" dur="500"/>
                                        <p:tgtEl>
                                          <p:spTgt spid="6">
                                            <p:txEl>
                                              <p:pRg st="5" end="5"/>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randombar(horizontal)">
                                      <p:cBhvr>
                                        <p:cTn id="25" dur="500"/>
                                        <p:tgtEl>
                                          <p:spTgt spid="6">
                                            <p:txEl>
                                              <p:pRg st="6" end="6"/>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randombar(horizontal)">
                                      <p:cBhvr>
                                        <p:cTn id="28" dur="500"/>
                                        <p:tgtEl>
                                          <p:spTgt spid="6">
                                            <p:txEl>
                                              <p:pRg st="7" end="7"/>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randombar(horizontal)">
                                      <p:cBhvr>
                                        <p:cTn id="31" dur="500"/>
                                        <p:tgtEl>
                                          <p:spTgt spid="6">
                                            <p:txEl>
                                              <p:pRg st="8" end="8"/>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randombar(horizontal)">
                                      <p:cBhvr>
                                        <p:cTn id="34" dur="500"/>
                                        <p:tgtEl>
                                          <p:spTgt spid="6">
                                            <p:txEl>
                                              <p:pRg st="9" end="9"/>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randombar(horizontal)">
                                      <p:cBhvr>
                                        <p:cTn id="37" dur="500"/>
                                        <p:tgtEl>
                                          <p:spTgt spid="6">
                                            <p:txEl>
                                              <p:pRg st="10" end="10"/>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randombar(horizontal)">
                                      <p:cBhvr>
                                        <p:cTn id="40" dur="500"/>
                                        <p:tgtEl>
                                          <p:spTgt spid="6">
                                            <p:txEl>
                                              <p:pRg st="11" end="11"/>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animEffect transition="in" filter="randombar(horizontal)">
                                      <p:cBhvr>
                                        <p:cTn id="43" dur="500"/>
                                        <p:tgtEl>
                                          <p:spTgt spid="6">
                                            <p:txEl>
                                              <p:pRg st="12" end="12"/>
                                            </p:txEl>
                                          </p:spTgt>
                                        </p:tgtEl>
                                      </p:cBhvr>
                                    </p:animEffect>
                                  </p:childTnLst>
                                </p:cTn>
                              </p:par>
                              <p:par>
                                <p:cTn id="44" presetID="14" presetClass="entr" presetSubtype="10" fill="hold" nodeType="withEffect">
                                  <p:stCondLst>
                                    <p:cond delay="0"/>
                                  </p:stCondLst>
                                  <p:childTnLst>
                                    <p:set>
                                      <p:cBhvr>
                                        <p:cTn id="45" dur="1" fill="hold">
                                          <p:stCondLst>
                                            <p:cond delay="0"/>
                                          </p:stCondLst>
                                        </p:cTn>
                                        <p:tgtEl>
                                          <p:spTgt spid="6">
                                            <p:txEl>
                                              <p:pRg st="13" end="13"/>
                                            </p:txEl>
                                          </p:spTgt>
                                        </p:tgtEl>
                                        <p:attrNameLst>
                                          <p:attrName>style.visibility</p:attrName>
                                        </p:attrNameLst>
                                      </p:cBhvr>
                                      <p:to>
                                        <p:strVal val="visible"/>
                                      </p:to>
                                    </p:set>
                                    <p:animEffect transition="in" filter="randombar(horizontal)">
                                      <p:cBhvr>
                                        <p:cTn id="46" dur="500"/>
                                        <p:tgtEl>
                                          <p:spTgt spid="6">
                                            <p:txEl>
                                              <p:pRg st="13" end="13"/>
                                            </p:txEl>
                                          </p:spTgt>
                                        </p:tgtEl>
                                      </p:cBhvr>
                                    </p:animEffect>
                                  </p:childTnLst>
                                </p:cTn>
                              </p:par>
                              <p:par>
                                <p:cTn id="47" presetID="14" presetClass="entr" presetSubtype="10" fill="hold" nodeType="withEffect">
                                  <p:stCondLst>
                                    <p:cond delay="0"/>
                                  </p:stCondLst>
                                  <p:childTnLst>
                                    <p:set>
                                      <p:cBhvr>
                                        <p:cTn id="48" dur="1" fill="hold">
                                          <p:stCondLst>
                                            <p:cond delay="0"/>
                                          </p:stCondLst>
                                        </p:cTn>
                                        <p:tgtEl>
                                          <p:spTgt spid="6">
                                            <p:txEl>
                                              <p:pRg st="14" end="14"/>
                                            </p:txEl>
                                          </p:spTgt>
                                        </p:tgtEl>
                                        <p:attrNameLst>
                                          <p:attrName>style.visibility</p:attrName>
                                        </p:attrNameLst>
                                      </p:cBhvr>
                                      <p:to>
                                        <p:strVal val="visible"/>
                                      </p:to>
                                    </p:set>
                                    <p:animEffect transition="in" filter="randombar(horizontal)">
                                      <p:cBhvr>
                                        <p:cTn id="49" dur="500"/>
                                        <p:tgtEl>
                                          <p:spTgt spid="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6093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308312"/>
            <a:ext cx="9144000" cy="5632311"/>
          </a:xfrm>
          <a:prstGeom prst="rect">
            <a:avLst/>
          </a:prstGeom>
          <a:noFill/>
        </p:spPr>
        <p:txBody>
          <a:bodyPr wrap="square" rtlCol="0">
            <a:spAutoFit/>
          </a:bodyPr>
          <a:lstStyle/>
          <a:p>
            <a:r>
              <a:rPr lang="en-US" sz="2000" smtClean="0">
                <a:latin typeface="Times New Roman" pitchFamily="18" charset="0"/>
                <a:cs typeface="Times New Roman" pitchFamily="18" charset="0"/>
              </a:rPr>
              <a:t>1. Viết tiếng thích hợp với mỗi ô trống để hoàn chỉnh bài văn sau, biết rằng:</a:t>
            </a:r>
          </a:p>
          <a:p>
            <a:r>
              <a:rPr lang="en-US" sz="2000" smtClean="0">
                <a:latin typeface="Times New Roman" pitchFamily="18" charset="0"/>
                <a:cs typeface="Times New Roman" pitchFamily="18" charset="0"/>
              </a:rPr>
              <a:t>1........ : chứa tiếng bắt đầu bằng </a:t>
            </a:r>
            <a:r>
              <a:rPr lang="en-US" sz="2000" i="1" smtClean="0">
                <a:latin typeface="Times New Roman" pitchFamily="18" charset="0"/>
                <a:cs typeface="Times New Roman" pitchFamily="18" charset="0"/>
              </a:rPr>
              <a:t>ng</a:t>
            </a:r>
            <a:r>
              <a:rPr lang="en-US" sz="2000" smtClean="0">
                <a:latin typeface="Times New Roman" pitchFamily="18" charset="0"/>
                <a:cs typeface="Times New Roman" pitchFamily="18" charset="0"/>
              </a:rPr>
              <a:t> hoặc </a:t>
            </a:r>
            <a:r>
              <a:rPr lang="en-US" sz="2000" i="1" smtClean="0">
                <a:latin typeface="Times New Roman" pitchFamily="18" charset="0"/>
                <a:cs typeface="Times New Roman" pitchFamily="18" charset="0"/>
              </a:rPr>
              <a:t>ngh</a:t>
            </a:r>
          </a:p>
          <a:p>
            <a:r>
              <a:rPr lang="en-US" sz="2000" smtClean="0">
                <a:latin typeface="Times New Roman" pitchFamily="18" charset="0"/>
                <a:cs typeface="Times New Roman" pitchFamily="18" charset="0"/>
              </a:rPr>
              <a:t>2........ : chứa tiếng bắt đầu bằng </a:t>
            </a:r>
            <a:r>
              <a:rPr lang="en-US" sz="2000" i="1" smtClean="0">
                <a:latin typeface="Times New Roman" pitchFamily="18" charset="0"/>
                <a:cs typeface="Times New Roman" pitchFamily="18" charset="0"/>
              </a:rPr>
              <a:t>g</a:t>
            </a:r>
            <a:r>
              <a:rPr lang="en-US" sz="2000" smtClean="0">
                <a:latin typeface="Times New Roman" pitchFamily="18" charset="0"/>
                <a:cs typeface="Times New Roman" pitchFamily="18" charset="0"/>
              </a:rPr>
              <a:t> hoặc </a:t>
            </a:r>
            <a:r>
              <a:rPr lang="en-US" sz="2000" i="1" smtClean="0">
                <a:latin typeface="Times New Roman" pitchFamily="18" charset="0"/>
                <a:cs typeface="Times New Roman" pitchFamily="18" charset="0"/>
              </a:rPr>
              <a:t>gh</a:t>
            </a:r>
          </a:p>
          <a:p>
            <a:r>
              <a:rPr lang="en-US" sz="2000" smtClean="0">
                <a:latin typeface="Times New Roman" pitchFamily="18" charset="0"/>
                <a:cs typeface="Times New Roman" pitchFamily="18" charset="0"/>
              </a:rPr>
              <a:t>3........ : chứa tiếng bắt đầu bằng </a:t>
            </a:r>
            <a:r>
              <a:rPr lang="en-US" sz="2000" i="1" smtClean="0">
                <a:latin typeface="Times New Roman" pitchFamily="18" charset="0"/>
                <a:cs typeface="Times New Roman" pitchFamily="18" charset="0"/>
              </a:rPr>
              <a:t>c</a:t>
            </a:r>
            <a:r>
              <a:rPr lang="en-US" sz="2000" smtClean="0">
                <a:latin typeface="Times New Roman" pitchFamily="18" charset="0"/>
                <a:cs typeface="Times New Roman" pitchFamily="18" charset="0"/>
              </a:rPr>
              <a:t> hoặc </a:t>
            </a:r>
            <a:r>
              <a:rPr lang="en-US" sz="2000" i="1" smtClean="0">
                <a:latin typeface="Times New Roman" pitchFamily="18" charset="0"/>
                <a:cs typeface="Times New Roman" pitchFamily="18" charset="0"/>
              </a:rPr>
              <a:t>k</a:t>
            </a:r>
            <a:endParaRPr lang="en-US" sz="2000" smtClean="0">
              <a:latin typeface="Times New Roman" pitchFamily="18" charset="0"/>
              <a:cs typeface="Times New Roman" pitchFamily="18" charset="0"/>
            </a:endParaRPr>
          </a:p>
          <a:p>
            <a:pPr algn="ctr"/>
            <a:r>
              <a:rPr lang="en-US" sz="2000" smtClean="0">
                <a:latin typeface="Times New Roman" pitchFamily="18" charset="0"/>
                <a:cs typeface="Times New Roman" pitchFamily="18" charset="0"/>
              </a:rPr>
              <a:t>Ngày Độc lập</a:t>
            </a:r>
          </a:p>
          <a:p>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  Mùng 2 tháng 9 năm 1945 – một 1........ đáng 2...... nhớ. Hà Nội tưng bừng màu đỏ. Một vùng trời bát 1.......... cờ, đèn, hoa và biểu 1..........</a:t>
            </a:r>
          </a:p>
          <a:p>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  Các nhà máy đều 1.......... việc . Chợ búa không họp. Mọi hoạt động sản xuất, buôn bán của thành phố tạm ngừng. Già, trẻ, 2........ ,trai đều xuống đường . Mọi người đều thấy mình cần có mặt trong 1........  hội lớn 3.......dân tộc.</a:t>
            </a:r>
          </a:p>
          <a:p>
            <a:r>
              <a:rPr lang="en-US" sz="2000" smtClean="0">
                <a:latin typeface="Times New Roman" pitchFamily="18" charset="0"/>
                <a:cs typeface="Times New Roman" pitchFamily="18" charset="0"/>
              </a:rPr>
              <a:t>    Buổi lễ 3.......... thúc bằng những lời thề độc lập. Đó là ý chí 3..........</a:t>
            </a: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toàn dân Việt Nam 3............ quyết thực hiện lời Hồ Chủ tịch trong bản Tuyên ngôn: “ Nước Việt Nam có quyền hưởng tự do và độc lập, và sự thật đã thành một nước tự do và độc lập. Toàn thể dân tộc Việt Nam quyết đem tất cả tinh thần và lực lượng, tính mệnh và của cải để giữ vững quyền tự do, độc lập ấy.”</a:t>
            </a:r>
          </a:p>
          <a:p>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    Lịch sử đã sang trang. Một kỉ nguyên mới bắt đầu: 3.......... nguyên  của Độc lập, Tự do, Hạnh phúc.</a:t>
            </a:r>
          </a:p>
          <a:p>
            <a:pPr algn="r"/>
            <a:r>
              <a:rPr lang="en-US" sz="2000" smtClean="0">
                <a:latin typeface="Times New Roman" pitchFamily="18" charset="0"/>
                <a:cs typeface="Times New Roman" pitchFamily="18" charset="0"/>
              </a:rPr>
              <a:t>Theo Võ Nguyên Giáp</a:t>
            </a:r>
          </a:p>
        </p:txBody>
      </p:sp>
      <p:sp>
        <p:nvSpPr>
          <p:cNvPr id="6" name="TextBox 5"/>
          <p:cNvSpPr txBox="1"/>
          <p:nvPr/>
        </p:nvSpPr>
        <p:spPr>
          <a:xfrm>
            <a:off x="3733800" y="1809690"/>
            <a:ext cx="685800" cy="400110"/>
          </a:xfrm>
          <a:prstGeom prst="rect">
            <a:avLst/>
          </a:prstGeom>
          <a:noFill/>
        </p:spPr>
        <p:txBody>
          <a:bodyPr wrap="square" rtlCol="0">
            <a:spAutoFit/>
          </a:bodyPr>
          <a:lstStyle/>
          <a:p>
            <a:r>
              <a:rPr lang="en-US" sz="2000" smtClean="0">
                <a:solidFill>
                  <a:srgbClr val="FF0000"/>
                </a:solidFill>
                <a:latin typeface="Times New Roman" pitchFamily="18" charset="0"/>
                <a:cs typeface="Times New Roman" pitchFamily="18" charset="0"/>
              </a:rPr>
              <a:t>ngày</a:t>
            </a:r>
            <a:endParaRPr lang="en-US" sz="2000">
              <a:solidFill>
                <a:srgbClr val="FF0000"/>
              </a:solidFill>
              <a:latin typeface="Times New Roman" pitchFamily="18" charset="0"/>
              <a:cs typeface="Times New Roman" pitchFamily="18" charset="0"/>
            </a:endParaRPr>
          </a:p>
        </p:txBody>
      </p:sp>
      <p:sp>
        <p:nvSpPr>
          <p:cNvPr id="7" name="TextBox 6"/>
          <p:cNvSpPr txBox="1"/>
          <p:nvPr/>
        </p:nvSpPr>
        <p:spPr>
          <a:xfrm>
            <a:off x="5029200" y="1777224"/>
            <a:ext cx="513945"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ghi</a:t>
            </a:r>
            <a:endParaRPr lang="en-US">
              <a:solidFill>
                <a:srgbClr val="FF0000"/>
              </a:solidFill>
              <a:latin typeface="Times New Roman" pitchFamily="18" charset="0"/>
              <a:cs typeface="Times New Roman" pitchFamily="18" charset="0"/>
            </a:endParaRPr>
          </a:p>
        </p:txBody>
      </p:sp>
      <p:sp>
        <p:nvSpPr>
          <p:cNvPr id="8" name="TextBox 7"/>
          <p:cNvSpPr txBox="1"/>
          <p:nvPr/>
        </p:nvSpPr>
        <p:spPr>
          <a:xfrm>
            <a:off x="2085536" y="2110160"/>
            <a:ext cx="582211" cy="369332"/>
          </a:xfrm>
          <a:prstGeom prst="rect">
            <a:avLst/>
          </a:prstGeom>
          <a:noFill/>
        </p:spPr>
        <p:txBody>
          <a:bodyPr wrap="none" rtlCol="0">
            <a:spAutoFit/>
          </a:bodyPr>
          <a:lstStyle/>
          <a:p>
            <a:r>
              <a:rPr lang="en-US" smtClean="0">
                <a:solidFill>
                  <a:srgbClr val="FF0000"/>
                </a:solidFill>
                <a:latin typeface="Times New Roman" pitchFamily="18" charset="0"/>
                <a:cs typeface="Times New Roman" pitchFamily="18" charset="0"/>
              </a:rPr>
              <a:t>ngát</a:t>
            </a:r>
            <a:endParaRPr lang="en-US">
              <a:solidFill>
                <a:srgbClr val="FF0000"/>
              </a:solidFill>
              <a:latin typeface="Times New Roman" pitchFamily="18" charset="0"/>
              <a:cs typeface="Times New Roman" pitchFamily="18" charset="0"/>
            </a:endParaRPr>
          </a:p>
        </p:txBody>
      </p:sp>
      <p:sp>
        <p:nvSpPr>
          <p:cNvPr id="9" name="TextBox 8"/>
          <p:cNvSpPr txBox="1"/>
          <p:nvPr/>
        </p:nvSpPr>
        <p:spPr>
          <a:xfrm>
            <a:off x="4953000" y="2082024"/>
            <a:ext cx="1066800"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n</a:t>
            </a:r>
            <a:r>
              <a:rPr lang="en-US" smtClean="0">
                <a:solidFill>
                  <a:srgbClr val="FF0000"/>
                </a:solidFill>
                <a:latin typeface="Times New Roman" pitchFamily="18" charset="0"/>
                <a:cs typeface="Times New Roman" pitchFamily="18" charset="0"/>
              </a:rPr>
              <a:t>gữ</a:t>
            </a:r>
            <a:endParaRPr lang="en-US">
              <a:solidFill>
                <a:srgbClr val="FF0000"/>
              </a:solidFill>
              <a:latin typeface="Times New Roman" pitchFamily="18" charset="0"/>
              <a:cs typeface="Times New Roman" pitchFamily="18" charset="0"/>
            </a:endParaRPr>
          </a:p>
        </p:txBody>
      </p:sp>
      <p:sp>
        <p:nvSpPr>
          <p:cNvPr id="11" name="TextBox 10"/>
          <p:cNvSpPr txBox="1"/>
          <p:nvPr/>
        </p:nvSpPr>
        <p:spPr>
          <a:xfrm>
            <a:off x="2286000" y="2412560"/>
            <a:ext cx="713189"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n</a:t>
            </a:r>
            <a:r>
              <a:rPr lang="en-US" smtClean="0">
                <a:solidFill>
                  <a:srgbClr val="FF0000"/>
                </a:solidFill>
                <a:latin typeface="Times New Roman" pitchFamily="18" charset="0"/>
                <a:cs typeface="Times New Roman" pitchFamily="18" charset="0"/>
              </a:rPr>
              <a:t>ghỉ</a:t>
            </a:r>
            <a:endParaRPr lang="en-US">
              <a:solidFill>
                <a:srgbClr val="FF0000"/>
              </a:solidFill>
              <a:latin typeface="Times New Roman" pitchFamily="18" charset="0"/>
              <a:cs typeface="Times New Roman" pitchFamily="18" charset="0"/>
            </a:endParaRPr>
          </a:p>
        </p:txBody>
      </p:sp>
      <p:sp>
        <p:nvSpPr>
          <p:cNvPr id="12" name="TextBox 11"/>
          <p:cNvSpPr txBox="1"/>
          <p:nvPr/>
        </p:nvSpPr>
        <p:spPr>
          <a:xfrm>
            <a:off x="4267200" y="2717360"/>
            <a:ext cx="7620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gái</a:t>
            </a:r>
            <a:endParaRPr lang="en-US">
              <a:solidFill>
                <a:srgbClr val="FF0000"/>
              </a:solidFill>
              <a:latin typeface="Times New Roman" pitchFamily="18" charset="0"/>
              <a:cs typeface="Times New Roman" pitchFamily="18" charset="0"/>
            </a:endParaRPr>
          </a:p>
        </p:txBody>
      </p:sp>
      <p:sp>
        <p:nvSpPr>
          <p:cNvPr id="14" name="TextBox 13"/>
          <p:cNvSpPr txBox="1"/>
          <p:nvPr/>
        </p:nvSpPr>
        <p:spPr>
          <a:xfrm>
            <a:off x="3037289" y="2996424"/>
            <a:ext cx="1077511" cy="381000"/>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ngày</a:t>
            </a:r>
            <a:endParaRPr lang="en-US">
              <a:solidFill>
                <a:srgbClr val="FF0000"/>
              </a:solidFill>
              <a:latin typeface="Times New Roman" pitchFamily="18" charset="0"/>
              <a:cs typeface="Times New Roman" pitchFamily="18" charset="0"/>
            </a:endParaRPr>
          </a:p>
        </p:txBody>
      </p:sp>
      <p:sp>
        <p:nvSpPr>
          <p:cNvPr id="15" name="TextBox 14"/>
          <p:cNvSpPr txBox="1"/>
          <p:nvPr/>
        </p:nvSpPr>
        <p:spPr>
          <a:xfrm>
            <a:off x="4561449" y="3023350"/>
            <a:ext cx="574178"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c</a:t>
            </a:r>
            <a:r>
              <a:rPr lang="en-US" smtClean="0">
                <a:solidFill>
                  <a:srgbClr val="FF0000"/>
                </a:solidFill>
                <a:latin typeface="Times New Roman" pitchFamily="18" charset="0"/>
                <a:cs typeface="Times New Roman" pitchFamily="18" charset="0"/>
              </a:rPr>
              <a:t>ủa</a:t>
            </a:r>
            <a:endParaRPr lang="en-US">
              <a:solidFill>
                <a:srgbClr val="FF0000"/>
              </a:solidFill>
              <a:latin typeface="Times New Roman" pitchFamily="18" charset="0"/>
              <a:cs typeface="Times New Roman" pitchFamily="18" charset="0"/>
            </a:endParaRPr>
          </a:p>
        </p:txBody>
      </p:sp>
      <p:sp>
        <p:nvSpPr>
          <p:cNvPr id="16" name="TextBox 15"/>
          <p:cNvSpPr txBox="1"/>
          <p:nvPr/>
        </p:nvSpPr>
        <p:spPr>
          <a:xfrm>
            <a:off x="1371600" y="3364468"/>
            <a:ext cx="680444"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k</a:t>
            </a:r>
            <a:r>
              <a:rPr lang="en-US" smtClean="0">
                <a:solidFill>
                  <a:srgbClr val="FF0000"/>
                </a:solidFill>
                <a:latin typeface="Times New Roman" pitchFamily="18" charset="0"/>
                <a:cs typeface="Times New Roman" pitchFamily="18" charset="0"/>
              </a:rPr>
              <a:t>ết</a:t>
            </a:r>
            <a:endParaRPr lang="en-US">
              <a:solidFill>
                <a:srgbClr val="FF0000"/>
              </a:solidFill>
              <a:latin typeface="Times New Roman" pitchFamily="18" charset="0"/>
              <a:cs typeface="Times New Roman" pitchFamily="18" charset="0"/>
            </a:endParaRPr>
          </a:p>
        </p:txBody>
      </p:sp>
      <p:sp>
        <p:nvSpPr>
          <p:cNvPr id="17" name="TextBox 16"/>
          <p:cNvSpPr txBox="1"/>
          <p:nvPr/>
        </p:nvSpPr>
        <p:spPr>
          <a:xfrm>
            <a:off x="6686550" y="3364468"/>
            <a:ext cx="933450" cy="369332"/>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c</a:t>
            </a:r>
            <a:r>
              <a:rPr lang="en-US" smtClean="0">
                <a:solidFill>
                  <a:srgbClr val="FF0000"/>
                </a:solidFill>
                <a:latin typeface="Times New Roman" pitchFamily="18" charset="0"/>
                <a:cs typeface="Times New Roman" pitchFamily="18" charset="0"/>
              </a:rPr>
              <a:t>ủa</a:t>
            </a:r>
            <a:endParaRPr lang="en-US">
              <a:solidFill>
                <a:srgbClr val="FF0000"/>
              </a:solidFill>
              <a:latin typeface="Times New Roman" pitchFamily="18" charset="0"/>
              <a:cs typeface="Times New Roman" pitchFamily="18" charset="0"/>
            </a:endParaRPr>
          </a:p>
        </p:txBody>
      </p:sp>
      <p:sp>
        <p:nvSpPr>
          <p:cNvPr id="18" name="TextBox 17"/>
          <p:cNvSpPr txBox="1"/>
          <p:nvPr/>
        </p:nvSpPr>
        <p:spPr>
          <a:xfrm>
            <a:off x="914400" y="3669268"/>
            <a:ext cx="9906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kiên</a:t>
            </a:r>
            <a:endParaRPr lang="en-US">
              <a:solidFill>
                <a:srgbClr val="FF0000"/>
              </a:solidFill>
              <a:latin typeface="Times New Roman" pitchFamily="18" charset="0"/>
              <a:cs typeface="Times New Roman" pitchFamily="18" charset="0"/>
            </a:endParaRPr>
          </a:p>
        </p:txBody>
      </p:sp>
      <p:sp>
        <p:nvSpPr>
          <p:cNvPr id="19" name="TextBox 18"/>
          <p:cNvSpPr txBox="1"/>
          <p:nvPr/>
        </p:nvSpPr>
        <p:spPr>
          <a:xfrm>
            <a:off x="5791200" y="4876800"/>
            <a:ext cx="1219200" cy="381000"/>
          </a:xfrm>
          <a:prstGeom prst="rect">
            <a:avLst/>
          </a:prstGeom>
          <a:noFill/>
        </p:spPr>
        <p:txBody>
          <a:bodyPr wrap="square" rtlCol="0">
            <a:spAutoFit/>
          </a:bodyPr>
          <a:lstStyle/>
          <a:p>
            <a:r>
              <a:rPr lang="en-US">
                <a:solidFill>
                  <a:srgbClr val="FF0000"/>
                </a:solidFill>
                <a:latin typeface="Times New Roman" pitchFamily="18" charset="0"/>
                <a:cs typeface="Times New Roman" pitchFamily="18" charset="0"/>
              </a:rPr>
              <a:t>k</a:t>
            </a:r>
            <a:r>
              <a:rPr lang="en-US" smtClean="0">
                <a:solidFill>
                  <a:srgbClr val="FF0000"/>
                </a:solidFill>
                <a:latin typeface="Times New Roman" pitchFamily="18" charset="0"/>
                <a:cs typeface="Times New Roman" pitchFamily="18" charset="0"/>
              </a:rPr>
              <a:t>ỉ</a:t>
            </a:r>
            <a:endParaRPr lang="en-US">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908110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1">
                                            <p:txEl>
                                              <p:pRg st="0" end="0"/>
                                            </p:txEl>
                                          </p:spTgt>
                                        </p:tgtEl>
                                        <p:attrNameLst>
                                          <p:attrName>style.visibility</p:attrName>
                                        </p:attrNameLst>
                                      </p:cBhvr>
                                      <p:to>
                                        <p:strVal val="visible"/>
                                      </p:to>
                                    </p:set>
                                    <p:anim calcmode="lin" valueType="num">
                                      <p:cBhvr additive="base">
                                        <p:cTn id="38"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500" fill="hold"/>
                                        <p:tgtEl>
                                          <p:spTgt spid="14"/>
                                        </p:tgtEl>
                                        <p:attrNameLst>
                                          <p:attrName>ppt_x</p:attrName>
                                        </p:attrNameLst>
                                      </p:cBhvr>
                                      <p:tavLst>
                                        <p:tav tm="0">
                                          <p:val>
                                            <p:strVal val="#ppt_x"/>
                                          </p:val>
                                        </p:tav>
                                        <p:tav tm="100000">
                                          <p:val>
                                            <p:strVal val="#ppt_x"/>
                                          </p:val>
                                        </p:tav>
                                      </p:tavLst>
                                    </p:anim>
                                    <p:anim calcmode="lin" valueType="num">
                                      <p:cBhvr additive="base">
                                        <p:cTn id="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ppt_x"/>
                                          </p:val>
                                        </p:tav>
                                        <p:tav tm="100000">
                                          <p:val>
                                            <p:strVal val="#ppt_x"/>
                                          </p:val>
                                        </p:tav>
                                      </p:tavLst>
                                    </p:anim>
                                    <p:anim calcmode="lin" valueType="num">
                                      <p:cBhvr additive="base">
                                        <p:cTn id="6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7"/>
                                        </p:tgtEl>
                                        <p:attrNameLst>
                                          <p:attrName>style.visibility</p:attrName>
                                        </p:attrNameLst>
                                      </p:cBhvr>
                                      <p:to>
                                        <p:strVal val="visible"/>
                                      </p:to>
                                    </p:set>
                                    <p:anim calcmode="lin" valueType="num">
                                      <p:cBhvr additive="base">
                                        <p:cTn id="68" dur="500" fill="hold"/>
                                        <p:tgtEl>
                                          <p:spTgt spid="17"/>
                                        </p:tgtEl>
                                        <p:attrNameLst>
                                          <p:attrName>ppt_x</p:attrName>
                                        </p:attrNameLst>
                                      </p:cBhvr>
                                      <p:tavLst>
                                        <p:tav tm="0">
                                          <p:val>
                                            <p:strVal val="#ppt_x"/>
                                          </p:val>
                                        </p:tav>
                                        <p:tav tm="100000">
                                          <p:val>
                                            <p:strVal val="#ppt_x"/>
                                          </p:val>
                                        </p:tav>
                                      </p:tavLst>
                                    </p:anim>
                                    <p:anim calcmode="lin" valueType="num">
                                      <p:cBhvr additive="base">
                                        <p:cTn id="6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additive="base">
                                        <p:cTn id="74" dur="500" fill="hold"/>
                                        <p:tgtEl>
                                          <p:spTgt spid="18"/>
                                        </p:tgtEl>
                                        <p:attrNameLst>
                                          <p:attrName>ppt_x</p:attrName>
                                        </p:attrNameLst>
                                      </p:cBhvr>
                                      <p:tavLst>
                                        <p:tav tm="0">
                                          <p:val>
                                            <p:strVal val="#ppt_x"/>
                                          </p:val>
                                        </p:tav>
                                        <p:tav tm="100000">
                                          <p:val>
                                            <p:strVal val="#ppt_x"/>
                                          </p:val>
                                        </p:tav>
                                      </p:tavLst>
                                    </p:anim>
                                    <p:anim calcmode="lin" valueType="num">
                                      <p:cBhvr additive="base">
                                        <p:cTn id="7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fade">
                                      <p:cBhvr>
                                        <p:cTn id="80" dur="1000"/>
                                        <p:tgtEl>
                                          <p:spTgt spid="19"/>
                                        </p:tgtEl>
                                      </p:cBhvr>
                                    </p:animEffect>
                                    <p:anim calcmode="lin" valueType="num">
                                      <p:cBhvr>
                                        <p:cTn id="81" dur="1000" fill="hold"/>
                                        <p:tgtEl>
                                          <p:spTgt spid="19"/>
                                        </p:tgtEl>
                                        <p:attrNameLst>
                                          <p:attrName>ppt_x</p:attrName>
                                        </p:attrNameLst>
                                      </p:cBhvr>
                                      <p:tavLst>
                                        <p:tav tm="0">
                                          <p:val>
                                            <p:strVal val="#ppt_x"/>
                                          </p:val>
                                        </p:tav>
                                        <p:tav tm="100000">
                                          <p:val>
                                            <p:strVal val="#ppt_x"/>
                                          </p:val>
                                        </p:tav>
                                      </p:tavLst>
                                    </p:anim>
                                    <p:anim calcmode="lin" valueType="num">
                                      <p:cBhvr>
                                        <p:cTn id="8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2" grpId="0"/>
      <p:bldP spid="14" grpId="0"/>
      <p:bldP spid="15" grpId="0"/>
      <p:bldP spid="16" grpId="0"/>
      <p:bldP spid="17"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533400"/>
            <a:ext cx="8382000" cy="369332"/>
          </a:xfrm>
          <a:prstGeom prst="rect">
            <a:avLst/>
          </a:prstGeom>
          <a:noFill/>
        </p:spPr>
        <p:txBody>
          <a:bodyPr wrap="square" rtlCol="0">
            <a:spAutoFit/>
          </a:bodyPr>
          <a:lstStyle/>
          <a:p>
            <a:r>
              <a:rPr lang="en-US" smtClean="0">
                <a:latin typeface="Times New Roman" pitchFamily="18" charset="0"/>
                <a:cs typeface="Times New Roman" pitchFamily="18" charset="0"/>
              </a:rPr>
              <a:t>2</a:t>
            </a:r>
            <a:r>
              <a:rPr lang="en-US">
                <a:latin typeface="Times New Roman" pitchFamily="18" charset="0"/>
                <a:cs typeface="Times New Roman" pitchFamily="18" charset="0"/>
              </a:rPr>
              <a:t>.</a:t>
            </a:r>
            <a:r>
              <a:rPr lang="en-US" smtClean="0">
                <a:latin typeface="Times New Roman" pitchFamily="18" charset="0"/>
                <a:cs typeface="Times New Roman" pitchFamily="18" charset="0"/>
              </a:rPr>
              <a:t> Viết chữ thích hợp với mỗi chỗ trống: </a:t>
            </a:r>
            <a:endParaRPr lang="en-US">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936177297"/>
              </p:ext>
            </p:extLst>
          </p:nvPr>
        </p:nvGraphicFramePr>
        <p:xfrm>
          <a:off x="1524000" y="1397000"/>
          <a:ext cx="6096000" cy="1752600"/>
        </p:xfrm>
        <a:graphic>
          <a:graphicData uri="http://schemas.openxmlformats.org/drawingml/2006/table">
            <a:tbl>
              <a:tblPr firstRow="1" bandRow="1">
                <a:tableStyleId>{5940675A-B579-460E-94D1-54222C63F5DA}</a:tableStyleId>
              </a:tblPr>
              <a:tblGrid>
                <a:gridCol w="2032000"/>
                <a:gridCol w="2032000"/>
                <a:gridCol w="2032000"/>
              </a:tblGrid>
              <a:tr h="355600">
                <a:tc>
                  <a:txBody>
                    <a:bodyPr/>
                    <a:lstStyle/>
                    <a:p>
                      <a:pPr algn="ctr"/>
                      <a:r>
                        <a:rPr lang="en-US" smtClean="0">
                          <a:latin typeface="Times New Roman" pitchFamily="18" charset="0"/>
                          <a:cs typeface="Times New Roman" pitchFamily="18" charset="0"/>
                        </a:rPr>
                        <a:t>Âm</a:t>
                      </a:r>
                      <a:r>
                        <a:rPr lang="en-US" baseline="0" smtClean="0">
                          <a:latin typeface="Times New Roman" pitchFamily="18" charset="0"/>
                          <a:cs typeface="Times New Roman" pitchFamily="18" charset="0"/>
                        </a:rPr>
                        <a:t> đầu</a:t>
                      </a:r>
                      <a:endParaRPr lang="en-US">
                        <a:latin typeface="Times New Roman" pitchFamily="18" charset="0"/>
                        <a:cs typeface="Times New Roman" pitchFamily="18" charset="0"/>
                      </a:endParaRPr>
                    </a:p>
                  </a:txBody>
                  <a:tcPr/>
                </a:tc>
                <a:tc>
                  <a:txBody>
                    <a:bodyPr/>
                    <a:lstStyle/>
                    <a:p>
                      <a:pPr algn="ctr"/>
                      <a:r>
                        <a:rPr lang="en-US" smtClean="0">
                          <a:latin typeface="Times New Roman" pitchFamily="18" charset="0"/>
                          <a:cs typeface="Times New Roman" pitchFamily="18" charset="0"/>
                        </a:rPr>
                        <a:t>Đứng</a:t>
                      </a:r>
                      <a:r>
                        <a:rPr lang="en-US" baseline="0" smtClean="0">
                          <a:latin typeface="Times New Roman" pitchFamily="18" charset="0"/>
                          <a:cs typeface="Times New Roman" pitchFamily="18" charset="0"/>
                        </a:rPr>
                        <a:t> trước i,e,ê</a:t>
                      </a:r>
                      <a:endParaRPr lang="en-US">
                        <a:latin typeface="Times New Roman" pitchFamily="18" charset="0"/>
                        <a:cs typeface="Times New Roman" pitchFamily="18" charset="0"/>
                      </a:endParaRPr>
                    </a:p>
                  </a:txBody>
                  <a:tcPr/>
                </a:tc>
                <a:tc>
                  <a:txBody>
                    <a:bodyPr/>
                    <a:lstStyle/>
                    <a:p>
                      <a:pPr algn="ctr"/>
                      <a:r>
                        <a:rPr lang="en-US" smtClean="0">
                          <a:latin typeface="Times New Roman" pitchFamily="18" charset="0"/>
                          <a:cs typeface="Times New Roman" pitchFamily="18" charset="0"/>
                        </a:rPr>
                        <a:t>Đứng</a:t>
                      </a:r>
                      <a:r>
                        <a:rPr lang="en-US" baseline="0" smtClean="0">
                          <a:latin typeface="Times New Roman" pitchFamily="18" charset="0"/>
                          <a:cs typeface="Times New Roman" pitchFamily="18" charset="0"/>
                        </a:rPr>
                        <a:t> trước các âm còn lại </a:t>
                      </a:r>
                      <a:endParaRPr lang="en-US">
                        <a:latin typeface="Times New Roman" pitchFamily="18" charset="0"/>
                        <a:cs typeface="Times New Roman" pitchFamily="18" charset="0"/>
                      </a:endParaRPr>
                    </a:p>
                  </a:txBody>
                  <a:tcPr/>
                </a:tc>
              </a:tr>
              <a:tr h="370840">
                <a:tc>
                  <a:txBody>
                    <a:bodyPr/>
                    <a:lstStyle/>
                    <a:p>
                      <a:pPr algn="ctr"/>
                      <a:r>
                        <a:rPr lang="en-US" smtClean="0">
                          <a:latin typeface="Times New Roman" pitchFamily="18" charset="0"/>
                          <a:cs typeface="Times New Roman" pitchFamily="18" charset="0"/>
                        </a:rPr>
                        <a:t>Âm</a:t>
                      </a:r>
                      <a:r>
                        <a:rPr lang="en-US" baseline="0" smtClean="0">
                          <a:latin typeface="Times New Roman" pitchFamily="18" charset="0"/>
                          <a:cs typeface="Times New Roman" pitchFamily="18" charset="0"/>
                        </a:rPr>
                        <a:t> “cờ”</a:t>
                      </a:r>
                      <a:endParaRPr lang="en-US">
                        <a:latin typeface="Times New Roman" pitchFamily="18" charset="0"/>
                        <a:cs typeface="Times New Roman" pitchFamily="18" charset="0"/>
                      </a:endParaRPr>
                    </a:p>
                  </a:txBody>
                  <a:tcPr/>
                </a:tc>
                <a:tc>
                  <a:txBody>
                    <a:bodyPr/>
                    <a:lstStyle/>
                    <a:p>
                      <a:pPr algn="ct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a:latin typeface="Times New Roman" pitchFamily="18" charset="0"/>
                        <a:cs typeface="Times New Roman" pitchFamily="18" charset="0"/>
                      </a:endParaRPr>
                    </a:p>
                  </a:txBody>
                  <a:tcPr/>
                </a:tc>
                <a:tc>
                  <a:txBody>
                    <a:bodyPr/>
                    <a:lstStyle/>
                    <a:p>
                      <a:pPr algn="ct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a:latin typeface="Times New Roman" pitchFamily="18" charset="0"/>
                        <a:cs typeface="Times New Roman" pitchFamily="18" charset="0"/>
                      </a:endParaRPr>
                    </a:p>
                  </a:txBody>
                  <a:tcPr/>
                </a:tc>
              </a:tr>
              <a:tr h="370840">
                <a:tc>
                  <a:txBody>
                    <a:bodyPr/>
                    <a:lstStyle/>
                    <a:p>
                      <a:pPr algn="ctr"/>
                      <a:r>
                        <a:rPr lang="en-US" smtClean="0">
                          <a:latin typeface="Times New Roman" pitchFamily="18" charset="0"/>
                          <a:cs typeface="Times New Roman" pitchFamily="18" charset="0"/>
                        </a:rPr>
                        <a:t>Âm</a:t>
                      </a:r>
                      <a:r>
                        <a:rPr lang="en-US" baseline="0" smtClean="0">
                          <a:latin typeface="Times New Roman" pitchFamily="18" charset="0"/>
                          <a:cs typeface="Times New Roman" pitchFamily="18" charset="0"/>
                        </a:rPr>
                        <a:t> “gờ”</a:t>
                      </a:r>
                      <a:endParaRPr lang="en-US">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smtClean="0">
                        <a:latin typeface="Times New Roman" pitchFamily="18" charset="0"/>
                        <a:cs typeface="Times New Roman" pitchFamily="18" charset="0"/>
                      </a:endParaRPr>
                    </a:p>
                  </a:txBody>
                  <a:tcPr/>
                </a:tc>
              </a:tr>
              <a:tr h="370840">
                <a:tc>
                  <a:txBody>
                    <a:bodyPr/>
                    <a:lstStyle/>
                    <a:p>
                      <a:pPr algn="ctr"/>
                      <a:r>
                        <a:rPr lang="en-US" smtClean="0">
                          <a:latin typeface="Times New Roman" pitchFamily="18" charset="0"/>
                          <a:cs typeface="Times New Roman" pitchFamily="18" charset="0"/>
                        </a:rPr>
                        <a:t>Âm</a:t>
                      </a:r>
                      <a:r>
                        <a:rPr lang="en-US" baseline="0" smtClean="0">
                          <a:latin typeface="Times New Roman" pitchFamily="18" charset="0"/>
                          <a:cs typeface="Times New Roman" pitchFamily="18" charset="0"/>
                        </a:rPr>
                        <a:t> “ngờ”</a:t>
                      </a:r>
                      <a:endParaRPr lang="en-US">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latin typeface="Times New Roman" pitchFamily="18" charset="0"/>
                          <a:cs typeface="Times New Roman" pitchFamily="18" charset="0"/>
                        </a:rPr>
                        <a:t>Viết</a:t>
                      </a:r>
                      <a:r>
                        <a:rPr lang="en-US" baseline="0" smtClean="0">
                          <a:latin typeface="Times New Roman" pitchFamily="18" charset="0"/>
                          <a:cs typeface="Times New Roman" pitchFamily="18" charset="0"/>
                        </a:rPr>
                        <a:t> là.....</a:t>
                      </a:r>
                      <a:endParaRPr lang="en-US" smtClean="0">
                        <a:latin typeface="Times New Roman" pitchFamily="18" charset="0"/>
                        <a:cs typeface="Times New Roman" pitchFamily="18" charset="0"/>
                      </a:endParaRPr>
                    </a:p>
                  </a:txBody>
                  <a:tcPr/>
                </a:tc>
              </a:tr>
            </a:tbl>
          </a:graphicData>
        </a:graphic>
      </p:graphicFrame>
      <p:sp>
        <p:nvSpPr>
          <p:cNvPr id="9" name="TextBox 8"/>
          <p:cNvSpPr txBox="1"/>
          <p:nvPr/>
        </p:nvSpPr>
        <p:spPr>
          <a:xfrm>
            <a:off x="4724400" y="1981200"/>
            <a:ext cx="10668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k</a:t>
            </a:r>
            <a:endParaRPr lang="en-US">
              <a:solidFill>
                <a:srgbClr val="FF0000"/>
              </a:solidFill>
              <a:latin typeface="Times New Roman" pitchFamily="18" charset="0"/>
              <a:cs typeface="Times New Roman" pitchFamily="18" charset="0"/>
            </a:endParaRPr>
          </a:p>
        </p:txBody>
      </p:sp>
      <p:sp>
        <p:nvSpPr>
          <p:cNvPr id="10" name="TextBox 9"/>
          <p:cNvSpPr txBox="1"/>
          <p:nvPr/>
        </p:nvSpPr>
        <p:spPr>
          <a:xfrm>
            <a:off x="4724400" y="2362200"/>
            <a:ext cx="7620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gh</a:t>
            </a:r>
            <a:endParaRPr lang="en-US">
              <a:solidFill>
                <a:srgbClr val="FF0000"/>
              </a:solidFill>
              <a:latin typeface="Times New Roman" pitchFamily="18" charset="0"/>
              <a:cs typeface="Times New Roman" pitchFamily="18" charset="0"/>
            </a:endParaRPr>
          </a:p>
        </p:txBody>
      </p:sp>
      <p:sp>
        <p:nvSpPr>
          <p:cNvPr id="11" name="TextBox 10"/>
          <p:cNvSpPr txBox="1"/>
          <p:nvPr/>
        </p:nvSpPr>
        <p:spPr>
          <a:xfrm>
            <a:off x="4648200" y="2754868"/>
            <a:ext cx="11430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ngh</a:t>
            </a:r>
            <a:endParaRPr lang="en-US">
              <a:solidFill>
                <a:srgbClr val="FF0000"/>
              </a:solidFill>
              <a:latin typeface="Times New Roman" pitchFamily="18" charset="0"/>
              <a:cs typeface="Times New Roman" pitchFamily="18" charset="0"/>
            </a:endParaRPr>
          </a:p>
        </p:txBody>
      </p:sp>
      <p:sp>
        <p:nvSpPr>
          <p:cNvPr id="12" name="TextBox 11"/>
          <p:cNvSpPr txBox="1"/>
          <p:nvPr/>
        </p:nvSpPr>
        <p:spPr>
          <a:xfrm>
            <a:off x="6781800" y="1992868"/>
            <a:ext cx="9906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c</a:t>
            </a:r>
            <a:endParaRPr lang="en-US">
              <a:solidFill>
                <a:srgbClr val="FF0000"/>
              </a:solidFill>
              <a:latin typeface="Times New Roman" pitchFamily="18" charset="0"/>
              <a:cs typeface="Times New Roman" pitchFamily="18" charset="0"/>
            </a:endParaRPr>
          </a:p>
        </p:txBody>
      </p:sp>
      <p:sp>
        <p:nvSpPr>
          <p:cNvPr id="13" name="TextBox 12"/>
          <p:cNvSpPr txBox="1"/>
          <p:nvPr/>
        </p:nvSpPr>
        <p:spPr>
          <a:xfrm>
            <a:off x="6705600" y="2373868"/>
            <a:ext cx="5334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g</a:t>
            </a:r>
            <a:endParaRPr lang="en-US">
              <a:solidFill>
                <a:srgbClr val="FF0000"/>
              </a:solidFill>
              <a:latin typeface="Times New Roman" pitchFamily="18" charset="0"/>
              <a:cs typeface="Times New Roman" pitchFamily="18" charset="0"/>
            </a:endParaRPr>
          </a:p>
        </p:txBody>
      </p:sp>
      <p:sp>
        <p:nvSpPr>
          <p:cNvPr id="14" name="TextBox 13"/>
          <p:cNvSpPr txBox="1"/>
          <p:nvPr/>
        </p:nvSpPr>
        <p:spPr>
          <a:xfrm>
            <a:off x="6781800" y="2731532"/>
            <a:ext cx="762000" cy="369332"/>
          </a:xfrm>
          <a:prstGeom prst="rect">
            <a:avLst/>
          </a:prstGeom>
          <a:noFill/>
        </p:spPr>
        <p:txBody>
          <a:bodyPr wrap="square" rtlCol="0">
            <a:spAutoFit/>
          </a:bodyPr>
          <a:lstStyle/>
          <a:p>
            <a:r>
              <a:rPr lang="en-US" smtClean="0">
                <a:solidFill>
                  <a:srgbClr val="FF0000"/>
                </a:solidFill>
                <a:latin typeface="Times New Roman" pitchFamily="18" charset="0"/>
                <a:cs typeface="Times New Roman" pitchFamily="18" charset="0"/>
              </a:rPr>
              <a:t>ng</a:t>
            </a:r>
            <a:endParaRPr lang="en-US">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173500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143000"/>
          </a:xfrm>
        </p:spPr>
        <p:txBody>
          <a:bodyPr>
            <a:prstTxWarp prst="textCanUp">
              <a:avLst/>
            </a:prstTxWarp>
          </a:bodyPr>
          <a:lstStyle/>
          <a:p>
            <a:pPr marL="0" indent="0" algn="ctr">
              <a:buNone/>
            </a:pPr>
            <a:r>
              <a:rPr lang="en-US" smtClean="0">
                <a:solidFill>
                  <a:schemeClr val="accent2">
                    <a:lumMod val="75000"/>
                  </a:schemeClr>
                </a:solidFill>
                <a:effectLst>
                  <a:glow rad="63500">
                    <a:schemeClr val="accent2">
                      <a:satMod val="175000"/>
                      <a:alpha val="40000"/>
                    </a:schemeClr>
                  </a:glow>
                  <a:reflection blurRad="6350" stA="55000" endA="300" endPos="45500" dir="5400000" sy="-100000" algn="bl" rotWithShape="0"/>
                </a:effectLst>
                <a:latin typeface="Times New Roman" pitchFamily="18" charset="0"/>
                <a:cs typeface="Times New Roman" pitchFamily="18" charset="0"/>
              </a:rPr>
              <a:t>Buổi học đến đây là kết thúc</a:t>
            </a:r>
            <a:endParaRPr lang="en-US">
              <a:solidFill>
                <a:schemeClr val="accent2">
                  <a:lumMod val="75000"/>
                </a:schemeClr>
              </a:solidFill>
              <a:effectLst>
                <a:glow rad="63500">
                  <a:schemeClr val="accent2">
                    <a:satMod val="175000"/>
                    <a:alpha val="40000"/>
                  </a:schemeClr>
                </a:glow>
                <a:reflection blurRad="6350" stA="55000" endA="300" endPos="45500" dir="5400000" sy="-100000" algn="bl" rotWithShape="0"/>
              </a:effectLst>
              <a:latin typeface="Times New Roman" pitchFamily="18" charset="0"/>
              <a:cs typeface="Times New Roman"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2743200"/>
            <a:ext cx="5334000" cy="3657600"/>
          </a:xfrm>
          <a:prstGeom prst="rect">
            <a:avLst/>
          </a:prstGeom>
          <a:ln>
            <a:noFill/>
          </a:ln>
          <a:effectLst>
            <a:softEdge rad="112500"/>
          </a:effectLst>
        </p:spPr>
      </p:pic>
    </p:spTree>
    <p:extLst>
      <p:ext uri="{BB962C8B-B14F-4D97-AF65-F5344CB8AC3E}">
        <p14:creationId xmlns:p14="http://schemas.microsoft.com/office/powerpoint/2010/main" val="38693076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204</TotalTime>
  <Words>487</Words>
  <Application>Microsoft Office PowerPoint</Application>
  <PresentationFormat>On-screen Show (4:3)</PresentationFormat>
  <Paragraphs>73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Slipstream</vt:lpstr>
      <vt:lpstr>PowerPoint Presentation</vt:lpstr>
      <vt:lpstr>PowerPoint Presentation</vt:lpstr>
      <vt:lpstr>PowerPoint Presentation</vt:lpstr>
      <vt:lpstr>PowerPoint Presentation</vt:lpstr>
      <vt:lpstr>PowerPoint Presentation</vt:lpstr>
      <vt:lpstr>PowerPoint Presentation</vt:lpstr>
      <vt:lpstr>Buổi học đến đây là kết thúc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cp:lastModifiedBy>
  <cp:revision>18</cp:revision>
  <dcterms:created xsi:type="dcterms:W3CDTF">2016-09-25T07:09:33Z</dcterms:created>
  <dcterms:modified xsi:type="dcterms:W3CDTF">2019-09-06T05:31:02Z</dcterms:modified>
</cp:coreProperties>
</file>