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613" r:id="rId3"/>
    <p:sldId id="614" r:id="rId4"/>
    <p:sldId id="615" r:id="rId5"/>
    <p:sldId id="616" r:id="rId6"/>
    <p:sldId id="617" r:id="rId7"/>
    <p:sldId id="618" r:id="rId8"/>
    <p:sldId id="619" r:id="rId9"/>
    <p:sldId id="620" r:id="rId10"/>
    <p:sldId id="489" r:id="rId11"/>
    <p:sldId id="621" r:id="rId12"/>
    <p:sldId id="622" r:id="rId13"/>
    <p:sldId id="623" r:id="rId14"/>
    <p:sldId id="624" r:id="rId15"/>
    <p:sldId id="625" r:id="rId16"/>
    <p:sldId id="626" r:id="rId17"/>
    <p:sldId id="627" r:id="rId18"/>
    <p:sldId id="628" r:id="rId19"/>
    <p:sldId id="629" r:id="rId20"/>
    <p:sldId id="630" r:id="rId21"/>
    <p:sldId id="604" r:id="rId22"/>
    <p:sldId id="411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CC727"/>
    <a:srgbClr val="CC0099"/>
    <a:srgbClr val="3AE731"/>
    <a:srgbClr val="F68B32"/>
    <a:srgbClr val="F96841"/>
    <a:srgbClr val="0CC43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3250" autoAdjust="0"/>
  </p:normalViewPr>
  <p:slideViewPr>
    <p:cSldViewPr>
      <p:cViewPr>
        <p:scale>
          <a:sx n="75" d="100"/>
          <a:sy n="75" d="100"/>
        </p:scale>
        <p:origin x="-42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88A075-2053-4947-9F2F-2E7725497F4E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38417C-FBB5-4ACD-9F9C-C9A0DFD5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0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7A3D-A8A9-49FA-B536-A7FE18F250F1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AEF9-F58B-4A89-BC40-B69C0155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4A26-097F-4E20-A912-24F7C9E64538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526F-AFD9-48A0-B949-A79CD4FF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C556-3959-4867-BBDF-6F73057C144F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0F55-05B0-4AE5-8A5B-ED7A10A6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05D4-6FF6-411E-BF5D-13A40BBE1044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D4BC-380A-4809-82F8-4B738FE8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92F6-508D-4FE1-A30B-7C27555BB28A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1264-2C5B-4DFA-B09C-C6D352CF7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734D-3F23-4D6E-85F5-A46A1C47DA7B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70E9-E472-4D45-B49C-EB2BC2C9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E5F2-131F-436B-835F-769BFCB37C3D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47D4-89B0-4D82-83E1-905FE5D4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35C6-CF45-4CE3-A0D9-01C061B4B196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9269-B077-42DD-A952-8656A87D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F72-0860-4850-BD9B-C90CAC0CD506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1CBC-BE0E-4BED-B7E4-D1D3B7C4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8697-9AE6-4C8A-9481-4B8A144303DC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B3C7-8E6A-403F-9E16-55682C780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4F14-A01F-4FE0-9A5D-848709911FC5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46D5-449C-4DC8-82C7-1207E0A8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CA998-7199-42F4-843F-0C08B6F6F6C6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8A68A-C269-4A8A-BA23-F7B6E058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513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WordArt 26"/>
          <p:cNvSpPr>
            <a:spLocks noChangeArrowheads="1" noChangeShapeType="1" noTextEdit="1"/>
          </p:cNvSpPr>
          <p:nvPr/>
        </p:nvSpPr>
        <p:spPr bwMode="auto">
          <a:xfrm>
            <a:off x="914400" y="1047750"/>
            <a:ext cx="7391400" cy="361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r>
              <a:rPr lang="en-US" sz="6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CC727"/>
                </a:solidFill>
                <a:latin typeface="Arial"/>
                <a:cs typeface="Arial"/>
              </a:rPr>
              <a:t>CHÀO MỪNG QUÝ THẦY CÔ VỀ DỰ GIỜ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37" y="1737211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MÔN KỂ CHUYỆN LỚP NĂM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609600" y="600075"/>
            <a:ext cx="7924800" cy="17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Câu chuyện có những nhân vật nào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573338"/>
            <a:ext cx="7924800" cy="17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 Tự Trọng, luật sư, mật thám, tên đội Tây.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09600" y="407988"/>
            <a:ext cx="7924800" cy="19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Anh Lý Tự Trọng được cử đi học nước ngoài khi nào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409950"/>
            <a:ext cx="79248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1928.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609600" y="484188"/>
            <a:ext cx="7924800" cy="8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Về nước anh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nhiệm vụ gì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4200" y="1439863"/>
            <a:ext cx="7924800" cy="22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3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liên lạc, chuyển và nhận thư từ, tài liệu trao đổi với các đảng bạn qua đường tàu biển.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76200" y="4197350"/>
            <a:ext cx="89916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Lý Tự Trọng rất sáng dạ, được cử ra nước ngoài học </a:t>
            </a: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tập, 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anh học rất khá </a:t>
            </a: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giả, 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anh học nhất tiếng Trung và tiếng </a:t>
            </a:r>
            <a:r>
              <a:rPr lang="en-US" sz="240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Anh.</a:t>
            </a:r>
            <a:endParaRPr lang="en-US" sz="24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52400" y="461010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được giao nhiệm vụ liên lạc khi về nước ở cảng.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2"/>
          <a:srcRect l="2564" t="2932" r="2014" b="38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rất nhanh trí, gan dạ và bình tĩnh trong công việc.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2"/>
          <a:srcRect t="4968" r="2482" b="27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đã bắn chết tên mật thám, cứu đồng chí và bị bắt.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2"/>
          <a:srcRect l="1235" t="7253" r="1852" b="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52400" y="209550"/>
            <a:ext cx="8839200" cy="838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Trong toàn án, anh ngang nhiên khẳng định lí tưởng cách mạng của mình với nhân dân 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2"/>
          <a:srcRect l="3780" t="5500" r="2921" b="28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Ra pháp trường, anh hát vang bài Quốc tế ca.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HU HA\POWERPOINT\ĐÔI CÁNH CỦA NGỰA TRẮNG\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85800" y="1905000"/>
            <a:ext cx="7772400" cy="203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Dựa vào các tranh, kể lại câu chuyện đã được nghe.</a:t>
            </a:r>
            <a:endParaRPr lang="vi-VN" sz="4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6"/>
          <p:cNvGrpSpPr>
            <a:grpSpLocks/>
          </p:cNvGrpSpPr>
          <p:nvPr/>
        </p:nvGrpSpPr>
        <p:grpSpPr bwMode="auto">
          <a:xfrm>
            <a:off x="0" y="-476250"/>
            <a:ext cx="9144000" cy="5619750"/>
            <a:chOff x="0" y="-476250"/>
            <a:chExt cx="9144000" cy="5619750"/>
          </a:xfrm>
        </p:grpSpPr>
        <p:pic>
          <p:nvPicPr>
            <p:cNvPr id="16388" name="Picture 2" descr="H:\for HOANG NGOC HUONG\ANH NEN\nen chua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11" descr="Buo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-476250"/>
              <a:ext cx="6477000" cy="93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12" descr="Buo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4151910"/>
              <a:ext cx="7543800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76200" y="742950"/>
            <a:ext cx="9144000" cy="20793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n>
                  <a:solidFill>
                    <a:sysClr val="windowText" lastClr="000000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LÝ TỰ TRỌNG</a:t>
            </a:r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3276600" y="3062288"/>
            <a:ext cx="5410200" cy="66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Báo Thiếu niên Tiền Phong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3"/>
          <a:srcRect l="3571" t="6699" r="1985"/>
          <a:stretch/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4"/>
          <a:srcRect l="2564" t="2932" r="2014" b="3858"/>
          <a:stretch/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5"/>
          <a:srcRect t="4968" r="2482" b="2725"/>
          <a:stretch/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6"/>
          <a:srcRect l="1235" t="7253" r="1852" b="3241"/>
          <a:stretch/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7"/>
          <a:srcRect l="3780" t="5500" r="2921" b="2834"/>
          <a:stretch/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7900" y="2876550"/>
            <a:ext cx="7632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Củng cố, dặn dò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7938"/>
            <a:ext cx="9131300" cy="5149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12" descr="0 (5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3906838"/>
            <a:ext cx="400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3" descr="0 (5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316413"/>
            <a:ext cx="400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700" y="2714625"/>
            <a:ext cx="30162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608388" y="4532313"/>
            <a:ext cx="407987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3825" y="280035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830888" y="4216400"/>
            <a:ext cx="407987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5125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536825" y="40703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513" y="1082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5138" y="441801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07063" y="21717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275" y="177800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043113" y="1146175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5" y="19431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8763" y="7239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24600" y="6096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728788" y="384175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805488" y="969963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825875" y="438150"/>
            <a:ext cx="19050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546975" y="79851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413" y="2862263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387600" y="1454150"/>
            <a:ext cx="6200775" cy="2400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2"/>
          <a:srcRect l="2564" t="2932" r="2014" b="38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2"/>
          <a:srcRect t="4968" r="2482" b="27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2"/>
          <a:srcRect l="1235" t="7253" r="1852" b="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2"/>
          <a:srcRect l="3780" t="5500" r="2921" b="28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3"/>
          <a:srcRect l="3571" t="6699" r="1985"/>
          <a:stretch/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4"/>
          <a:srcRect l="2564" t="2932" r="2014" b="3858"/>
          <a:stretch/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5"/>
          <a:srcRect t="4968" r="2482" b="2725"/>
          <a:stretch/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6"/>
          <a:srcRect l="1235" t="7253" r="1852" b="3241"/>
          <a:stretch/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7"/>
          <a:srcRect l="3780" t="5500" r="2921" b="2834"/>
          <a:stretch/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222</Words>
  <Application>Microsoft Office PowerPoint</Application>
  <PresentationFormat>On-screen Show (16:9)</PresentationFormat>
  <Paragraphs>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</cp:lastModifiedBy>
  <cp:revision>275</cp:revision>
  <dcterms:created xsi:type="dcterms:W3CDTF">2014-09-16T11:54:17Z</dcterms:created>
  <dcterms:modified xsi:type="dcterms:W3CDTF">2019-09-06T03:45:45Z</dcterms:modified>
</cp:coreProperties>
</file>