
<file path=[Content_Types].xml><?xml version="1.0" encoding="utf-8"?>
<Types xmlns="http://schemas.openxmlformats.org/package/2006/content-types">
  <Default Extension="png" ContentType="image/png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custDataLst>
    <p:tags r:id="rId12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B8F2E4-E538-4CBC-BA54-51EEC1397AAE}" type="datetimeFigureOut">
              <a:rPr lang="en-US" smtClean="0"/>
              <a:t>11/18/2019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53BBBA-EAA1-4FFE-B087-D6054CACC6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64359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E17B47A-3106-4C09-ABCB-CBECAFA49F93}" type="slidenum">
              <a:rPr lang="en-US" sz="1200" smtClean="0"/>
              <a:pPr eaLnBrk="1" hangingPunct="1"/>
              <a:t>2</a:t>
            </a:fld>
            <a:endParaRPr lang="en-US" sz="1200" smtClean="0"/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vi-VN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6D3E0-0CCE-44BC-AE59-2E7454958458}" type="datetimeFigureOut">
              <a:rPr lang="en-US" smtClean="0"/>
              <a:t>11/18/2019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D492E-3B9B-49E7-91B6-316A4DA1B9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5027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6D3E0-0CCE-44BC-AE59-2E7454958458}" type="datetimeFigureOut">
              <a:rPr lang="en-US" smtClean="0"/>
              <a:t>11/18/2019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D492E-3B9B-49E7-91B6-316A4DA1B9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93348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6D3E0-0CCE-44BC-AE59-2E7454958458}" type="datetimeFigureOut">
              <a:rPr lang="en-US" smtClean="0"/>
              <a:t>11/18/2019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D492E-3B9B-49E7-91B6-316A4DA1B9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93994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6D3E0-0CCE-44BC-AE59-2E7454958458}" type="datetimeFigureOut">
              <a:rPr lang="en-US" smtClean="0"/>
              <a:t>11/18/2019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D492E-3B9B-49E7-91B6-316A4DA1B9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9220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6D3E0-0CCE-44BC-AE59-2E7454958458}" type="datetimeFigureOut">
              <a:rPr lang="en-US" smtClean="0"/>
              <a:t>11/18/2019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D492E-3B9B-49E7-91B6-316A4DA1B9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98540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6D3E0-0CCE-44BC-AE59-2E7454958458}" type="datetimeFigureOut">
              <a:rPr lang="en-US" smtClean="0"/>
              <a:t>11/18/2019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D492E-3B9B-49E7-91B6-316A4DA1B9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39086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6D3E0-0CCE-44BC-AE59-2E7454958458}" type="datetimeFigureOut">
              <a:rPr lang="en-US" smtClean="0"/>
              <a:t>11/18/2019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D492E-3B9B-49E7-91B6-316A4DA1B9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45737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6D3E0-0CCE-44BC-AE59-2E7454958458}" type="datetimeFigureOut">
              <a:rPr lang="en-US" smtClean="0"/>
              <a:t>11/18/2019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D492E-3B9B-49E7-91B6-316A4DA1B9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42572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6D3E0-0CCE-44BC-AE59-2E7454958458}" type="datetimeFigureOut">
              <a:rPr lang="en-US" smtClean="0"/>
              <a:t>11/18/2019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D492E-3B9B-49E7-91B6-316A4DA1B9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01853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6D3E0-0CCE-44BC-AE59-2E7454958458}" type="datetimeFigureOut">
              <a:rPr lang="en-US" smtClean="0"/>
              <a:t>11/18/2019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D492E-3B9B-49E7-91B6-316A4DA1B9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34212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6D3E0-0CCE-44BC-AE59-2E7454958458}" type="datetimeFigureOut">
              <a:rPr lang="en-US" smtClean="0"/>
              <a:t>11/18/2019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D492E-3B9B-49E7-91B6-316A4DA1B9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52709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46D3E0-0CCE-44BC-AE59-2E7454958458}" type="datetimeFigureOut">
              <a:rPr lang="en-US" smtClean="0"/>
              <a:t>11/18/2019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6D492E-3B9B-49E7-91B6-316A4DA1B9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39793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0" i="0" u="none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gif"/><Relationship Id="rId3" Type="http://schemas.openxmlformats.org/officeDocument/2006/relationships/image" Target="../media/image2.gif"/><Relationship Id="rId7" Type="http://schemas.openxmlformats.org/officeDocument/2006/relationships/image" Target="../media/image6.gi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gif"/><Relationship Id="rId5" Type="http://schemas.openxmlformats.org/officeDocument/2006/relationships/image" Target="../media/image4.gif"/><Relationship Id="rId10" Type="http://schemas.openxmlformats.org/officeDocument/2006/relationships/image" Target="../media/image9.gif"/><Relationship Id="rId4" Type="http://schemas.openxmlformats.org/officeDocument/2006/relationships/image" Target="../media/image3.gif"/><Relationship Id="rId9" Type="http://schemas.openxmlformats.org/officeDocument/2006/relationships/image" Target="../media/image8.gi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slideLayout" Target="../slideLayouts/slideLayout4.xml"/><Relationship Id="rId1" Type="http://schemas.openxmlformats.org/officeDocument/2006/relationships/audio" Target="file:///D:\CHINH\minh%20h&#7885;a%20Chuy&#234;n%20&#273;&#7873;\Copy%20of%20anh%20luc\LO&#192;I%20V&#7852;T%20S&#7888;NG%20&#7902;%20&#272;&#194;U\BAI%20HOC%20DAU%20TIEN.MP3" TargetMode="External"/><Relationship Id="rId6" Type="http://schemas.openxmlformats.org/officeDocument/2006/relationships/image" Target="../media/image16.gif"/><Relationship Id="rId5" Type="http://schemas.openxmlformats.org/officeDocument/2006/relationships/image" Target="../media/image15.gif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POINSET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7866063" y="5584825"/>
            <a:ext cx="1277937" cy="1273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Picture 4" descr="200463042511690xy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3048000"/>
            <a:ext cx="1238250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8" name="Picture 5" descr="200463042511690xy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981200"/>
            <a:ext cx="1238250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9" name="Picture 6" descr="200463042511690xy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1143000"/>
            <a:ext cx="1238250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0" name="Picture 7" descr="200463042511690xy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1676400"/>
            <a:ext cx="1238250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1" name="Picture 8" descr="200463042511690xy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1676400"/>
            <a:ext cx="1238250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2" name="Picture 9" descr="Blue_rose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5181600"/>
            <a:ext cx="102235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3" name="Picture 10" descr="Blue_rose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5181600"/>
            <a:ext cx="102235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4" name="Picture 11" descr="Blue_rose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315200" y="4648200"/>
            <a:ext cx="1419225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5" name="Picture 12" descr="Blue_rose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696200" y="5410200"/>
            <a:ext cx="102235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6" name="Picture 13" descr="Blue_rose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5029200"/>
            <a:ext cx="102235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7" name="Picture 14" descr="Blue_rose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4572000"/>
            <a:ext cx="1419225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8" name="Picture 15" descr="Blue_rose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096000" y="4724400"/>
            <a:ext cx="1419225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9" name="Picture 16" descr="97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4325" y="6172200"/>
            <a:ext cx="685800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60" name="Picture 17" descr="97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8125" y="5761038"/>
            <a:ext cx="1066800" cy="639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61" name="Picture 18" descr="97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8125" y="6173788"/>
            <a:ext cx="685800" cy="32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62" name="Picture 19" descr="97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6096000"/>
            <a:ext cx="685800" cy="32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63" name="Picture 20" descr="j0318055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246735">
            <a:off x="3810000" y="4724400"/>
            <a:ext cx="679450" cy="325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64" name="Picture 21" descr="j0318055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302527">
            <a:off x="4443413" y="4800600"/>
            <a:ext cx="890587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65" name="Picture 22" descr="17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1352724">
            <a:off x="6096000" y="3886200"/>
            <a:ext cx="1428750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66" name="Picture 23"/>
          <p:cNvPicPr>
            <a:picLocks noChangeAspect="1" noChangeArrowheads="1" noCrop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4495800"/>
            <a:ext cx="66675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67" name="Picture 24" descr="22"/>
          <p:cNvPicPr>
            <a:picLocks noChangeAspect="1" noChangeArrowheads="1" noCrop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4495800"/>
            <a:ext cx="15240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68" name="Picture 25" descr="22"/>
          <p:cNvPicPr>
            <a:picLocks noChangeAspect="1" noChangeArrowheads="1" noCrop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4495800"/>
            <a:ext cx="15240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69" name="Picture 26" descr="22"/>
          <p:cNvPicPr>
            <a:picLocks noChangeAspect="1" noChangeArrowheads="1" noCrop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5486400"/>
            <a:ext cx="15240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70" name="Picture 27" descr="22"/>
          <p:cNvPicPr>
            <a:picLocks noChangeAspect="1" noChangeArrowheads="1" noCrop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5029200"/>
            <a:ext cx="15240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71" name="Picture 28" descr="22"/>
          <p:cNvPicPr>
            <a:picLocks noChangeAspect="1" noChangeArrowheads="1" noCrop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5029200"/>
            <a:ext cx="15240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72" name="Picture 29" descr="97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5562600"/>
            <a:ext cx="1254125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73" name="Picture 30" descr="22"/>
          <p:cNvPicPr>
            <a:picLocks noChangeAspect="1" noChangeArrowheads="1" noCrop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5029200"/>
            <a:ext cx="15240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74" name="Picture 31" descr="22"/>
          <p:cNvPicPr>
            <a:picLocks noChangeAspect="1" noChangeArrowheads="1" noCrop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4800600"/>
            <a:ext cx="15240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75" name="Picture 32" descr="22"/>
          <p:cNvPicPr>
            <a:picLocks noChangeAspect="1" noChangeArrowheads="1" noCrop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029200"/>
            <a:ext cx="15240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76" name="Picture 33" descr="22"/>
          <p:cNvPicPr>
            <a:picLocks noChangeAspect="1" noChangeArrowheads="1" noCrop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6096000"/>
            <a:ext cx="1524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77" name="Picture 34" descr="97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5562600"/>
            <a:ext cx="1254125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78" name="Picture 35" descr="97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5562600"/>
            <a:ext cx="1254125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79" name="Picture 36" descr="97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5181600"/>
            <a:ext cx="1254125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80" name="Picture 37" descr="97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5334000"/>
            <a:ext cx="1254125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81" name="Picture 38" descr="97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5562600"/>
            <a:ext cx="1254125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82" name="Picture 39"/>
          <p:cNvPicPr>
            <a:picLocks noChangeAspect="1" noChangeArrowheads="1" noCrop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5257800"/>
            <a:ext cx="304800" cy="17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83" name="Picture 40"/>
          <p:cNvPicPr>
            <a:picLocks noChangeAspect="1" noChangeArrowheads="1" noCrop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5334000"/>
            <a:ext cx="304800" cy="17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84" name="Picture 41"/>
          <p:cNvPicPr>
            <a:picLocks noChangeAspect="1" noChangeArrowheads="1" noCrop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4038600"/>
            <a:ext cx="66675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85" name="Picture 42"/>
          <p:cNvPicPr>
            <a:picLocks noChangeAspect="1" noChangeArrowheads="1" noCrop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805517">
            <a:off x="7391400" y="4343400"/>
            <a:ext cx="533400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86" name="Picture 43"/>
          <p:cNvPicPr>
            <a:picLocks noChangeAspect="1" noChangeArrowheads="1" noCrop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470357">
            <a:off x="762001" y="4419600"/>
            <a:ext cx="533400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87" name="Picture 44"/>
          <p:cNvPicPr>
            <a:picLocks noChangeAspect="1" noChangeArrowheads="1" noCrop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4724400"/>
            <a:ext cx="304800" cy="17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88" name="Picture 45"/>
          <p:cNvPicPr>
            <a:picLocks noChangeAspect="1" noChangeArrowheads="1" noCrop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6229350"/>
            <a:ext cx="304800" cy="17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89" name="Picture 46"/>
          <p:cNvPicPr>
            <a:picLocks noChangeAspect="1" noChangeArrowheads="1" noCrop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5029200"/>
            <a:ext cx="66675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90" name="Picture 47"/>
          <p:cNvPicPr>
            <a:picLocks noChangeAspect="1" noChangeArrowheads="1" noCrop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8682075">
            <a:off x="4724400" y="4953000"/>
            <a:ext cx="533400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91" name="Picture 48"/>
          <p:cNvPicPr>
            <a:picLocks noChangeAspect="1" noChangeArrowheads="1" noCrop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3796223">
            <a:off x="1947863" y="4605337"/>
            <a:ext cx="533400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92" name="Picture 49"/>
          <p:cNvPicPr>
            <a:picLocks noChangeAspect="1" noChangeArrowheads="1" noCrop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8682075">
            <a:off x="6629400" y="3429000"/>
            <a:ext cx="533400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93" name="Picture 50" descr="200463042511690xy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5334000"/>
            <a:ext cx="1238250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94" name="Picture 51" descr="Blue_rose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553200" y="5486400"/>
            <a:ext cx="102235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95" name="Picture 52" descr="200463042511690xy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5676900"/>
            <a:ext cx="1238250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96" name="Picture 53" descr="Blue_rose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172200" y="4953000"/>
            <a:ext cx="1419225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97" name="Picture 54" descr="Blue_rose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5562600"/>
            <a:ext cx="102235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98" name="Picture 56" descr="22"/>
          <p:cNvPicPr>
            <a:picLocks noChangeAspect="1" noChangeArrowheads="1" noCrop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5029200"/>
            <a:ext cx="15240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99" name="Picture 57" descr="Blue_rose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200400" y="5486400"/>
            <a:ext cx="102235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200" name="Picture 58" descr="Blue_rose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048000" y="4953000"/>
            <a:ext cx="102235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201" name="Picture 59" descr="Blue_rose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096000" y="5486400"/>
            <a:ext cx="102235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202" name="Picture 60" descr="97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5562600"/>
            <a:ext cx="1254125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6203" name="Group 61"/>
          <p:cNvGrpSpPr>
            <a:grpSpLocks/>
          </p:cNvGrpSpPr>
          <p:nvPr/>
        </p:nvGrpSpPr>
        <p:grpSpPr bwMode="auto">
          <a:xfrm>
            <a:off x="4800600" y="4648200"/>
            <a:ext cx="1905000" cy="2209800"/>
            <a:chOff x="-216" y="3820"/>
            <a:chExt cx="648" cy="281"/>
          </a:xfrm>
        </p:grpSpPr>
        <p:pic>
          <p:nvPicPr>
            <p:cNvPr id="6241" name="Picture 62" descr="97"/>
            <p:cNvPicPr>
              <a:picLocks noChangeAspect="1" noChangeArrowheads="1" noCrop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48" y="3895"/>
              <a:ext cx="432" cy="2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242" name="Picture 63" descr="97"/>
            <p:cNvPicPr>
              <a:picLocks noChangeAspect="1" noChangeArrowheads="1" noCrop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216" y="3820"/>
              <a:ext cx="432" cy="2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243" name="Picture 64" descr="97"/>
            <p:cNvPicPr>
              <a:picLocks noChangeAspect="1" noChangeArrowheads="1" noCrop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834"/>
              <a:ext cx="432" cy="2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6204" name="Picture 65" descr="97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5791200"/>
            <a:ext cx="685800" cy="32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205" name="Picture 66" descr="97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5562600"/>
            <a:ext cx="1254125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206" name="Picture 67" descr="97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5562600"/>
            <a:ext cx="1254125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207" name="Picture 68"/>
          <p:cNvPicPr>
            <a:picLocks noChangeAspect="1" noChangeArrowheads="1" noCrop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3276600"/>
            <a:ext cx="304800" cy="17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208" name="Picture 69" descr="97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5562600"/>
            <a:ext cx="1254125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6209" name="Group 70"/>
          <p:cNvGrpSpPr>
            <a:grpSpLocks/>
          </p:cNvGrpSpPr>
          <p:nvPr/>
        </p:nvGrpSpPr>
        <p:grpSpPr bwMode="auto">
          <a:xfrm>
            <a:off x="3505200" y="4648200"/>
            <a:ext cx="1905000" cy="2209800"/>
            <a:chOff x="-216" y="3820"/>
            <a:chExt cx="648" cy="281"/>
          </a:xfrm>
        </p:grpSpPr>
        <p:pic>
          <p:nvPicPr>
            <p:cNvPr id="6238" name="Picture 71" descr="97"/>
            <p:cNvPicPr>
              <a:picLocks noChangeAspect="1" noChangeArrowheads="1" noCrop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48" y="3895"/>
              <a:ext cx="432" cy="2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239" name="Picture 72" descr="97"/>
            <p:cNvPicPr>
              <a:picLocks noChangeAspect="1" noChangeArrowheads="1" noCrop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216" y="3820"/>
              <a:ext cx="432" cy="2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240" name="Picture 73" descr="97"/>
            <p:cNvPicPr>
              <a:picLocks noChangeAspect="1" noChangeArrowheads="1" noCrop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834"/>
              <a:ext cx="432" cy="2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6210" name="Picture 74" descr="22"/>
          <p:cNvPicPr>
            <a:picLocks noChangeAspect="1" noChangeArrowheads="1" noCrop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5791200"/>
            <a:ext cx="1524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211" name="Picture 75"/>
          <p:cNvPicPr>
            <a:picLocks noChangeAspect="1" noChangeArrowheads="1" noCrop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2695130">
            <a:off x="4038600" y="4114800"/>
            <a:ext cx="533400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212" name="Picture 76"/>
          <p:cNvPicPr>
            <a:picLocks noChangeAspect="1" noChangeArrowheads="1" noCrop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3819223">
            <a:off x="1" y="5029200"/>
            <a:ext cx="533400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213" name="Picture 77"/>
          <p:cNvPicPr>
            <a:picLocks noChangeAspect="1" noChangeArrowheads="1" noCrop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8682075">
            <a:off x="5257800" y="4495800"/>
            <a:ext cx="533400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214" name="Picture 78"/>
          <p:cNvPicPr>
            <a:picLocks noChangeAspect="1" noChangeArrowheads="1" noCrop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4343400"/>
            <a:ext cx="304800" cy="17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215" name="Picture 79"/>
          <p:cNvPicPr>
            <a:picLocks noChangeAspect="1" noChangeArrowheads="1" noCrop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4267200"/>
            <a:ext cx="304800" cy="17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216" name="Picture 80"/>
          <p:cNvPicPr>
            <a:picLocks noChangeAspect="1" noChangeArrowheads="1" noCrop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4876800"/>
            <a:ext cx="304800" cy="17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217" name="Picture 81"/>
          <p:cNvPicPr>
            <a:picLocks noChangeAspect="1" noChangeArrowheads="1" noCrop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5257800"/>
            <a:ext cx="304800" cy="17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218" name="Picture 82"/>
          <p:cNvPicPr>
            <a:picLocks noChangeAspect="1" noChangeArrowheads="1" noCrop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5410200"/>
            <a:ext cx="3048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219" name="Picture 83"/>
          <p:cNvPicPr>
            <a:picLocks noChangeAspect="1" noChangeArrowheads="1" noCrop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5410200"/>
            <a:ext cx="304800" cy="17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220" name="Picture 84"/>
          <p:cNvPicPr>
            <a:picLocks noChangeAspect="1" noChangeArrowheads="1" noCrop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4495800"/>
            <a:ext cx="304800" cy="17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221" name="Picture 85"/>
          <p:cNvPicPr>
            <a:picLocks noChangeAspect="1" noChangeArrowheads="1" noCrop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34400" y="5105400"/>
            <a:ext cx="304800" cy="17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222" name="Picture 86"/>
          <p:cNvPicPr>
            <a:picLocks noChangeAspect="1" noChangeArrowheads="1" noCrop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5029200"/>
            <a:ext cx="304800" cy="17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223" name="Picture 87"/>
          <p:cNvPicPr>
            <a:picLocks noChangeAspect="1" noChangeArrowheads="1" noCrop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5334000"/>
            <a:ext cx="304800" cy="17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224" name="Picture 88"/>
          <p:cNvPicPr>
            <a:picLocks noChangeAspect="1" noChangeArrowheads="1" noCrop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4800600"/>
            <a:ext cx="3048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225" name="Picture 89"/>
          <p:cNvPicPr>
            <a:picLocks noChangeAspect="1" noChangeArrowheads="1" noCrop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5029200"/>
            <a:ext cx="304800" cy="17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226" name="Picture 90"/>
          <p:cNvPicPr>
            <a:picLocks noChangeAspect="1" noChangeArrowheads="1" noCrop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4648200"/>
            <a:ext cx="3048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227" name="Picture 91"/>
          <p:cNvPicPr>
            <a:picLocks noChangeAspect="1" noChangeArrowheads="1" noCrop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4114800"/>
            <a:ext cx="304800" cy="17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228" name="Picture 92"/>
          <p:cNvPicPr>
            <a:picLocks noChangeAspect="1" noChangeArrowheads="1" noCrop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4800600"/>
            <a:ext cx="3048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229" name="Picture 93"/>
          <p:cNvPicPr>
            <a:picLocks noChangeAspect="1" noChangeArrowheads="1" noCrop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4572000"/>
            <a:ext cx="304800" cy="17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230" name="Picture 94"/>
          <p:cNvPicPr>
            <a:picLocks noChangeAspect="1" noChangeArrowheads="1" noCrop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4876800"/>
            <a:ext cx="3048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231" name="Picture 95"/>
          <p:cNvPicPr>
            <a:picLocks noChangeAspect="1" noChangeArrowheads="1" noCrop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4648200"/>
            <a:ext cx="304800" cy="17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232" name="Picture 96"/>
          <p:cNvPicPr>
            <a:picLocks noChangeAspect="1" noChangeArrowheads="1" noCrop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5486400"/>
            <a:ext cx="3048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233" name="Picture 97" descr="200463042511690xy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1143000"/>
            <a:ext cx="1238250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234" name="Picture 98" descr="200463042511690xy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1828800"/>
            <a:ext cx="1238250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235" name="Picture 99" descr="200463042511690xy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228600"/>
            <a:ext cx="1238250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236" name="WordArt 101"/>
          <p:cNvSpPr>
            <a:spLocks noChangeArrowheads="1" noChangeShapeType="1" noTextEdit="1"/>
          </p:cNvSpPr>
          <p:nvPr/>
        </p:nvSpPr>
        <p:spPr bwMode="auto">
          <a:xfrm>
            <a:off x="381000" y="2362200"/>
            <a:ext cx="8362950" cy="1295400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0"/>
              </a:avLst>
            </a:prstTxWarp>
          </a:bodyPr>
          <a:lstStyle/>
          <a:p>
            <a:pPr algn="ctr"/>
            <a:r>
              <a:rPr lang="vi-VN" sz="4000" kern="10" dirty="0">
                <a:ln w="9525">
                  <a:solidFill>
                    <a:srgbClr val="6600CC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Chào mừng quý thầy cô </a:t>
            </a:r>
          </a:p>
          <a:p>
            <a:pPr algn="ctr"/>
            <a:r>
              <a:rPr lang="vi-VN" sz="4000" kern="10" dirty="0">
                <a:ln w="9525">
                  <a:solidFill>
                    <a:srgbClr val="6600CC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về thăm lớp</a:t>
            </a:r>
            <a:endParaRPr lang="en-US" sz="4000" kern="10" dirty="0">
              <a:ln w="9525">
                <a:solidFill>
                  <a:srgbClr val="6600CC"/>
                </a:solidFill>
                <a:round/>
                <a:headEnd/>
                <a:tailEnd/>
              </a:ln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6237" name="Text Box 102"/>
          <p:cNvSpPr txBox="1">
            <a:spLocks noChangeArrowheads="1"/>
          </p:cNvSpPr>
          <p:nvPr/>
        </p:nvSpPr>
        <p:spPr bwMode="auto">
          <a:xfrm>
            <a:off x="2362200" y="3429000"/>
            <a:ext cx="5334000" cy="584775"/>
          </a:xfrm>
          <a:prstGeom prst="rect">
            <a:avLst/>
          </a:prstGeom>
          <a:solidFill>
            <a:srgbClr val="FFFF66"/>
          </a:solidFill>
          <a:ln w="9525">
            <a:solidFill>
              <a:srgbClr val="6600C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200" b="1">
                <a:solidFill>
                  <a:srgbClr val="800000"/>
                </a:solidFill>
                <a:latin typeface="Times New Roman" pitchFamily="18" charset="0"/>
              </a:rPr>
              <a:t>MÔN:</a:t>
            </a:r>
            <a:r>
              <a:rPr lang="en-US" b="1">
                <a:solidFill>
                  <a:srgbClr val="800000"/>
                </a:solidFill>
              </a:rPr>
              <a:t> </a:t>
            </a:r>
            <a:r>
              <a:rPr lang="en-US" sz="3200" b="1" smtClean="0">
                <a:solidFill>
                  <a:srgbClr val="800000"/>
                </a:solidFill>
                <a:latin typeface="Times New Roman" pitchFamily="18" charset="0"/>
              </a:rPr>
              <a:t>LUYỆN TỪ VÀ CÂU</a:t>
            </a:r>
            <a:endParaRPr lang="en-US" sz="3200" b="1">
              <a:solidFill>
                <a:srgbClr val="80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1992202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762000" y="1828800"/>
            <a:ext cx="434340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1. Thế nào là quan hệ từ ?</a:t>
            </a:r>
          </a:p>
        </p:txBody>
      </p:sp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838200" y="4648200"/>
            <a:ext cx="624840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2. Đặt câu có sử dụng quan hệ từ .</a:t>
            </a:r>
          </a:p>
        </p:txBody>
      </p:sp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838200" y="2603500"/>
            <a:ext cx="7772400" cy="181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hệ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nối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ngữ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nhằm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mối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hệ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giữa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ngữ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ấy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nhau: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hay,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nhưng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mà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ở,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…..</a:t>
            </a:r>
          </a:p>
        </p:txBody>
      </p:sp>
      <p:sp>
        <p:nvSpPr>
          <p:cNvPr id="7177" name="Text Box 9"/>
          <p:cNvSpPr txBox="1">
            <a:spLocks noChangeArrowheads="1"/>
          </p:cNvSpPr>
          <p:nvPr/>
        </p:nvSpPr>
        <p:spPr bwMode="auto">
          <a:xfrm>
            <a:off x="2640013" y="762000"/>
            <a:ext cx="5037137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Ôn bài cũ : </a:t>
            </a:r>
          </a:p>
        </p:txBody>
      </p:sp>
    </p:spTree>
    <p:extLst>
      <p:ext uri="{BB962C8B-B14F-4D97-AF65-F5344CB8AC3E}">
        <p14:creationId xmlns:p14="http://schemas.microsoft.com/office/powerpoint/2010/main" val="3745339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7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10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3" dur="20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/>
      <p:bldP spid="7174" grpId="0"/>
      <p:bldP spid="7175" grpId="0"/>
      <p:bldP spid="717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6" name="Text Box 8"/>
          <p:cNvSpPr txBox="1">
            <a:spLocks noChangeArrowheads="1"/>
          </p:cNvSpPr>
          <p:nvPr/>
        </p:nvSpPr>
        <p:spPr bwMode="auto">
          <a:xfrm>
            <a:off x="304800" y="990600"/>
            <a:ext cx="8153400" cy="830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hệ</a:t>
            </a:r>
            <a:r>
              <a:rPr lang="en-US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trích</a:t>
            </a:r>
            <a:r>
              <a:rPr lang="en-US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dưới</a:t>
            </a:r>
            <a:r>
              <a:rPr lang="en-US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đây</a:t>
            </a:r>
            <a:r>
              <a:rPr lang="en-US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hệ</a:t>
            </a:r>
            <a:r>
              <a:rPr lang="en-US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nối</a:t>
            </a:r>
            <a:r>
              <a:rPr lang="en-US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ngữ</a:t>
            </a:r>
            <a:r>
              <a:rPr lang="en-US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2057" name="Text Box 9"/>
          <p:cNvSpPr txBox="1">
            <a:spLocks noChangeArrowheads="1"/>
          </p:cNvSpPr>
          <p:nvPr/>
        </p:nvSpPr>
        <p:spPr bwMode="auto">
          <a:xfrm>
            <a:off x="103188" y="1846263"/>
            <a:ext cx="8583612" cy="1200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A </a:t>
            </a:r>
            <a:r>
              <a:rPr lang="en-US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Cháng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đeo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cày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Cái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cày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Hmông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to </a:t>
            </a:r>
            <a:r>
              <a:rPr lang="en-US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nặng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bắp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cày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gỗ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tốt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màu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đen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vòng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cái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cung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ôm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lấy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bộ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ngực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nở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Trông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anh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hùng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dũng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chàng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hiệp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sĩ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cổ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đeo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cung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trận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2075" name="Text Box 27"/>
          <p:cNvSpPr txBox="1">
            <a:spLocks noChangeArrowheads="1"/>
          </p:cNvSpPr>
          <p:nvPr/>
        </p:nvSpPr>
        <p:spPr bwMode="auto">
          <a:xfrm>
            <a:off x="762000" y="3598863"/>
            <a:ext cx="6324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hệ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), như 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(2)</a:t>
            </a:r>
          </a:p>
        </p:txBody>
      </p:sp>
      <p:sp>
        <p:nvSpPr>
          <p:cNvPr id="2076" name="Text Box 28"/>
          <p:cNvSpPr txBox="1">
            <a:spLocks noChangeArrowheads="1"/>
          </p:cNvSpPr>
          <p:nvPr/>
        </p:nvSpPr>
        <p:spPr bwMode="auto">
          <a:xfrm>
            <a:off x="228600" y="4056063"/>
            <a:ext cx="762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nối</a:t>
            </a:r>
            <a:r>
              <a:rPr lang="en-US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cái</a:t>
            </a:r>
            <a:r>
              <a:rPr lang="en-US" i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cày</a:t>
            </a:r>
            <a:r>
              <a:rPr lang="en-US" i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i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Hmông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2077" name="Text Box 29"/>
          <p:cNvSpPr txBox="1">
            <a:spLocks noChangeArrowheads="1"/>
          </p:cNvSpPr>
          <p:nvPr/>
        </p:nvSpPr>
        <p:spPr bwMode="auto">
          <a:xfrm>
            <a:off x="228600" y="4513263"/>
            <a:ext cx="6019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nối</a:t>
            </a:r>
            <a:r>
              <a:rPr lang="en-US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bắp</a:t>
            </a:r>
            <a:r>
              <a:rPr lang="en-US" i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cày</a:t>
            </a:r>
            <a:r>
              <a:rPr lang="en-US" i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gỗ</a:t>
            </a:r>
            <a:r>
              <a:rPr lang="en-US" i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tốt</a:t>
            </a:r>
            <a:r>
              <a:rPr lang="en-US" i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màu</a:t>
            </a:r>
            <a:r>
              <a:rPr lang="en-US" i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đen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2078" name="Text Box 30"/>
          <p:cNvSpPr txBox="1">
            <a:spLocks noChangeArrowheads="1"/>
          </p:cNvSpPr>
          <p:nvPr/>
        </p:nvSpPr>
        <p:spPr bwMode="auto">
          <a:xfrm>
            <a:off x="228600" y="4970463"/>
            <a:ext cx="830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): </a:t>
            </a:r>
            <a:r>
              <a:rPr lang="en-US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nối</a:t>
            </a:r>
            <a:r>
              <a:rPr lang="en-US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vòng</a:t>
            </a:r>
            <a:r>
              <a:rPr lang="en-US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i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cái</a:t>
            </a:r>
            <a:r>
              <a:rPr lang="en-US" i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cung</a:t>
            </a:r>
            <a:r>
              <a:rPr lang="en-US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79" name="Text Box 31"/>
          <p:cNvSpPr txBox="1">
            <a:spLocks noChangeArrowheads="1"/>
          </p:cNvSpPr>
          <p:nvPr/>
        </p:nvSpPr>
        <p:spPr bwMode="auto">
          <a:xfrm>
            <a:off x="228600" y="5413375"/>
            <a:ext cx="975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): </a:t>
            </a:r>
            <a:r>
              <a:rPr lang="en-US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nối</a:t>
            </a:r>
            <a:r>
              <a:rPr lang="en-US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hùng</a:t>
            </a:r>
            <a:r>
              <a:rPr lang="en-US" i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dũng</a:t>
            </a:r>
            <a:r>
              <a:rPr lang="en-US" i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i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chàng</a:t>
            </a:r>
            <a:r>
              <a:rPr lang="en-US" i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hiệp</a:t>
            </a:r>
            <a:r>
              <a:rPr lang="en-US" i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sĩ</a:t>
            </a:r>
            <a:r>
              <a:rPr lang="en-US" i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cổ</a:t>
            </a:r>
            <a:r>
              <a:rPr lang="en-US" i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đeo</a:t>
            </a:r>
            <a:r>
              <a:rPr lang="en-US" i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cung</a:t>
            </a:r>
            <a:r>
              <a:rPr lang="en-US" i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i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trận</a:t>
            </a:r>
            <a:r>
              <a:rPr lang="en-US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pic>
        <p:nvPicPr>
          <p:cNvPr id="2081" name="Picture 33" descr="PICTURE4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3" y="76200"/>
            <a:ext cx="947737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82" name="Text Box 34"/>
          <p:cNvSpPr txBox="1">
            <a:spLocks noChangeArrowheads="1"/>
          </p:cNvSpPr>
          <p:nvPr/>
        </p:nvSpPr>
        <p:spPr bwMode="auto">
          <a:xfrm>
            <a:off x="-76200" y="228600"/>
            <a:ext cx="9906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S/121</a:t>
            </a:r>
            <a:endParaRPr lang="en-US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5404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0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0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0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0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2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2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2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2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2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20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20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1000" fill="hold"/>
                                        <p:tgtEl>
                                          <p:spTgt spid="20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20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6" grpId="0"/>
      <p:bldP spid="2057" grpId="0"/>
      <p:bldP spid="2075" grpId="0"/>
      <p:bldP spid="2076" grpId="0"/>
      <p:bldP spid="2077" grpId="0"/>
      <p:bldP spid="2078" grpId="0"/>
      <p:bldP spid="2079" grpId="0"/>
      <p:bldP spid="208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8"/>
          <p:cNvSpPr txBox="1">
            <a:spLocks noChangeArrowheads="1"/>
          </p:cNvSpPr>
          <p:nvPr/>
        </p:nvSpPr>
        <p:spPr bwMode="auto">
          <a:xfrm>
            <a:off x="190500" y="701675"/>
            <a:ext cx="81534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sz="2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0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20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20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20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hệ</a:t>
            </a:r>
            <a:r>
              <a:rPr lang="en-US" sz="20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0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0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20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trích</a:t>
            </a:r>
            <a:r>
              <a:rPr lang="en-US" sz="20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dưới</a:t>
            </a:r>
            <a:r>
              <a:rPr lang="en-US" sz="20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đây</a:t>
            </a:r>
            <a:r>
              <a:rPr lang="en-US" sz="20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0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0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20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20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20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hệ</a:t>
            </a:r>
            <a:r>
              <a:rPr lang="en-US" sz="20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0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nối</a:t>
            </a:r>
            <a:r>
              <a:rPr lang="en-US" sz="20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0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0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ngữ</a:t>
            </a:r>
            <a:r>
              <a:rPr lang="en-US" sz="20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0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0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0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14345" name="Text Box 9"/>
          <p:cNvSpPr txBox="1">
            <a:spLocks noChangeArrowheads="1"/>
          </p:cNvSpPr>
          <p:nvPr/>
        </p:nvSpPr>
        <p:spPr bwMode="auto">
          <a:xfrm>
            <a:off x="190500" y="1463675"/>
            <a:ext cx="86106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sz="2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0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000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0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0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in </a:t>
            </a:r>
            <a:r>
              <a:rPr lang="en-US" sz="2000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đậm</a:t>
            </a:r>
            <a:r>
              <a:rPr lang="en-US" sz="20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0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en-US" sz="20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0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20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0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dưới</a:t>
            </a:r>
            <a:r>
              <a:rPr lang="en-US" sz="20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đây</a:t>
            </a:r>
            <a:r>
              <a:rPr lang="en-US" sz="20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20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thị</a:t>
            </a:r>
            <a:r>
              <a:rPr lang="en-US" sz="20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20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hệ</a:t>
            </a:r>
            <a:r>
              <a:rPr lang="en-US" sz="20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20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? </a:t>
            </a:r>
          </a:p>
        </p:txBody>
      </p:sp>
      <p:sp>
        <p:nvSpPr>
          <p:cNvPr id="14346" name="Text Box 10"/>
          <p:cNvSpPr txBox="1">
            <a:spLocks noChangeArrowheads="1"/>
          </p:cNvSpPr>
          <p:nvPr/>
        </p:nvSpPr>
        <p:spPr bwMode="auto">
          <a:xfrm>
            <a:off x="57150" y="2209800"/>
            <a:ext cx="9086850" cy="2554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en-US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Quân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sĩ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dân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vùng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đủ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mọi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cứu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voi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khỏi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bãi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lầy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nhưng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vô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hiệu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 eaLnBrk="1" hangingPunct="1"/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en-US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Thuyền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chúng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tôi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tiếp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tục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chèo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tới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nghìn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thước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rồi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mà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vẫn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thấy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chim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đậu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trắng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xoá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cành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cây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gie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sát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sông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 eaLnBrk="1" hangingPunct="1"/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Gie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chìa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	</a:t>
            </a:r>
            <a:r>
              <a:rPr lang="en-US" sz="20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en-US" sz="20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				 </a:t>
            </a:r>
            <a:r>
              <a:rPr lang="en-US" sz="20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Theo: </a:t>
            </a:r>
            <a:r>
              <a:rPr lang="en-US" sz="14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ĐOÀN GIỎI</a:t>
            </a:r>
          </a:p>
          <a:p>
            <a:pPr algn="just" eaLnBrk="1" hangingPunct="1"/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c) 	</a:t>
            </a:r>
            <a:r>
              <a:rPr lang="en-US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hoa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trời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cao</a:t>
            </a:r>
            <a:endParaRPr lang="en-US" sz="2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/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bầy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ong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cũng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mang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mật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thơm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 eaLnBrk="1" hangingPunct="1"/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	                 </a:t>
            </a:r>
            <a:r>
              <a:rPr lang="en-US" sz="14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NGUYỄN ĐỨC MẬU</a:t>
            </a:r>
          </a:p>
        </p:txBody>
      </p:sp>
      <p:sp>
        <p:nvSpPr>
          <p:cNvPr id="14347" name="Text Box 11"/>
          <p:cNvSpPr txBox="1">
            <a:spLocks noChangeArrowheads="1"/>
          </p:cNvSpPr>
          <p:nvPr/>
        </p:nvSpPr>
        <p:spPr bwMode="auto">
          <a:xfrm>
            <a:off x="152400" y="4772025"/>
            <a:ext cx="8686800" cy="1570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+ “nhưng” biểu thị quan hệ tương phản.</a:t>
            </a:r>
          </a:p>
          <a:p>
            <a:pPr algn="just" eaLnBrk="1" hangingPunct="1">
              <a:spcBef>
                <a:spcPct val="50000"/>
              </a:spcBef>
            </a:pPr>
            <a:r>
              <a:rPr lang="en-US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+ “mà” biểu thị quan hệ tương phản. </a:t>
            </a:r>
          </a:p>
          <a:p>
            <a:pPr algn="just" eaLnBrk="1" hangingPunct="1">
              <a:spcBef>
                <a:spcPct val="50000"/>
              </a:spcBef>
            </a:pPr>
            <a:r>
              <a:rPr lang="en-US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+ “nếu … thì”  biểu thị quan hệ điều kiện, giả </a:t>
            </a:r>
            <a:r>
              <a:rPr lang="en-US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thiết- kết </a:t>
            </a:r>
            <a:r>
              <a:rPr lang="en-US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quả.</a:t>
            </a:r>
            <a:endParaRPr lang="en-US" sz="200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6" name="Text Box 12"/>
          <p:cNvSpPr txBox="1">
            <a:spLocks noChangeArrowheads="1"/>
          </p:cNvSpPr>
          <p:nvPr/>
        </p:nvSpPr>
        <p:spPr bwMode="auto">
          <a:xfrm>
            <a:off x="381000" y="-76200"/>
            <a:ext cx="1219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vi-VN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92476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4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43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43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43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43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43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43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34" presetClass="emph" presetSubtype="0" repeatCount="200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29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30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1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2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33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8" dur="2000"/>
                                        <p:tgtEl>
                                          <p:spTgt spid="14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3" dur="500"/>
                                        <p:tgtEl>
                                          <p:spTgt spid="14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8" dur="2000"/>
                                        <p:tgtEl>
                                          <p:spTgt spid="14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5" grpId="0"/>
      <p:bldP spid="14345" grpId="1"/>
      <p:bldP spid="14346" grpId="0" build="allAtOnce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7"/>
          <p:cNvSpPr txBox="1">
            <a:spLocks noChangeArrowheads="1"/>
          </p:cNvSpPr>
          <p:nvPr/>
        </p:nvSpPr>
        <p:spPr bwMode="auto">
          <a:xfrm>
            <a:off x="76200" y="1325563"/>
            <a:ext cx="81534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sz="2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0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20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20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20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hệ</a:t>
            </a:r>
            <a:r>
              <a:rPr lang="en-US" sz="20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0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0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20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trích</a:t>
            </a:r>
            <a:r>
              <a:rPr lang="en-US" sz="20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dưới</a:t>
            </a:r>
            <a:r>
              <a:rPr lang="en-US" sz="20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đây</a:t>
            </a:r>
            <a:r>
              <a:rPr lang="en-US" sz="20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0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0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20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20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20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hệ</a:t>
            </a:r>
            <a:r>
              <a:rPr lang="en-US" sz="20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0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nối</a:t>
            </a:r>
            <a:r>
              <a:rPr lang="en-US" sz="20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0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0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ngữ</a:t>
            </a:r>
            <a:r>
              <a:rPr lang="en-US" sz="20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0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0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0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6147" name="Text Box 8"/>
          <p:cNvSpPr txBox="1">
            <a:spLocks noChangeArrowheads="1"/>
          </p:cNvSpPr>
          <p:nvPr/>
        </p:nvSpPr>
        <p:spPr bwMode="auto">
          <a:xfrm>
            <a:off x="76200" y="2027238"/>
            <a:ext cx="9067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sz="2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0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000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0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0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in </a:t>
            </a:r>
            <a:r>
              <a:rPr lang="en-US" sz="2000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đậm</a:t>
            </a:r>
            <a:r>
              <a:rPr lang="en-US" sz="20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0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en-US" sz="20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0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20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0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dưới</a:t>
            </a:r>
            <a:r>
              <a:rPr lang="en-US" sz="20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đây</a:t>
            </a:r>
            <a:r>
              <a:rPr lang="en-US" sz="20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20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thị</a:t>
            </a:r>
            <a:r>
              <a:rPr lang="en-US" sz="20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20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hệ</a:t>
            </a:r>
            <a:r>
              <a:rPr lang="en-US" sz="20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20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? </a:t>
            </a:r>
          </a:p>
        </p:txBody>
      </p:sp>
      <p:sp>
        <p:nvSpPr>
          <p:cNvPr id="13321" name="Text Box 9"/>
          <p:cNvSpPr txBox="1">
            <a:spLocks noChangeArrowheads="1"/>
          </p:cNvSpPr>
          <p:nvPr/>
        </p:nvSpPr>
        <p:spPr bwMode="auto">
          <a:xfrm>
            <a:off x="76200" y="2408238"/>
            <a:ext cx="8382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sz="2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0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000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20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20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hệ</a:t>
            </a:r>
            <a:r>
              <a:rPr lang="en-US" sz="20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0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0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0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nhưng</a:t>
            </a:r>
            <a:r>
              <a:rPr lang="en-US" sz="20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0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20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ở, </a:t>
            </a:r>
            <a:r>
              <a:rPr lang="en-US" sz="20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0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0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thích</a:t>
            </a:r>
            <a:r>
              <a:rPr lang="en-US" sz="20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0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0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20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ô </a:t>
            </a:r>
            <a:r>
              <a:rPr lang="en-US" sz="2000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trống</a:t>
            </a:r>
            <a:r>
              <a:rPr lang="en-US" sz="20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dưới</a:t>
            </a:r>
            <a:r>
              <a:rPr lang="en-US" sz="20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đây</a:t>
            </a:r>
            <a:r>
              <a:rPr lang="en-US" sz="20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13342" name="Text Box 30"/>
          <p:cNvSpPr txBox="1">
            <a:spLocks noChangeArrowheads="1"/>
          </p:cNvSpPr>
          <p:nvPr/>
        </p:nvSpPr>
        <p:spPr bwMode="auto">
          <a:xfrm>
            <a:off x="-15875" y="3063875"/>
            <a:ext cx="8686800" cy="316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en-US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Trời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bây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vắt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thăm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thẳm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en-US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cao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eaLnBrk="1" hangingPunct="1"/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en-US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vầng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trăng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to          </a:t>
            </a:r>
            <a:r>
              <a:rPr lang="en-US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đỏ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hồng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chân</a:t>
            </a:r>
            <a:r>
              <a:rPr lang="en-US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trời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rặng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tre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đen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en-US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ngôi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làng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xa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eaLnBrk="1" hangingPunct="1"/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	                                           </a:t>
            </a:r>
            <a:r>
              <a:rPr lang="en-US" sz="16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THẠCH LAM</a:t>
            </a:r>
          </a:p>
          <a:p>
            <a:pPr eaLnBrk="1" hangingPunct="1"/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c) </a:t>
            </a:r>
            <a:r>
              <a:rPr lang="en-US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Trăng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quầng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en-US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hạn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trăng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tán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en-US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mưa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eaLnBrk="1" hangingPunct="1"/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		                                 </a:t>
            </a:r>
            <a:r>
              <a:rPr lang="en-US" sz="14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TỤC NGỮ</a:t>
            </a:r>
          </a:p>
          <a:p>
            <a:pPr eaLnBrk="1" hangingPunct="1"/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d) </a:t>
            </a:r>
            <a:r>
              <a:rPr lang="en-US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Tôi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nơi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đóng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quân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chỗ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đẹp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đây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dân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coi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tôi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làng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lang="en-US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thương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yêu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tôi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hết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mực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            </a:t>
            </a:r>
            <a:r>
              <a:rPr lang="en-US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sao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sức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quyến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rũ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nhớ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thương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vẫn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mãnh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liệt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day </a:t>
            </a:r>
            <a:r>
              <a:rPr lang="en-US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dứt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mảnh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đất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cọc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cằn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này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eaLnBrk="1" hangingPunct="1"/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	                                       </a:t>
            </a:r>
            <a:r>
              <a:rPr lang="en-US" sz="16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NGUYỄN KHẢI</a:t>
            </a:r>
          </a:p>
        </p:txBody>
      </p:sp>
      <p:sp>
        <p:nvSpPr>
          <p:cNvPr id="13343" name="Text Box 31"/>
          <p:cNvSpPr txBox="1">
            <a:spLocks noChangeArrowheads="1"/>
          </p:cNvSpPr>
          <p:nvPr/>
        </p:nvSpPr>
        <p:spPr bwMode="auto">
          <a:xfrm>
            <a:off x="2743200" y="3382963"/>
            <a:ext cx="762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</a:p>
        </p:txBody>
      </p:sp>
      <p:sp>
        <p:nvSpPr>
          <p:cNvPr id="13345" name="Text Box 33"/>
          <p:cNvSpPr txBox="1">
            <a:spLocks noChangeArrowheads="1"/>
          </p:cNvSpPr>
          <p:nvPr/>
        </p:nvSpPr>
        <p:spPr bwMode="auto">
          <a:xfrm>
            <a:off x="3832225" y="3005138"/>
            <a:ext cx="762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</a:p>
        </p:txBody>
      </p:sp>
      <p:sp>
        <p:nvSpPr>
          <p:cNvPr id="13346" name="Text Box 34"/>
          <p:cNvSpPr txBox="1">
            <a:spLocks noChangeArrowheads="1"/>
          </p:cNvSpPr>
          <p:nvPr/>
        </p:nvSpPr>
        <p:spPr bwMode="auto">
          <a:xfrm>
            <a:off x="5143500" y="3371791"/>
            <a:ext cx="4191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ở</a:t>
            </a:r>
            <a:endParaRPr lang="en-US" sz="2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48" name="Text Box 36"/>
          <p:cNvSpPr txBox="1">
            <a:spLocks noChangeArrowheads="1"/>
          </p:cNvSpPr>
          <p:nvPr/>
        </p:nvSpPr>
        <p:spPr bwMode="auto">
          <a:xfrm>
            <a:off x="8229600" y="3352800"/>
            <a:ext cx="762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</a:p>
        </p:txBody>
      </p:sp>
      <p:sp>
        <p:nvSpPr>
          <p:cNvPr id="13349" name="Text Box 37"/>
          <p:cNvSpPr txBox="1">
            <a:spLocks noChangeArrowheads="1"/>
          </p:cNvSpPr>
          <p:nvPr/>
        </p:nvSpPr>
        <p:spPr bwMode="auto">
          <a:xfrm>
            <a:off x="1828800" y="5211763"/>
            <a:ext cx="762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</a:p>
        </p:txBody>
      </p:sp>
      <p:sp>
        <p:nvSpPr>
          <p:cNvPr id="13350" name="Text Box 38"/>
          <p:cNvSpPr txBox="1">
            <a:spLocks noChangeArrowheads="1"/>
          </p:cNvSpPr>
          <p:nvPr/>
        </p:nvSpPr>
        <p:spPr bwMode="auto">
          <a:xfrm>
            <a:off x="1600200" y="4267200"/>
            <a:ext cx="76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thì</a:t>
            </a:r>
          </a:p>
        </p:txBody>
      </p:sp>
      <p:sp>
        <p:nvSpPr>
          <p:cNvPr id="13352" name="Text Box 40"/>
          <p:cNvSpPr txBox="1">
            <a:spLocks noChangeArrowheads="1"/>
          </p:cNvSpPr>
          <p:nvPr/>
        </p:nvSpPr>
        <p:spPr bwMode="auto">
          <a:xfrm>
            <a:off x="3657600" y="4257675"/>
            <a:ext cx="76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thì</a:t>
            </a:r>
          </a:p>
        </p:txBody>
      </p:sp>
      <p:sp>
        <p:nvSpPr>
          <p:cNvPr id="13353" name="Text Box 41"/>
          <p:cNvSpPr txBox="1">
            <a:spLocks noChangeArrowheads="1"/>
          </p:cNvSpPr>
          <p:nvPr/>
        </p:nvSpPr>
        <p:spPr bwMode="auto">
          <a:xfrm>
            <a:off x="4876800" y="5181600"/>
            <a:ext cx="1295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nhưng</a:t>
            </a:r>
          </a:p>
        </p:txBody>
      </p:sp>
      <p:pic>
        <p:nvPicPr>
          <p:cNvPr id="13354" name="Picture 42" descr="PICTURE4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3" y="274638"/>
            <a:ext cx="947737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55" name="Text Box 43"/>
          <p:cNvSpPr txBox="1">
            <a:spLocks noChangeArrowheads="1"/>
          </p:cNvSpPr>
          <p:nvPr/>
        </p:nvSpPr>
        <p:spPr bwMode="auto">
          <a:xfrm>
            <a:off x="-76200" y="427038"/>
            <a:ext cx="990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S/121</a:t>
            </a:r>
          </a:p>
        </p:txBody>
      </p:sp>
      <p:sp>
        <p:nvSpPr>
          <p:cNvPr id="13356" name="Rectangle 44"/>
          <p:cNvSpPr>
            <a:spLocks noChangeArrowheads="1"/>
          </p:cNvSpPr>
          <p:nvPr/>
        </p:nvSpPr>
        <p:spPr bwMode="auto">
          <a:xfrm>
            <a:off x="3803650" y="3017838"/>
            <a:ext cx="6096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57" name="Rectangle 45"/>
          <p:cNvSpPr>
            <a:spLocks noChangeArrowheads="1"/>
          </p:cNvSpPr>
          <p:nvPr/>
        </p:nvSpPr>
        <p:spPr bwMode="auto">
          <a:xfrm>
            <a:off x="5060373" y="3398838"/>
            <a:ext cx="5334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58" name="Rectangle 46"/>
          <p:cNvSpPr>
            <a:spLocks noChangeArrowheads="1"/>
          </p:cNvSpPr>
          <p:nvPr/>
        </p:nvSpPr>
        <p:spPr bwMode="auto">
          <a:xfrm>
            <a:off x="2743200" y="3475038"/>
            <a:ext cx="5334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59" name="Rectangle 47"/>
          <p:cNvSpPr>
            <a:spLocks noChangeArrowheads="1"/>
          </p:cNvSpPr>
          <p:nvPr/>
        </p:nvSpPr>
        <p:spPr bwMode="auto">
          <a:xfrm>
            <a:off x="8309264" y="3402013"/>
            <a:ext cx="5334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60" name="Rectangle 48"/>
          <p:cNvSpPr>
            <a:spLocks noChangeArrowheads="1"/>
          </p:cNvSpPr>
          <p:nvPr/>
        </p:nvSpPr>
        <p:spPr bwMode="auto">
          <a:xfrm>
            <a:off x="1600200" y="4305300"/>
            <a:ext cx="5334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61" name="Rectangle 49"/>
          <p:cNvSpPr>
            <a:spLocks noChangeArrowheads="1"/>
          </p:cNvSpPr>
          <p:nvPr/>
        </p:nvSpPr>
        <p:spPr bwMode="auto">
          <a:xfrm>
            <a:off x="3733800" y="4267200"/>
            <a:ext cx="5334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62" name="Rectangle 50"/>
          <p:cNvSpPr>
            <a:spLocks noChangeArrowheads="1"/>
          </p:cNvSpPr>
          <p:nvPr/>
        </p:nvSpPr>
        <p:spPr bwMode="auto">
          <a:xfrm>
            <a:off x="1752600" y="5227638"/>
            <a:ext cx="5334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63" name="Rectangle 51"/>
          <p:cNvSpPr>
            <a:spLocks noChangeArrowheads="1"/>
          </p:cNvSpPr>
          <p:nvPr/>
        </p:nvSpPr>
        <p:spPr bwMode="auto">
          <a:xfrm>
            <a:off x="4907973" y="5231968"/>
            <a:ext cx="6858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16369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3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3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33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33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3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33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3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3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33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33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3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33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33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3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3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3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3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33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0" dur="500"/>
                                        <p:tgtEl>
                                          <p:spTgt spid="13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3" dur="500"/>
                                        <p:tgtEl>
                                          <p:spTgt spid="13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7" dur="500"/>
                                        <p:tgtEl>
                                          <p:spTgt spid="133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/>
                                        <p:tgtEl>
                                          <p:spTgt spid="133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1" dur="500"/>
                                        <p:tgtEl>
                                          <p:spTgt spid="133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/>
                                        <p:tgtEl>
                                          <p:spTgt spid="133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5" dur="500"/>
                                        <p:tgtEl>
                                          <p:spTgt spid="133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/>
                                        <p:tgtEl>
                                          <p:spTgt spid="133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9" dur="500"/>
                                        <p:tgtEl>
                                          <p:spTgt spid="133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/>
                                        <p:tgtEl>
                                          <p:spTgt spid="133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33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33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33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33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133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33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133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133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21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92" dur="2000"/>
                                        <p:tgtEl>
                                          <p:spTgt spid="133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21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95" dur="2000"/>
                                        <p:tgtEl>
                                          <p:spTgt spid="133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133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133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133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133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 nodeType="clickPar">
                      <p:stCondLst>
                        <p:cond delay="indefinite"/>
                      </p:stCondLst>
                      <p:childTnLst>
                        <p:par>
                          <p:cTn id="10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8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09" dur="500"/>
                                        <p:tgtEl>
                                          <p:spTgt spid="133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2" dur="500"/>
                                        <p:tgtEl>
                                          <p:spTgt spid="133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133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133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133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133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21" grpId="0"/>
      <p:bldP spid="13342" grpId="0"/>
      <p:bldP spid="13343" grpId="0"/>
      <p:bldP spid="13345" grpId="0"/>
      <p:bldP spid="13346" grpId="0"/>
      <p:bldP spid="13348" grpId="0"/>
      <p:bldP spid="13349" grpId="0"/>
      <p:bldP spid="13350" grpId="0"/>
      <p:bldP spid="13352" grpId="0"/>
      <p:bldP spid="13353" grpId="0"/>
      <p:bldP spid="13355" grpId="0"/>
      <p:bldP spid="13356" grpId="0" animBg="1"/>
      <p:bldP spid="13356" grpId="1" animBg="1"/>
      <p:bldP spid="13357" grpId="0" animBg="1"/>
      <p:bldP spid="13357" grpId="1" animBg="1"/>
      <p:bldP spid="13358" grpId="0" animBg="1"/>
      <p:bldP spid="13358" grpId="1" animBg="1"/>
      <p:bldP spid="13359" grpId="0" animBg="1"/>
      <p:bldP spid="13359" grpId="1" animBg="1"/>
      <p:bldP spid="13360" grpId="0" animBg="1"/>
      <p:bldP spid="13360" grpId="1" animBg="1"/>
      <p:bldP spid="13361" grpId="0" animBg="1"/>
      <p:bldP spid="13361" grpId="1" animBg="1"/>
      <p:bldP spid="13362" grpId="0" animBg="1"/>
      <p:bldP spid="13362" grpId="1" animBg="1"/>
      <p:bldP spid="13363" grpId="0" animBg="1"/>
      <p:bldP spid="13363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04" name="Text Box 16"/>
          <p:cNvSpPr txBox="1">
            <a:spLocks noChangeArrowheads="1"/>
          </p:cNvSpPr>
          <p:nvPr/>
        </p:nvSpPr>
        <p:spPr bwMode="auto">
          <a:xfrm>
            <a:off x="914400" y="1536700"/>
            <a:ext cx="800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Đặt</a:t>
            </a:r>
            <a:r>
              <a:rPr lang="en-US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hệ</a:t>
            </a:r>
            <a:r>
              <a:rPr lang="en-US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mà</a:t>
            </a:r>
            <a:r>
              <a:rPr lang="en-US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2305" name="Text Box 17"/>
          <p:cNvSpPr txBox="1">
            <a:spLocks noChangeArrowheads="1"/>
          </p:cNvSpPr>
          <p:nvPr/>
        </p:nvSpPr>
        <p:spPr bwMode="auto">
          <a:xfrm>
            <a:off x="1219200" y="2374900"/>
            <a:ext cx="6172200" cy="1570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Tôi dặn mãi </a:t>
            </a:r>
            <a:r>
              <a:rPr lang="en-US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mà</a:t>
            </a:r>
            <a:r>
              <a:rPr lang="en-US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nó không nhớ.</a:t>
            </a:r>
          </a:p>
          <a:p>
            <a:pPr eaLnBrk="1" hangingPunct="1">
              <a:spcBef>
                <a:spcPct val="50000"/>
              </a:spcBef>
            </a:pPr>
            <a:r>
              <a:rPr lang="en-US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Việc nhà</a:t>
            </a:r>
            <a:r>
              <a:rPr lang="en-US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thì</a:t>
            </a:r>
            <a:r>
              <a:rPr lang="en-US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nhác, việc chú bác </a:t>
            </a:r>
            <a:r>
              <a:rPr lang="en-US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siêng.</a:t>
            </a:r>
          </a:p>
          <a:p>
            <a:pPr eaLnBrk="1" hangingPunct="1">
              <a:spcBef>
                <a:spcPct val="50000"/>
              </a:spcBef>
            </a:pPr>
            <a:r>
              <a:rPr lang="en-US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Cái lược này làm </a:t>
            </a:r>
            <a:r>
              <a:rPr lang="en-US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sừng.</a:t>
            </a:r>
          </a:p>
        </p:txBody>
      </p:sp>
      <p:pic>
        <p:nvPicPr>
          <p:cNvPr id="12310" name="Picture 22" descr="PICTURE2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8913" y="650875"/>
            <a:ext cx="609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311" name="Picture 23" descr="PICTURE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813" y="381000"/>
            <a:ext cx="1928813" cy="1149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93078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12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23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23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23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23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2000"/>
                                        <p:tgtEl>
                                          <p:spTgt spid="12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04" grpId="0"/>
      <p:bldP spid="1230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"/>
          <p:cNvSpPr>
            <a:spLocks noChangeArrowheads="1"/>
          </p:cNvSpPr>
          <p:nvPr/>
        </p:nvSpPr>
        <p:spPr bwMode="auto">
          <a:xfrm>
            <a:off x="1219200" y="1066800"/>
            <a:ext cx="7239000" cy="3539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a. “</a:t>
            </a:r>
            <a:r>
              <a:rPr lang="en-US" sz="3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mà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” </a:t>
            </a:r>
          </a:p>
          <a:p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Tôi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dặn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mãi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mà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nó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nhớ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b. “</a:t>
            </a:r>
            <a:r>
              <a:rPr lang="en-US" sz="3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”</a:t>
            </a:r>
          </a:p>
          <a:p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nhác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chú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bác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siêng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c. “</a:t>
            </a:r>
            <a:r>
              <a:rPr lang="en-US" sz="3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” </a:t>
            </a:r>
          </a:p>
          <a:p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Cái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lược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này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sừng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763914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AutoShape 4"/>
          <p:cNvSpPr>
            <a:spLocks noChangeArrowheads="1"/>
          </p:cNvSpPr>
          <p:nvPr/>
        </p:nvSpPr>
        <p:spPr bwMode="auto">
          <a:xfrm>
            <a:off x="1447800" y="2057400"/>
            <a:ext cx="6781800" cy="1981200"/>
          </a:xfrm>
          <a:prstGeom prst="cloudCallout">
            <a:avLst>
              <a:gd name="adj1" fmla="val -63870"/>
              <a:gd name="adj2" fmla="val 99199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50000"/>
              </a:spcBef>
            </a:pPr>
            <a:r>
              <a:rPr lang="en-US" sz="2800" b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hệ</a:t>
            </a:r>
            <a:r>
              <a:rPr lang="en-US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marL="342900" indent="-342900">
              <a:spcBef>
                <a:spcPct val="50000"/>
              </a:spcBef>
            </a:pPr>
            <a:r>
              <a:rPr lang="en-US" sz="2800" b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hệ</a:t>
            </a:r>
            <a:r>
              <a:rPr lang="en-US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?</a:t>
            </a:r>
          </a:p>
          <a:p>
            <a:pPr marL="342900" indent="-342900" algn="ctr"/>
            <a:endParaRPr lang="en-US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685800" y="2057400"/>
            <a:ext cx="8077200" cy="1570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hệ</a:t>
            </a:r>
            <a:r>
              <a:rPr 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nối</a:t>
            </a:r>
            <a:r>
              <a:rPr 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ngữ</a:t>
            </a:r>
            <a:r>
              <a:rPr 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nhằm</a:t>
            </a:r>
            <a:r>
              <a:rPr 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mối</a:t>
            </a:r>
            <a:r>
              <a:rPr 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hệ</a:t>
            </a:r>
            <a:r>
              <a:rPr 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giữa</a:t>
            </a:r>
            <a:r>
              <a:rPr 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ngữ</a:t>
            </a:r>
            <a:r>
              <a:rPr 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ấy</a:t>
            </a:r>
            <a:r>
              <a:rPr 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hay, </a:t>
            </a:r>
            <a:r>
              <a:rPr lang="en-US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nhưng</a:t>
            </a:r>
            <a:r>
              <a:rPr 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mà</a:t>
            </a:r>
            <a:r>
              <a:rPr 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ở, </a:t>
            </a:r>
            <a:r>
              <a:rPr lang="en-US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…..</a:t>
            </a:r>
          </a:p>
        </p:txBody>
      </p:sp>
    </p:spTree>
    <p:extLst>
      <p:ext uri="{BB962C8B-B14F-4D97-AF65-F5344CB8AC3E}">
        <p14:creationId xmlns:p14="http://schemas.microsoft.com/office/powerpoint/2010/main" val="7281725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1000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8" dur="20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8" grpId="0" animBg="1"/>
      <p:bldP spid="11268" grpId="1" animBg="1"/>
      <p:bldP spid="1126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2531" name="BAI HOC DAU TIEN.MP3">
            <a:hlinkClick r:id="" action="ppaction://media"/>
          </p:cNvPr>
          <p:cNvPicPr>
            <a:picLocks noGrp="1" noRot="1" noChangeAspect="1" noChangeArrowheads="1"/>
          </p:cNvPicPr>
          <p:nvPr>
            <p:ph sz="half" idx="1"/>
            <a:audioFile r:link="rId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324100" y="3709988"/>
            <a:ext cx="304800" cy="3048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0244" name="Picture 2" descr="SZ169"/>
          <p:cNvPicPr>
            <a:picLocks noGrp="1" noChangeAspect="1" noChangeArrowheads="1"/>
          </p:cNvPicPr>
          <p:nvPr>
            <p:ph type="body" idx="4294967295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594" t="2061" r="10156" b="5154"/>
          <a:stretch>
            <a:fillRect/>
          </a:stretch>
        </p:blipFill>
        <p:spPr>
          <a:xfrm>
            <a:off x="0" y="0"/>
            <a:ext cx="9144000" cy="6858000"/>
          </a:xfrm>
          <a:solidFill>
            <a:srgbClr val="FF0066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0245" name="Picture 5" descr="redstar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4191000"/>
            <a:ext cx="815975" cy="688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6" name="Picture 52" descr="DSTARS-P"/>
          <p:cNvPicPr>
            <a:picLocks noChangeAspect="1" noChangeArrowheads="1" noCrop="1"/>
          </p:cNvPicPr>
          <p:nvPr/>
        </p:nvPicPr>
        <p:blipFill>
          <a:blip r:embed="rId6">
            <a:lum contrast="-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5105400"/>
            <a:ext cx="1504950" cy="1522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7" name="Picture 52" descr="DSTARS-P"/>
          <p:cNvPicPr>
            <a:picLocks noChangeAspect="1" noChangeArrowheads="1" noCrop="1"/>
          </p:cNvPicPr>
          <p:nvPr/>
        </p:nvPicPr>
        <p:blipFill>
          <a:blip r:embed="rId6">
            <a:lum contrast="-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0713" y="1835150"/>
            <a:ext cx="1806575" cy="1827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8" name="Picture 52" descr="DSTARS-P"/>
          <p:cNvPicPr>
            <a:picLocks noChangeAspect="1" noChangeArrowheads="1" noCrop="1"/>
          </p:cNvPicPr>
          <p:nvPr/>
        </p:nvPicPr>
        <p:blipFill>
          <a:blip r:embed="rId6">
            <a:lum contrast="-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0"/>
            <a:ext cx="1806575" cy="1827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9" name="Picture 52" descr="DSTARS-P"/>
          <p:cNvPicPr>
            <a:picLocks noChangeAspect="1" noChangeArrowheads="1" noCrop="1"/>
          </p:cNvPicPr>
          <p:nvPr/>
        </p:nvPicPr>
        <p:blipFill>
          <a:blip r:embed="rId6">
            <a:lum contrast="-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5715000"/>
            <a:ext cx="1066800" cy="1446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50" name="Picture 52" descr="DSTARS-P"/>
          <p:cNvPicPr>
            <a:picLocks noChangeAspect="1" noChangeArrowheads="1" noCrop="1"/>
          </p:cNvPicPr>
          <p:nvPr/>
        </p:nvPicPr>
        <p:blipFill>
          <a:blip r:embed="rId6">
            <a:lum contrast="-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3124200"/>
            <a:ext cx="1806575" cy="1827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51" name="Picture 52" descr="DSTARS-P"/>
          <p:cNvPicPr>
            <a:picLocks noChangeAspect="1" noChangeArrowheads="1" noCrop="1"/>
          </p:cNvPicPr>
          <p:nvPr/>
        </p:nvPicPr>
        <p:blipFill>
          <a:blip r:embed="rId6">
            <a:lum contrast="-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806575" cy="1827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41" name="WordArt 13"/>
          <p:cNvSpPr>
            <a:spLocks noChangeArrowheads="1" noChangeShapeType="1" noTextEdit="1"/>
          </p:cNvSpPr>
          <p:nvPr/>
        </p:nvSpPr>
        <p:spPr bwMode="auto">
          <a:xfrm>
            <a:off x="1981200" y="2895600"/>
            <a:ext cx="4648200" cy="838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pt-BR" sz="3600" b="1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Chúc các em học giỏi !</a:t>
            </a:r>
            <a:endParaRPr lang="en-US" sz="3600" b="1" kern="1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80360647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253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23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8" dur="500" fill="hold"/>
                                        <p:tgtEl>
                                          <p:spTgt spid="2254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9" dur="500" fill="hold"/>
                                        <p:tgtEl>
                                          <p:spTgt spid="2254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0" dur="500" fill="hold"/>
                                        <p:tgtEl>
                                          <p:spTgt spid="2254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11" dur="500" fill="hold"/>
                                        <p:tgtEl>
                                          <p:spTgt spid="2254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12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2531"/>
                </p:tgtEl>
              </p:cMediaNode>
            </p:audio>
          </p:childTnLst>
        </p:cTn>
      </p:par>
    </p:tnLst>
    <p:bldLst>
      <p:bldP spid="22541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10"/>
  <p:tag name="MMPROD_UIDATA" val="&lt;database version=&quot;10.0&quot;&gt;&lt;object type=&quot;1&quot; unique_id=&quot;10001&quot;&gt;&lt;object type=&quot;8&quot; unique_id=&quot;33226&quot;&gt;&lt;/object&gt;&lt;object type=&quot;2&quot; unique_id=&quot;33227&quot;&gt;&lt;object type=&quot;3&quot; unique_id=&quot;33228&quot;&gt;&lt;property id=&quot;20148&quot; value=&quot;5&quot;/&gt;&lt;property id=&quot;20300&quot; value=&quot;Slide 1&quot;/&gt;&lt;property id=&quot;20307&quot; value=&quot;257&quot;/&gt;&lt;/object&gt;&lt;object type=&quot;3&quot; unique_id=&quot;33229&quot;&gt;&lt;property id=&quot;20148&quot; value=&quot;5&quot;/&gt;&lt;property id=&quot;20300&quot; value=&quot;Slide 2&quot;/&gt;&lt;property id=&quot;20307&quot; value=&quot;258&quot;/&gt;&lt;/object&gt;&lt;object type=&quot;3&quot; unique_id=&quot;33230&quot;&gt;&lt;property id=&quot;20148&quot; value=&quot;5&quot;/&gt;&lt;property id=&quot;20300&quot; value=&quot;Slide 3&quot;/&gt;&lt;property id=&quot;20307&quot; value=&quot;259&quot;/&gt;&lt;/object&gt;&lt;object type=&quot;3&quot; unique_id=&quot;33231&quot;&gt;&lt;property id=&quot;20148&quot; value=&quot;5&quot;/&gt;&lt;property id=&quot;20300&quot; value=&quot;Slide 4&quot;/&gt;&lt;property id=&quot;20307&quot; value=&quot;260&quot;/&gt;&lt;/object&gt;&lt;object type=&quot;3&quot; unique_id=&quot;33232&quot;&gt;&lt;property id=&quot;20148&quot; value=&quot;5&quot;/&gt;&lt;property id=&quot;20300&quot; value=&quot;Slide 5&quot;/&gt;&lt;property id=&quot;20307&quot; value=&quot;261&quot;/&gt;&lt;/object&gt;&lt;object type=&quot;3&quot; unique_id=&quot;33233&quot;&gt;&lt;property id=&quot;20148&quot; value=&quot;5&quot;/&gt;&lt;property id=&quot;20300&quot; value=&quot;Slide 6&quot;/&gt;&lt;property id=&quot;20307&quot; value=&quot;262&quot;/&gt;&lt;/object&gt;&lt;object type=&quot;3&quot; unique_id=&quot;33234&quot;&gt;&lt;property id=&quot;20148&quot; value=&quot;5&quot;/&gt;&lt;property id=&quot;20300&quot; value=&quot;Slide 7&quot;/&gt;&lt;property id=&quot;20307&quot; value=&quot;263&quot;/&gt;&lt;/object&gt;&lt;object type=&quot;3&quot; unique_id=&quot;33235&quot;&gt;&lt;property id=&quot;20148&quot; value=&quot;5&quot;/&gt;&lt;property id=&quot;20300&quot; value=&quot;Slide 8&quot;/&gt;&lt;property id=&quot;20307&quot; value=&quot;264&quot;/&gt;&lt;/object&gt;&lt;object type=&quot;3&quot; unique_id=&quot;33236&quot;&gt;&lt;property id=&quot;20148&quot; value=&quot;5&quot;/&gt;&lt;property id=&quot;20300&quot; value=&quot;Slide 9&quot;/&gt;&lt;property id=&quot;20307&quot; value=&quot;265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671</Words>
  <Application>Microsoft Office PowerPoint</Application>
  <PresentationFormat>On-screen Show (4:3)</PresentationFormat>
  <Paragraphs>61</Paragraphs>
  <Slides>9</Slides>
  <Notes>1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THAMB</dc:creator>
  <cp:lastModifiedBy>A</cp:lastModifiedBy>
  <cp:revision>5</cp:revision>
  <dcterms:created xsi:type="dcterms:W3CDTF">2018-11-13T06:58:00Z</dcterms:created>
  <dcterms:modified xsi:type="dcterms:W3CDTF">2019-11-18T05:24:23Z</dcterms:modified>
</cp:coreProperties>
</file>