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69" r:id="rId13"/>
    <p:sldId id="270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1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97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2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8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3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BDE2-0AE8-48C5-89B1-E6BD5BCBFB93}" type="datetimeFigureOut">
              <a:rPr lang="en-US" smtClean="0"/>
              <a:pPr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DF02-8BA1-4057-AB76-294917F2B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2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3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7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8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9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1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69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0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1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7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66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7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8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75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76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7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2"/>
          <p:cNvPicPr>
            <a:picLocks noChangeAspect="1" noChangeArrowheads="1" noCrop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8"/>
          <p:cNvPicPr>
            <a:picLocks noChangeAspect="1" noChangeArrowheads="1" noCrop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90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4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6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" name="WordArt 101"/>
          <p:cNvSpPr>
            <a:spLocks noChangeArrowheads="1" noChangeShapeType="1" noTextEdit="1"/>
          </p:cNvSpPr>
          <p:nvPr/>
        </p:nvSpPr>
        <p:spPr bwMode="auto">
          <a:xfrm>
            <a:off x="381000" y="23622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 dirty="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về thăm lớp</a:t>
            </a:r>
            <a:endParaRPr lang="en-US" sz="4000" kern="10" dirty="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Times New Roman"/>
            </a:endParaRPr>
          </a:p>
        </p:txBody>
      </p:sp>
      <p:sp>
        <p:nvSpPr>
          <p:cNvPr id="3165" name="Text Box 102"/>
          <p:cNvSpPr txBox="1">
            <a:spLocks noChangeArrowheads="1"/>
          </p:cNvSpPr>
          <p:nvPr/>
        </p:nvSpPr>
        <p:spPr bwMode="auto">
          <a:xfrm>
            <a:off x="1981200" y="3048000"/>
            <a:ext cx="4854575" cy="584775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PHÂN MÔN</a:t>
            </a:r>
            <a:r>
              <a:rPr lang="en-US" sz="32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CHÍNH TẢ</a:t>
            </a:r>
            <a:endParaRPr lang="en-US" sz="32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79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391400" cy="254476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6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57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657907" cy="3429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- cha (cha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0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r/ d /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gi,v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/d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sinh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1601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810000" y="1645293"/>
            <a:ext cx="148113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Buôn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Lênh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61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0" y="835025"/>
            <a:ext cx="9144000" cy="4422775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gùi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nhà.Mọi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phắc.Y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Quỳ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 Y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reo to:</a:t>
            </a:r>
          </a:p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A,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1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7391400" cy="4525963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7620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2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altLang="en-US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dễ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6577013" cy="45942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phắc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uỳ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3498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sinh nghe 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49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3498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9144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 - &amp;quot;Ôn bài cũ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    Chính tả (Nghe - viết)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Hướng dẫn học sinh nghe – viết&amp;quot;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 - &amp;quot;   Đoạn văn cho em biết điều gì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Tìm các từ khó,dễ lẫn khi viết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Hướng dẫn học sinh làm bài tập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 2. Tìm những tiếng có nghĩa:&amp;#x0D;&amp;#x0A;a) Chỉ khác nhau ở âm đầu tr hay ch.&amp;#x0D;&amp;#x0A;M: trao (trao đổi) – chao (chao liệng)&amp;#x0D;&amp;#x0A;&amp;quot;&quot;/&gt;&lt;property id=&quot;20307&quot; value=&quot;265&quot;/&gt;&lt;/object&gt;&lt;object type=&quot;3&quot; unique_id=&quot;10012&quot;&gt;&lt;property id=&quot;20148&quot; value=&quot;5&quot;/&gt;&lt;property id=&quot;20300&quot; value=&quot;Slide 10 - &amp;quot;tra (tra ngô)  - cha (cha mẹ)&amp;#x0D;&amp;#x0A;trà (uống trà) -  chà (chà xát)&amp;#x0D;&amp;#x0A;trao (trao cho) - chao (chao cánh)&amp;#x0D;&amp;#x0A;trào (dâng trào) &quot;/&gt;&lt;property id=&quot;20307&quot; value=&quot;266&quot;/&gt;&lt;/object&gt;&lt;object type=&quot;3&quot; unique_id=&quot;10015&quot;&gt;&lt;property id=&quot;20148&quot; value=&quot;5&quot;/&gt;&lt;property id=&quot;20300&quot; value=&quot;Slide 11 - &amp;quot;Dặn dò&amp;quot;&quot;/&gt;&lt;property id=&quot;20307&quot; value=&quot;269&quot;/&gt;&lt;/object&gt;&lt;object type=&quot;3&quot; unique_id=&quot;10016&quot;&gt;&lt;property id=&quot;20148&quot; value=&quot;5&quot;/&gt;&lt;property id=&quot;20300&quot; value=&quot;Slide 12&quot;/&gt;&lt;property id=&quot;20307&quot; value=&quot;270&quot;/&gt;&lt;/object&gt;&lt;/object&gt;&lt;object type=&quot;8&quot; unique_id=&quot;10032&quot;&gt;&lt;/object&gt;&lt;/object&gt;&lt;/database&gt;"/>
  <p:tag name="SECTOMILLISECCONVERTED" val="1"/>
  <p:tag name="ISPRING_RESOURCE_PATHS_HASH_PRESENTER" val="c2b5b72c2d3177b8add83f983b1cf64254e7e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248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Ôn bài cũ</vt:lpstr>
      <vt:lpstr>    Chính tả (Nghe - viết)</vt:lpstr>
      <vt:lpstr>Hướng dẫn học sinh nghe – viết</vt:lpstr>
      <vt:lpstr>PowerPoint Presentation</vt:lpstr>
      <vt:lpstr>   Đoạn văn cho em biết điều gì?</vt:lpstr>
      <vt:lpstr>Tìm các từ khó, dễ lẫn khi viết</vt:lpstr>
      <vt:lpstr>Học sinh nghe viết</vt:lpstr>
      <vt:lpstr>Hướng dẫn học sinh làm bài tập</vt:lpstr>
      <vt:lpstr> 2. Tìm những tiếng có nghĩa: a) Chỉ khác nhau ở âm đầu tr hay ch. M: trao (trao đổi) – chao (chao liệng) </vt:lpstr>
      <vt:lpstr>tra (tra ngô)  - cha (cha mẹ) trà (uống trà) -  chà (chà xát) trao (trao cho) - chao (chao cánh) trào (dâng trào) -  chào (chào hỏi) tráo (đánh tráo) -  cháo (bát cháo) tro (tro bếp)      -  cho (cho quà) 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33</cp:revision>
  <dcterms:created xsi:type="dcterms:W3CDTF">2016-11-16T09:05:23Z</dcterms:created>
  <dcterms:modified xsi:type="dcterms:W3CDTF">2019-12-12T07:39:26Z</dcterms:modified>
</cp:coreProperties>
</file>