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về thăm lớp</a:t>
            </a:r>
            <a:endParaRPr lang="en-US" sz="40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391400" cy="25447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57907" cy="3429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cha (cha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r/ d /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gi,v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/d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sinh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810000" y="1645293"/>
            <a:ext cx="148113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Lênh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0" y="835025"/>
            <a:ext cx="9144000" cy="4422775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nhà.Mọi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phắc.Y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reo to: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A,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dễ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uỳ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nghe 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Đoạn văn cho em biết điều gì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2. Tìm những tiếng có nghĩa:&amp;#x0D;&amp;#x0A;a) Chỉ khác nhau ở âm đầu tr hay ch.&amp;#x0D;&amp;#x0A;M: trao (trao đổi) – chao (chao liệng)&amp;#x0D;&amp;#x0A;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ra (tra ngô)  - cha (cha mẹ)&amp;#x0D;&amp;#x0A;trà (uống trà) -  chà (chà xát)&amp;#x0D;&amp;#x0A;trao (trao cho) - chao (chao cánh)&amp;#x0D;&amp;#x0A;trào (dâng trào) &quot;/&gt;&lt;property id=&quot;20307&quot; value=&quot;266&quot;/&gt;&lt;/object&gt;&lt;object type=&quot;3&quot; unique_id=&quot;10015&quot;&gt;&lt;property id=&quot;20148&quot; value=&quot;5&quot;/&gt;&lt;property id=&quot;20300&quot; value=&quot;Slide 11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70&quot;/&gt;&lt;/object&gt;&lt;/object&gt;&lt;object type=&quot;8&quot; unique_id=&quot;10032&quot;&gt;&lt;/object&gt;&lt;/object&gt;&lt;/database&gt;"/>
  <p:tag name="SECTOMILLISECCONVERTED" val="1"/>
  <p:tag name="ISPRING_RESOURCE_PATHS_HASH_PRESENTER" val="c2b5b72c2d3177b8add83f983b1cf64254e7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248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Đoạn văn cho em biết điều gì?</vt:lpstr>
      <vt:lpstr>Tìm các từ khó, dễ lẫn khi viết</vt:lpstr>
      <vt:lpstr>Học sinh nghe viết</vt:lpstr>
      <vt:lpstr>Hướng dẫn học sinh làm bài tập</vt:lpstr>
      <vt:lpstr> 2. Tìm những tiếng có nghĩa: a) Chỉ khác nhau ở âm đầu tr hay ch. M: trao (trao đổi) – chao (chao liệng) </vt:lpstr>
      <vt:lpstr>tra (tra ngô)  - cha (cha mẹ) trà (uống trà) -  chà (chà xát) trao (trao cho) - chao (chao cánh) trào (dâng trào) -  chào (chào hỏi) tráo (đánh tráo) -  cháo (bát cháo) tro (tro bếp)      -  cho (cho quà) 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33</cp:revision>
  <dcterms:created xsi:type="dcterms:W3CDTF">2016-11-16T09:05:23Z</dcterms:created>
  <dcterms:modified xsi:type="dcterms:W3CDTF">2019-12-12T07:39:26Z</dcterms:modified>
</cp:coreProperties>
</file>