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0" r:id="rId3"/>
    <p:sldId id="278" r:id="rId4"/>
    <p:sldId id="281" r:id="rId5"/>
    <p:sldId id="282" r:id="rId6"/>
    <p:sldId id="259" r:id="rId7"/>
    <p:sldId id="283" r:id="rId8"/>
    <p:sldId id="269" r:id="rId9"/>
    <p:sldId id="267" r:id="rId10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3FA"/>
    <a:srgbClr val="FFE1F2"/>
    <a:srgbClr val="FFF8E5"/>
    <a:srgbClr val="FEF5DA"/>
    <a:srgbClr val="FEEFC6"/>
    <a:srgbClr val="CC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2181" autoAdjust="0"/>
  </p:normalViewPr>
  <p:slideViewPr>
    <p:cSldViewPr snapToGrid="0">
      <p:cViewPr varScale="1">
        <p:scale>
          <a:sx n="61" d="100"/>
          <a:sy n="61" d="100"/>
        </p:scale>
        <p:origin x="-84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5384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235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117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6661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479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319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591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027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279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921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71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pPr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054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7287"/>
            <a:ext cx="12191999" cy="6905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19194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Rectangle 9"/>
          <p:cNvSpPr/>
          <p:nvPr/>
        </p:nvSpPr>
        <p:spPr>
          <a:xfrm>
            <a:off x="1066806" y="3598992"/>
            <a:ext cx="103727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tabLst>
                <a:tab pos="5486400" algn="l"/>
              </a:tabLst>
              <a:defRPr/>
            </a:pP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435406" y="1014251"/>
            <a:ext cx="3276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4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altLang="en-US" sz="4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45569" y="598513"/>
            <a:ext cx="103293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/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62373" y="2371241"/>
            <a:ext cx="9190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0238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430745" y="152400"/>
            <a:ext cx="11460163" cy="1793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từ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và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câu</a:t>
            </a:r>
            <a:endParaRPr lang="en-US" alt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alt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alt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alt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alt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alt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phúc</a:t>
            </a:r>
            <a:endParaRPr lang="en-US" altLang="en-US" sz="32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09599" y="1839305"/>
            <a:ext cx="1097805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200" dirty="0" err="1">
                <a:solidFill>
                  <a:srgbClr val="002060"/>
                </a:solidFill>
              </a:rPr>
              <a:t>Chọn</a:t>
            </a:r>
            <a:r>
              <a:rPr lang="en-US" altLang="en-US" sz="3200" dirty="0">
                <a:solidFill>
                  <a:srgbClr val="002060"/>
                </a:solidFill>
              </a:rPr>
              <a:t> ý </a:t>
            </a:r>
            <a:r>
              <a:rPr lang="en-US" altLang="en-US" sz="3200" dirty="0" err="1">
                <a:solidFill>
                  <a:srgbClr val="002060"/>
                </a:solidFill>
              </a:rPr>
              <a:t>thích</a:t>
            </a:r>
            <a:r>
              <a:rPr lang="en-US" altLang="en-US" sz="3200" dirty="0">
                <a:solidFill>
                  <a:srgbClr val="002060"/>
                </a:solidFill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</a:rPr>
              <a:t>hợp</a:t>
            </a:r>
            <a:r>
              <a:rPr lang="en-US" altLang="en-US" sz="3200" dirty="0">
                <a:solidFill>
                  <a:srgbClr val="002060"/>
                </a:solidFill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</a:rPr>
              <a:t>nhất</a:t>
            </a:r>
            <a:r>
              <a:rPr lang="en-US" altLang="en-US" sz="3200" dirty="0">
                <a:solidFill>
                  <a:srgbClr val="002060"/>
                </a:solidFill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</a:rPr>
              <a:t>để</a:t>
            </a:r>
            <a:r>
              <a:rPr lang="en-US" altLang="en-US" sz="3200" dirty="0">
                <a:solidFill>
                  <a:srgbClr val="002060"/>
                </a:solidFill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</a:rPr>
              <a:t>giải</a:t>
            </a:r>
            <a:r>
              <a:rPr lang="en-US" altLang="en-US" sz="3200" dirty="0">
                <a:solidFill>
                  <a:srgbClr val="002060"/>
                </a:solidFill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</a:rPr>
              <a:t>nghĩa</a:t>
            </a:r>
            <a:r>
              <a:rPr lang="en-US" altLang="en-US" sz="3200" dirty="0">
                <a:solidFill>
                  <a:srgbClr val="002060"/>
                </a:solidFill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</a:rPr>
              <a:t>từ</a:t>
            </a:r>
            <a:r>
              <a:rPr lang="en-US" altLang="en-US" sz="3200" dirty="0">
                <a:solidFill>
                  <a:srgbClr val="002060"/>
                </a:solidFill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</a:rPr>
              <a:t>hạnh</a:t>
            </a:r>
            <a:r>
              <a:rPr lang="en-US" altLang="en-US" sz="3200" b="1" i="1" dirty="0">
                <a:solidFill>
                  <a:srgbClr val="002060"/>
                </a:solidFill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</a:rPr>
              <a:t>phúc</a:t>
            </a:r>
            <a:r>
              <a:rPr lang="en-US" altLang="en-US" sz="3200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609599" y="2409489"/>
            <a:ext cx="11281309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altLang="en-US" sz="3200" dirty="0"/>
              <a:t> </a:t>
            </a:r>
            <a:r>
              <a:rPr lang="en-US" altLang="en-US" sz="3200" dirty="0" err="1"/>
              <a:t>Cảm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giác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dễ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chịu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vì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được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ăn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ngon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ngủ</a:t>
            </a:r>
            <a:r>
              <a:rPr lang="en-US" altLang="en-US" sz="3200" dirty="0"/>
              <a:t> </a:t>
            </a:r>
            <a:r>
              <a:rPr lang="en-US" altLang="en-US" sz="3200" dirty="0" err="1"/>
              <a:t>yên</a:t>
            </a:r>
            <a:r>
              <a:rPr lang="en-US" altLang="en-US" sz="3200" dirty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b) </a:t>
            </a:r>
            <a:r>
              <a:rPr lang="en-US" altLang="en-US" sz="3200" dirty="0" err="1"/>
              <a:t>Trạng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thái</a:t>
            </a:r>
            <a:r>
              <a:rPr lang="en-US" altLang="en-US" sz="3200" dirty="0"/>
              <a:t> sung </a:t>
            </a:r>
            <a:r>
              <a:rPr lang="en-US" altLang="en-US" sz="3200" dirty="0" err="1"/>
              <a:t>sướng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vì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cảm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thấy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hoàn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toàn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đạt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được</a:t>
            </a:r>
            <a:r>
              <a:rPr lang="en-US" altLang="en-US" sz="3200" dirty="0"/>
              <a:t> ý </a:t>
            </a:r>
            <a:r>
              <a:rPr lang="en-US" altLang="en-US" sz="3200" dirty="0" err="1"/>
              <a:t>nguyện</a:t>
            </a:r>
            <a:r>
              <a:rPr lang="en-US" altLang="en-US" sz="3200" dirty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c) </a:t>
            </a:r>
            <a:r>
              <a:rPr lang="en-US" altLang="en-US" sz="3200" dirty="0" err="1"/>
              <a:t>Hồ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hởi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háo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hức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sẵn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sàng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làm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mọi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việc</a:t>
            </a:r>
            <a:r>
              <a:rPr lang="en-US" altLang="en-US" sz="3200" dirty="0"/>
              <a:t>.</a:t>
            </a:r>
          </a:p>
        </p:txBody>
      </p:sp>
      <p:sp>
        <p:nvSpPr>
          <p:cNvPr id="13" name="Oval 12"/>
          <p:cNvSpPr/>
          <p:nvPr/>
        </p:nvSpPr>
        <p:spPr>
          <a:xfrm>
            <a:off x="549275" y="3189885"/>
            <a:ext cx="565150" cy="515196"/>
          </a:xfrm>
          <a:prstGeom prst="ellipse">
            <a:avLst/>
          </a:prstGeom>
          <a:noFill/>
          <a:ln w="28575">
            <a:solidFill>
              <a:srgbClr val="FF0000">
                <a:alpha val="7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188494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80" y="-1302"/>
            <a:ext cx="12198759" cy="6859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56964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76"/>
            <a:ext cx="12192000" cy="6857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48508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83324" y="1865578"/>
            <a:ext cx="1098856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i="1" dirty="0">
                <a:solidFill>
                  <a:srgbClr val="002060"/>
                </a:solidFill>
                <a:cs typeface="Times New Roman" pitchFamily="18" charset="0"/>
              </a:rPr>
              <a:t> 2. </a:t>
            </a:r>
            <a:r>
              <a:rPr lang="en-US" altLang="en-US" sz="3200" i="1" dirty="0" err="1">
                <a:solidFill>
                  <a:srgbClr val="002060"/>
                </a:solidFill>
                <a:cs typeface="Times New Roman" pitchFamily="18" charset="0"/>
              </a:rPr>
              <a:t>Tìm</a:t>
            </a:r>
            <a:r>
              <a:rPr lang="en-US" altLang="en-US" sz="320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2060"/>
                </a:solidFill>
                <a:cs typeface="Times New Roman" pitchFamily="18" charset="0"/>
              </a:rPr>
              <a:t>những</a:t>
            </a:r>
            <a:r>
              <a:rPr lang="en-US" altLang="en-US" sz="320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2060"/>
                </a:solidFill>
                <a:cs typeface="Times New Roman" pitchFamily="18" charset="0"/>
              </a:rPr>
              <a:t>từ</a:t>
            </a:r>
            <a:r>
              <a:rPr lang="en-US" altLang="en-US" sz="320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2060"/>
                </a:solidFill>
                <a:cs typeface="Times New Roman" pitchFamily="18" charset="0"/>
              </a:rPr>
              <a:t>đồng</a:t>
            </a:r>
            <a:r>
              <a:rPr lang="en-US" altLang="en-US" sz="320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2060"/>
                </a:solidFill>
                <a:cs typeface="Times New Roman" pitchFamily="18" charset="0"/>
              </a:rPr>
              <a:t>nghĩa</a:t>
            </a:r>
            <a:r>
              <a:rPr lang="en-US" altLang="en-US" sz="320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2060"/>
                </a:solidFill>
                <a:cs typeface="Times New Roman" pitchFamily="18" charset="0"/>
              </a:rPr>
              <a:t>và</a:t>
            </a:r>
            <a:r>
              <a:rPr lang="en-US" altLang="en-US" sz="320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2060"/>
                </a:solidFill>
                <a:cs typeface="Times New Roman" pitchFamily="18" charset="0"/>
              </a:rPr>
              <a:t>trái</a:t>
            </a:r>
            <a:r>
              <a:rPr lang="en-US" altLang="en-US" sz="320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2060"/>
                </a:solidFill>
                <a:cs typeface="Times New Roman" pitchFamily="18" charset="0"/>
              </a:rPr>
              <a:t>nghĩa</a:t>
            </a:r>
            <a:r>
              <a:rPr lang="en-US" altLang="en-US" sz="320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2060"/>
                </a:solidFill>
                <a:cs typeface="Times New Roman" pitchFamily="18" charset="0"/>
              </a:rPr>
              <a:t>với</a:t>
            </a:r>
            <a:r>
              <a:rPr lang="en-US" altLang="en-US" sz="320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2060"/>
                </a:solidFill>
                <a:cs typeface="Times New Roman" pitchFamily="18" charset="0"/>
              </a:rPr>
              <a:t>từ</a:t>
            </a:r>
            <a:r>
              <a:rPr lang="en-US" altLang="en-US" sz="3200" i="1" dirty="0">
                <a:solidFill>
                  <a:srgbClr val="002060"/>
                </a:solidFill>
                <a:cs typeface="Times New Roman" pitchFamily="18" charset="0"/>
              </a:rPr>
              <a:t>  </a:t>
            </a:r>
            <a:r>
              <a:rPr lang="en-US" altLang="en-US" sz="3200" b="1" i="1" dirty="0" err="1">
                <a:solidFill>
                  <a:srgbClr val="002060"/>
                </a:solidFill>
                <a:cs typeface="Times New Roman" pitchFamily="18" charset="0"/>
              </a:rPr>
              <a:t>hạnh</a:t>
            </a:r>
            <a:r>
              <a:rPr lang="en-US" altLang="en-US" sz="3200" b="1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cs typeface="Times New Roman" pitchFamily="18" charset="0"/>
              </a:rPr>
              <a:t>phúc</a:t>
            </a:r>
            <a:r>
              <a:rPr lang="en-US" altLang="en-US" sz="3200" b="1" i="1" dirty="0">
                <a:solidFill>
                  <a:srgbClr val="002060"/>
                </a:solidFill>
                <a:cs typeface="Times New Roman" pitchFamily="18" charset="0"/>
              </a:rPr>
              <a:t>.</a:t>
            </a:r>
          </a:p>
        </p:txBody>
      </p:sp>
      <p:graphicFrame>
        <p:nvGraphicFramePr>
          <p:cNvPr id="11" name="Group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38457694"/>
              </p:ext>
            </p:extLst>
          </p:nvPr>
        </p:nvGraphicFramePr>
        <p:xfrm>
          <a:off x="787291" y="2508766"/>
          <a:ext cx="10374695" cy="3145568"/>
        </p:xfrm>
        <a:graphic>
          <a:graphicData uri="http://schemas.openxmlformats.org/drawingml/2006/table">
            <a:tbl>
              <a:tblPr/>
              <a:tblGrid>
                <a:gridCol w="52388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358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32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Từ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đồng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nghĩa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Từ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trái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nghĩa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8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675093" y="3181270"/>
            <a:ext cx="21755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sung sướng 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75001" y="3750279"/>
            <a:ext cx="17011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may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mắn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789789" y="3165504"/>
            <a:ext cx="15872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bất hạnh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747041" y="3701534"/>
            <a:ext cx="17235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khốn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khổ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739549" y="4221796"/>
            <a:ext cx="14911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cực khổ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777733" y="4710532"/>
            <a:ext cx="12747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cơ cực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6610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/>
      <p:bldP spid="1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537096" y="772355"/>
            <a:ext cx="1098856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2800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hạnh</a:t>
            </a:r>
            <a:r>
              <a:rPr lang="en-US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phúc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phúc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“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may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mắn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tốt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lành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”.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ngữ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chứa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phúc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M: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phúc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đức</a:t>
            </a:r>
            <a:endParaRPr lang="en-US" sz="2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5486400" algn="l"/>
              </a:tabLst>
            </a:pP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32373710"/>
              </p:ext>
            </p:extLst>
          </p:nvPr>
        </p:nvGraphicFramePr>
        <p:xfrm>
          <a:off x="599088" y="2580002"/>
          <a:ext cx="10988566" cy="4183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36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949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78508">
                <a:tc>
                  <a:txBody>
                    <a:bodyPr/>
                    <a:lstStyle/>
                    <a:p>
                      <a:pPr algn="ctr"/>
                      <a:r>
                        <a:rPr lang="en-US" sz="2800" b="1" kern="1200" dirty="0" err="1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800" b="1" kern="1200" baseline="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kern="1200" baseline="0" dirty="0" err="1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chứa</a:t>
                      </a:r>
                      <a:r>
                        <a:rPr lang="en-US" sz="2800" b="1" kern="1200" baseline="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kern="1200" baseline="0" dirty="0" err="1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tiếng</a:t>
                      </a:r>
                      <a:r>
                        <a:rPr lang="en-US" sz="2800" b="1" kern="1200" baseline="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kern="1200" baseline="0" dirty="0" err="1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phúc</a:t>
                      </a:r>
                      <a:endParaRPr lang="en-US" sz="280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kern="120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Nghĩa</a:t>
                      </a:r>
                      <a:r>
                        <a:rPr lang="en-US" sz="2800" b="1" kern="1200" baseline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của từ</a:t>
                      </a:r>
                      <a:endParaRPr lang="en-US" sz="280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652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F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777763" y="3161086"/>
            <a:ext cx="37469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Phúc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ấm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Phúc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trạch</a:t>
            </a:r>
            <a:endParaRPr lang="en-US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Phúc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hậu</a:t>
            </a:r>
            <a:endParaRPr lang="en-US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Phúc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lộc</a:t>
            </a:r>
            <a:endParaRPr lang="en-US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Phúc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lợi</a:t>
            </a:r>
            <a:endParaRPr lang="en-US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1143000" algn="l"/>
                <a:tab pos="5486400" algn="l"/>
              </a:tabLst>
            </a:pPr>
            <a:endParaRPr lang="en-US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Phúc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phận</a:t>
            </a:r>
            <a:endParaRPr lang="en-US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Phúc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đức</a:t>
            </a:r>
            <a:endParaRPr lang="en-US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Vô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phúc</a:t>
            </a:r>
            <a:endParaRPr lang="en-US" sz="2400" dirty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002923" y="3176871"/>
            <a:ext cx="658473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hay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ấm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dồi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mắn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329952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Rectangle 13"/>
          <p:cNvSpPr/>
          <p:nvPr/>
        </p:nvSpPr>
        <p:spPr>
          <a:xfrm>
            <a:off x="630353" y="985780"/>
            <a:ext cx="1094126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en-US" sz="3200" u="sng" dirty="0">
                <a:latin typeface="VNI-Times" pitchFamily="2" charset="0"/>
                <a:ea typeface="Times New Roman" panose="02020603050405020304" pitchFamily="18" charset="0"/>
              </a:rPr>
              <a:t>:</a:t>
            </a:r>
            <a:r>
              <a:rPr lang="en-US" sz="3200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hiểu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khác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hạnh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phúc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Theo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yếu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tố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dưới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đây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yếu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tố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trọng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nên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gia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đình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hạnh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phúc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1025525" algn="l"/>
              </a:tabLst>
            </a:pP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	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a.Giàu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1025525" algn="l"/>
              </a:tabLst>
            </a:pPr>
            <a:r>
              <a:rPr lang="en-US" sz="3200" dirty="0">
                <a:solidFill>
                  <a:srgbClr val="0070C0"/>
                </a:solidFill>
                <a:latin typeface="VNI-Times" pitchFamily="2" charset="0"/>
                <a:ea typeface="Times New Roman" panose="02020603050405020304" pitchFamily="18" charset="0"/>
              </a:rPr>
              <a:t>	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b.Con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cái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giỏi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tabLst>
                <a:tab pos="1025525" algn="l"/>
              </a:tabLst>
            </a:pPr>
            <a:r>
              <a:rPr lang="en-US" sz="3200" dirty="0">
                <a:solidFill>
                  <a:srgbClr val="0070C0"/>
                </a:solidFill>
                <a:latin typeface="VNI-Times" pitchFamily="2" charset="0"/>
                <a:ea typeface="Times New Roman" panose="02020603050405020304" pitchFamily="18" charset="0"/>
              </a:rPr>
              <a:t>	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c.Mọi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sống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hòa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thuận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1025525" algn="l"/>
              </a:tabLst>
            </a:pP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d.Bố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mẹ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chức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vụ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cao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0070C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1922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1743496" y="2554010"/>
            <a:ext cx="8620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548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79&quot;/&gt;&lt;/object&gt;&lt;object type=&quot;3&quot; unique_id=&quot;10004&quot;&gt;&lt;property id=&quot;20148&quot; value=&quot;5&quot;/&gt;&lt;property id=&quot;20300&quot; value=&quot;Slide 2&quot;/&gt;&lt;property id=&quot;20307&quot; value=&quot;280&quot;/&gt;&lt;/object&gt;&lt;object type=&quot;3&quot; unique_id=&quot;10005&quot;&gt;&lt;property id=&quot;20148&quot; value=&quot;5&quot;/&gt;&lt;property id=&quot;20300&quot; value=&quot;Slide 3&quot;/&gt;&lt;property id=&quot;20307&quot; value=&quot;278&quot;/&gt;&lt;/object&gt;&lt;object type=&quot;3&quot; unique_id=&quot;10006&quot;&gt;&lt;property id=&quot;20148&quot; value=&quot;5&quot;/&gt;&lt;property id=&quot;20300&quot; value=&quot;Slide 4&quot;/&gt;&lt;property id=&quot;20307&quot; value=&quot;281&quot;/&gt;&lt;/object&gt;&lt;object type=&quot;3&quot; unique_id=&quot;10007&quot;&gt;&lt;property id=&quot;20148&quot; value=&quot;5&quot;/&gt;&lt;property id=&quot;20300&quot; value=&quot;Slide 5&quot;/&gt;&lt;property id=&quot;20307&quot; value=&quot;282&quot;/&gt;&lt;/object&gt;&lt;object type=&quot;3&quot; unique_id=&quot;10008&quot;&gt;&lt;property id=&quot;20148&quot; value=&quot;5&quot;/&gt;&lt;property id=&quot;20300&quot; value=&quot;Slide 6&quot;/&gt;&lt;property id=&quot;20307&quot; value=&quot;259&quot;/&gt;&lt;/object&gt;&lt;object type=&quot;3&quot; unique_id=&quot;10009&quot;&gt;&lt;property id=&quot;20148&quot; value=&quot;5&quot;/&gt;&lt;property id=&quot;20300&quot; value=&quot;Slide 7&quot;/&gt;&lt;property id=&quot;20307&quot; value=&quot;283&quot;/&gt;&lt;/object&gt;&lt;object type=&quot;3&quot; unique_id=&quot;10010&quot;&gt;&lt;property id=&quot;20148&quot; value=&quot;5&quot;/&gt;&lt;property id=&quot;20300&quot; value=&quot;Slide 8&quot;/&gt;&lt;property id=&quot;20307&quot; value=&quot;269&quot;/&gt;&lt;/object&gt;&lt;object type=&quot;3&quot; unique_id=&quot;10011&quot;&gt;&lt;property id=&quot;20148&quot; value=&quot;5&quot;/&gt;&lt;property id=&quot;20300&quot; value=&quot;Slide 9&quot;/&gt;&lt;property id=&quot;20307&quot; value=&quot;267&quot;/&gt;&lt;/object&gt;&lt;/object&gt;&lt;object type=&quot;8&quot; unique_id=&quot;10022&quot;&gt;&lt;/object&gt;&lt;/object&gt;&lt;/database&gt;"/>
  <p:tag name="SECTOMILLISECCONVERTED" val="1"/>
  <p:tag name="ISPRING_RESOURCE_PATHS_HASH_PRESENTER" val="12177d6ee2464eed3128ac2724332aec148daef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290</Words>
  <Application>Microsoft Office PowerPoint</Application>
  <PresentationFormat>Custom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66</cp:revision>
  <dcterms:created xsi:type="dcterms:W3CDTF">2017-11-24T09:12:01Z</dcterms:created>
  <dcterms:modified xsi:type="dcterms:W3CDTF">2019-12-11T04:58:06Z</dcterms:modified>
</cp:coreProperties>
</file>