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1" r:id="rId3"/>
    <p:sldId id="280" r:id="rId4"/>
    <p:sldId id="265" r:id="rId5"/>
    <p:sldId id="266" r:id="rId6"/>
    <p:sldId id="273" r:id="rId7"/>
    <p:sldId id="275" r:id="rId8"/>
    <p:sldId id="276" r:id="rId9"/>
    <p:sldId id="277" r:id="rId10"/>
    <p:sldId id="278" r:id="rId11"/>
    <p:sldId id="267" r:id="rId12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181" autoAdjust="0"/>
  </p:normalViewPr>
  <p:slideViewPr>
    <p:cSldViewPr snapToGrid="0">
      <p:cViewPr>
        <p:scale>
          <a:sx n="63" d="100"/>
          <a:sy n="63" d="100"/>
        </p:scale>
        <p:origin x="-996" y="-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16/12/2019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16/12/2019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16/12/2019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7" descr="D:\Documents\Hong Diep document\Hinh nen powerpoint\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" y="0"/>
            <a:ext cx="12100559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50520"/>
            <a:ext cx="10515600" cy="1325563"/>
          </a:xfrm>
        </p:spPr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      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iểu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Ái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B</a:t>
            </a:r>
            <a:b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en-US" altLang="en-US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919" y="1383665"/>
            <a:ext cx="10515600" cy="4351338"/>
          </a:xfrm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4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môn</a:t>
            </a:r>
            <a:r>
              <a:rPr lang="en-US" altLang="en-US" sz="4800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4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4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tả</a:t>
            </a:r>
            <a:endParaRPr lang="en-US" altLang="en-US" sz="48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Tuần</a:t>
            </a:r>
            <a:r>
              <a:rPr lang="en-US" altLang="en-US" sz="4800" dirty="0">
                <a:solidFill>
                  <a:srgbClr val="FF0000"/>
                </a:solidFill>
                <a:latin typeface="Times New Roman" panose="02020603050405020304" pitchFamily="18" charset="0"/>
              </a:rPr>
              <a:t> 16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4800" dirty="0">
                <a:solidFill>
                  <a:srgbClr val="FF0000"/>
                </a:solidFill>
                <a:latin typeface="Times New Roman" panose="02020603050405020304" pitchFamily="18" charset="0"/>
              </a:rPr>
              <a:t> 5</a:t>
            </a: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51253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225083" y="754282"/>
            <a:ext cx="11788727" cy="607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ăn.Bạn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66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khéo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lo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khấm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FF66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ngắm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ngắm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chơi,thấy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66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66CC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sz="2800" dirty="0">
                <a:solidFill>
                  <a:srgbClr val="FF66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TRUYỆN CƯỜI DÂN GIAN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NAM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501747" y="184898"/>
            <a:ext cx="11329181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Thầy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mặt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con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rồi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hay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?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38" name="TextBox 10"/>
          <p:cNvSpPr txBox="1">
            <a:spLocks noChangeArrowheads="1"/>
          </p:cNvSpPr>
          <p:nvPr/>
        </p:nvSpPr>
        <p:spPr bwMode="auto">
          <a:xfrm>
            <a:off x="1733864" y="1668191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67862" y="263912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52423" y="4650687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066669" y="2524121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295269" y="1663647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3" name="TextBox 10"/>
          <p:cNvSpPr txBox="1">
            <a:spLocks noChangeArrowheads="1"/>
          </p:cNvSpPr>
          <p:nvPr/>
        </p:nvSpPr>
        <p:spPr bwMode="auto">
          <a:xfrm>
            <a:off x="1808892" y="2946007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4" name="TextBox 10"/>
          <p:cNvSpPr txBox="1">
            <a:spLocks noChangeArrowheads="1"/>
          </p:cNvSpPr>
          <p:nvPr/>
        </p:nvSpPr>
        <p:spPr bwMode="auto">
          <a:xfrm>
            <a:off x="1154744" y="3793575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5" name="TextBox 10"/>
          <p:cNvSpPr txBox="1">
            <a:spLocks noChangeArrowheads="1"/>
          </p:cNvSpPr>
          <p:nvPr/>
        </p:nvSpPr>
        <p:spPr bwMode="auto">
          <a:xfrm>
            <a:off x="10304582" y="5500465"/>
            <a:ext cx="379828" cy="40011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08317937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743496" y="2554010"/>
            <a:ext cx="8620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4877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68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36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5087155" y="898859"/>
            <a:ext cx="2434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cũ</a:t>
            </a:r>
            <a:endParaRPr lang="vi-VN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251698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3" descr="Ve ngoi nha dang xa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56825" cy="693683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</p:pic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3455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36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36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36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36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36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36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8366265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562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39065" y="811394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262552" y="1576909"/>
            <a:ext cx="59436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nhú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huơ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huơ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bay: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>
              <a:spcBef>
                <a:spcPts val="12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sẫm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mùi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1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Rectangle 18"/>
          <p:cNvSpPr/>
          <p:nvPr/>
        </p:nvSpPr>
        <p:spPr>
          <a:xfrm>
            <a:off x="7304495" y="6101852"/>
            <a:ext cx="2480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8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altLang="en-US" sz="28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endParaRPr lang="en-US" altLang="en-US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9417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599090" y="2206013"/>
            <a:ext cx="112918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tabLst>
                <a:tab pos="5486400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solidFill>
                  <a:srgbClr val="0070C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Giàn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trụ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bê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tông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mùi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vôi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vữa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7906" y="3555752"/>
            <a:ext cx="113807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Trụ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nhú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vôi</a:t>
            </a: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gạch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7593" y="1378040"/>
            <a:ext cx="64394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thơ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11289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599090" y="1444568"/>
            <a:ext cx="11291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5486400" algn="l"/>
              </a:tabLst>
            </a:pPr>
            <a:r>
              <a:rPr lang="en-US" sz="36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khó</a:t>
            </a:r>
            <a:r>
              <a:rPr lang="en-US" sz="3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309464" y="2369397"/>
            <a:ext cx="5943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huơ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sẫm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89514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Rectangle 14"/>
          <p:cNvSpPr/>
          <p:nvPr/>
        </p:nvSpPr>
        <p:spPr>
          <a:xfrm>
            <a:off x="4377563" y="1675427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5486400" algn="l"/>
              </a:tabLst>
            </a:pPr>
            <a:r>
              <a:rPr lang="en-US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</a:t>
            </a:r>
            <a:r>
              <a:rPr lang="en-US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endParaRPr lang="en-US" sz="32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17704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Rectangle 14"/>
          <p:cNvSpPr/>
          <p:nvPr/>
        </p:nvSpPr>
        <p:spPr>
          <a:xfrm>
            <a:off x="859082" y="687908"/>
            <a:ext cx="79604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Hướng</a:t>
            </a: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dẫn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endParaRPr lang="en-US" sz="3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3760" y="1531656"/>
            <a:ext cx="110043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a)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ngữ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chứa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1520" y="4360984"/>
            <a:ext cx="6428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320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rây </a:t>
            </a:r>
            <a:r>
              <a:rPr lang="en-US" sz="320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bột / nhảy dây / giây phút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273229"/>
              </p:ext>
            </p:extLst>
          </p:nvPr>
        </p:nvGraphicFramePr>
        <p:xfrm>
          <a:off x="267285" y="2576601"/>
          <a:ext cx="1163398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69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169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197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3200" b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ẻ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3200" b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1970"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32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ẻ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dây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1970"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lang="en-US" sz="3200">
                          <a:latin typeface="Times New Roman" pitchFamily="18" charset="0"/>
                          <a:cs typeface="Times New Roman" pitchFamily="18" charset="0"/>
                        </a:rPr>
                        <a:t>iẻ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giây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28471" y="2560319"/>
            <a:ext cx="5172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rẻ rúng, giá rẻ, rẻ quạt 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8466" y="3151147"/>
            <a:ext cx="3376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hạt dẻ, mảnh dẻ...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69142" y="3727938"/>
            <a:ext cx="3770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giẻ rách, giẻ lau,...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79104" y="2560320"/>
            <a:ext cx="4825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rây bột, mưa rây,...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25006" y="3110804"/>
            <a:ext cx="5065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sợi dây, dây thừng, nhảy dây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25457" y="3702571"/>
            <a:ext cx="4137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giây bẩn, giây mực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09599" y="1942509"/>
            <a:ext cx="11249466" cy="255454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mẩu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d.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0"/>
          <p:cNvSpPr txBox="1">
            <a:spLocks noChangeArrowheads="1"/>
          </p:cNvSpPr>
          <p:nvPr/>
        </p:nvSpPr>
        <p:spPr bwMode="auto">
          <a:xfrm>
            <a:off x="781182" y="3967817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1182" y="3477938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08317937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               Trường Tiểu học Ái Mộ B &amp;quot;&quot;/&gt;&lt;property id=&quot;20307&quot; value=&quot;279&quot;/&gt;&lt;/object&gt;&lt;object type=&quot;3&quot; unique_id=&quot;10004&quot;&gt;&lt;property id=&quot;20148&quot; value=&quot;5&quot;/&gt;&lt;property id=&quot;20300&quot; value=&quot;Slide 2&quot;/&gt;&lt;property id=&quot;20307&quot; value=&quot;281&quot;/&gt;&lt;/object&gt;&lt;object type=&quot;3&quot; unique_id=&quot;10005&quot;&gt;&lt;property id=&quot;20148&quot; value=&quot;5&quot;/&gt;&lt;property id=&quot;20300&quot; value=&quot;Slide 3&quot;/&gt;&lt;property id=&quot;20307&quot; value=&quot;280&quot;/&gt;&lt;/object&gt;&lt;object type=&quot;3&quot; unique_id=&quot;10006&quot;&gt;&lt;property id=&quot;20148&quot; value=&quot;5&quot;/&gt;&lt;property id=&quot;20300&quot; value=&quot;Slide 4&quot;/&gt;&lt;property id=&quot;20307&quot; value=&quot;265&quot;/&gt;&lt;/object&gt;&lt;object type=&quot;3&quot; unique_id=&quot;10007&quot;&gt;&lt;property id=&quot;20148&quot; value=&quot;5&quot;/&gt;&lt;property id=&quot;20300&quot; value=&quot;Slide 5&quot;/&gt;&lt;property id=&quot;20307&quot; value=&quot;266&quot;/&gt;&lt;/object&gt;&lt;object type=&quot;3&quot; unique_id=&quot;10008&quot;&gt;&lt;property id=&quot;20148&quot; value=&quot;5&quot;/&gt;&lt;property id=&quot;20300&quot; value=&quot;Slide 6&quot;/&gt;&lt;property id=&quot;20307&quot; value=&quot;273&quot;/&gt;&lt;/object&gt;&lt;object type=&quot;3&quot; unique_id=&quot;10009&quot;&gt;&lt;property id=&quot;20148&quot; value=&quot;5&quot;/&gt;&lt;property id=&quot;20300&quot; value=&quot;Slide 7&quot;/&gt;&lt;property id=&quot;20307&quot; value=&quot;275&quot;/&gt;&lt;/object&gt;&lt;object type=&quot;3&quot; unique_id=&quot;10010&quot;&gt;&lt;property id=&quot;20148&quot; value=&quot;5&quot;/&gt;&lt;property id=&quot;20300&quot; value=&quot;Slide 8&quot;/&gt;&lt;property id=&quot;20307&quot; value=&quot;276&quot;/&gt;&lt;/object&gt;&lt;object type=&quot;3&quot; unique_id=&quot;10011&quot;&gt;&lt;property id=&quot;20148&quot; value=&quot;5&quot;/&gt;&lt;property id=&quot;20300&quot; value=&quot;Slide 9&quot;/&gt;&lt;property id=&quot;20307&quot; value=&quot;277&quot;/&gt;&lt;/object&gt;&lt;object type=&quot;3&quot; unique_id=&quot;10012&quot;&gt;&lt;property id=&quot;20148&quot; value=&quot;5&quot;/&gt;&lt;property id=&quot;20300&quot; value=&quot;Slide 10&quot;/&gt;&lt;property id=&quot;20307&quot; value=&quot;278&quot;/&gt;&lt;/object&gt;&lt;object type=&quot;3&quot; unique_id=&quot;10013&quot;&gt;&lt;property id=&quot;20148&quot; value=&quot;5&quot;/&gt;&lt;property id=&quot;20300&quot; value=&quot;Slide 11&quot;/&gt;&lt;property id=&quot;20307&quot; value=&quot;267&quot;/&gt;&lt;/object&gt;&lt;/object&gt;&lt;object type=&quot;8&quot; unique_id=&quot;1002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519</Words>
  <Application>Microsoft Office PowerPoint</Application>
  <PresentationFormat>Custom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            Trường Tiểu học Ái Mộ B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MTC</cp:lastModifiedBy>
  <cp:revision>70</cp:revision>
  <dcterms:created xsi:type="dcterms:W3CDTF">2017-11-24T09:12:01Z</dcterms:created>
  <dcterms:modified xsi:type="dcterms:W3CDTF">2019-12-16T03:14:30Z</dcterms:modified>
</cp:coreProperties>
</file>