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+mj-lt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+mj-lt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+mj-lt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+mj-lt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7841" y="228600"/>
            <a:ext cx="7679959" cy="297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6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Con </a:t>
            </a:r>
            <a:r>
              <a:rPr lang="en-US" altLang="en-US" sz="36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tiền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2971800"/>
            <a:ext cx="7315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571795"/>
              </p:ext>
            </p:extLst>
          </p:nvPr>
        </p:nvGraphicFramePr>
        <p:xfrm>
          <a:off x="1752600" y="3974253"/>
          <a:ext cx="58674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M: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26203"/>
              </p:ext>
            </p:extLst>
          </p:nvPr>
        </p:nvGraphicFramePr>
        <p:xfrm>
          <a:off x="1219200" y="274638"/>
          <a:ext cx="6096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Vần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đệm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tuyến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xôi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bầm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ươ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hiền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iê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696200" cy="4038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endParaRPr lang="en-US" alt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n-US" altLang="en-US" sz="3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7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 I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thày 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26943" y="1645293"/>
            <a:ext cx="7688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914400" y="1219200"/>
            <a:ext cx="7315199" cy="3881437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nay, 48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Nay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62,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alt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743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8153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altLang="en-US" sz="36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dễ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Ngãi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khuya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bươn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cưu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6800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sinh nghe- 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Em hãy nêu nội dung của đoạn văn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    Bài tập 2 a) Tìm các từ ngữ chứa tiếng ghi ở mỗi cột dọc trong các bảng sau:                                  &quot;/&gt;&lt;property id=&quot;20307&quot; value=&quot;265&quot;/&gt;&lt;/object&gt;&lt;object type=&quot;3&quot; unique_id=&quot;10012&quot;&gt;&lt;property id=&quot;20148&quot; value=&quot;5&quot;/&gt;&lt;property id=&quot;20300&quot; value=&quot;Slide 10 - &amp;quot;     Bài tập 2 a) Tìm các từ ngữ chứa tiếng ghi ở mỗi cột dọc trong các bảng sau:                                 &quot;/&gt;&lt;property id=&quot;20307&quot; value=&quot;266&quot;/&gt;&lt;/object&gt;&lt;object type=&quot;3&quot; unique_id=&quot;10013&quot;&gt;&lt;property id=&quot;20148&quot; value=&quot;5&quot;/&gt;&lt;property id=&quot;20300&quot; value=&quot;Slide 11 - &amp;quot;Bài tập 3:&amp;quot;&quot;/&gt;&lt;property id=&quot;20307&quot; value=&quot;267&quot;/&gt;&lt;/object&gt;&lt;object type=&quot;3&quot; unique_id=&quot;10014&quot;&gt;&lt;property id=&quot;20148&quot; value=&quot;5&quot;/&gt;&lt;property id=&quot;20300&quot; value=&quot;Slide 12 - &amp;quot;   Dòng thứ nhất là các tiếng đều chỉ tên con vật, dòng thứ hai các tiếng đều chỉ tên loài cây.&amp;quot;&quot;/&gt;&lt;property id=&quot;20307&quot; value=&quot;268&quot;/&gt;&lt;/object&gt;&lt;object type=&quot;3&quot; unique_id=&quot;10015&quot;&gt;&lt;property id=&quot;20148&quot; value=&quot;5&quot;/&gt;&lt;property id=&quot;20300&quot; value=&quot;Slide 13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411</Words>
  <Application>Microsoft Office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Em hãy cho biết đoạn văn nói về ai?</vt:lpstr>
      <vt:lpstr>Tìm các từ khó, dễ lẫn khi viết</vt:lpstr>
      <vt:lpstr>Học sinh nghe- viết</vt:lpstr>
      <vt:lpstr>Hướng dẫn học sinh làm bài tập</vt:lpstr>
      <vt:lpstr>Bài tập  2. a) Chép vần của từng tiếng trong câu thơ lục bát dưới đây vào mô hình cấu tạo vần:               Con ra tiền tuyến xa xôi          Yêu bầm yêu nước cả đôi mẹ hiền </vt:lpstr>
      <vt:lpstr>PowerPoint Presentation</vt:lpstr>
      <vt:lpstr>        b) Tìm những tiếng bắt vần với nhau trong câu thơ trên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20</cp:revision>
  <dcterms:created xsi:type="dcterms:W3CDTF">2016-11-16T09:05:23Z</dcterms:created>
  <dcterms:modified xsi:type="dcterms:W3CDTF">2018-12-25T02:15:43Z</dcterms:modified>
</cp:coreProperties>
</file>