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2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0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0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6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9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8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2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9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8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1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B9861-334C-4F68-91BF-D75EF70E8B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3C83F-9A2C-48A2-A3C8-95FD0B13A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8" descr="J00991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31242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J00991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3657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1371600" y="304800"/>
            <a:ext cx="6781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000099"/>
                </a:solidFill>
                <a:latin typeface="Times New Roman" pitchFamily="18" charset="0"/>
              </a:rPr>
              <a:t>PHÒNG GIÁO DỤC VÀ ĐÀO TẠO QUẬN LONG BIÊN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TRƯỜNG TIỂU HỌC ÁI MỘ B</a:t>
            </a:r>
          </a:p>
        </p:txBody>
      </p:sp>
      <p:sp>
        <p:nvSpPr>
          <p:cNvPr id="106518" name="Text Box 22"/>
          <p:cNvSpPr txBox="1">
            <a:spLocks noChangeArrowheads="1"/>
          </p:cNvSpPr>
          <p:nvPr/>
        </p:nvSpPr>
        <p:spPr bwMode="auto">
          <a:xfrm>
            <a:off x="966355" y="3352800"/>
            <a:ext cx="716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TIẾNG VIỆT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ÔN TẬP : TIẾT 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itchFamily="18" charset="0"/>
              </a:rPr>
              <a:t>3</a:t>
            </a:r>
            <a:endParaRPr lang="en-US" altLang="en-US" sz="2400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091" y="1295400"/>
            <a:ext cx="7986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mừng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quý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thầy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cô</a:t>
            </a:r>
            <a:r>
              <a:rPr lang="en-US" sz="48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giáo</a:t>
            </a:r>
            <a:r>
              <a:rPr lang="en-US" sz="48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en-US" sz="4800" kern="10" dirty="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về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dự</a:t>
            </a:r>
            <a:r>
              <a:rPr lang="en-US" sz="48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giờ</a:t>
            </a:r>
            <a:endParaRPr lang="en-US" sz="4800" dirty="0"/>
          </a:p>
        </p:txBody>
      </p:sp>
      <p:pic>
        <p:nvPicPr>
          <p:cNvPr id="8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6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7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0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1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2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3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743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0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42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43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4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48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49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56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43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39943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6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74" descr="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143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75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76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77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7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7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80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81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8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8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84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8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86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8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8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8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9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91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92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9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94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96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WordArt 101"/>
          <p:cNvSpPr>
            <a:spLocks noChangeArrowheads="1" noChangeShapeType="1" noTextEdit="1"/>
          </p:cNvSpPr>
          <p:nvPr/>
        </p:nvSpPr>
        <p:spPr bwMode="auto">
          <a:xfrm>
            <a:off x="485775" y="2857500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endParaRPr lang="en-US" sz="4000" kern="10" dirty="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411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960990"/>
            <a:ext cx="762113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008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43557"/>
              </p:ext>
            </p:extLst>
          </p:nvPr>
        </p:nvGraphicFramePr>
        <p:xfrm>
          <a:off x="609600" y="1295400"/>
          <a:ext cx="8229600" cy="4674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8459"/>
                <a:gridCol w="2538372"/>
                <a:gridCol w="1961987"/>
                <a:gridCol w="1730782"/>
              </a:tblGrid>
              <a:tr h="206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1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Thủy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</a:tr>
              <a:tr h="106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.....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sông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.....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bầu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......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</a:tr>
              <a:tr h="1398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bảo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vệ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19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trồng rừng, ...</a:t>
                      </a:r>
                      <a:endParaRPr lang="en-US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giữ sạch nguồn nước,....</a:t>
                      </a:r>
                      <a:endParaRPr lang="en-US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lọc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khói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nghiệp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....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462" marR="37462" marT="37462" marB="37462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29826" y="152400"/>
            <a:ext cx="52742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685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 KẾT VỐN TỪ VỀ MÔI TRƯỜNG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6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923971"/>
              </p:ext>
            </p:extLst>
          </p:nvPr>
        </p:nvGraphicFramePr>
        <p:xfrm>
          <a:off x="152400" y="533400"/>
          <a:ext cx="8839200" cy="6296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1664"/>
                <a:gridCol w="2683329"/>
                <a:gridCol w="2446564"/>
                <a:gridCol w="2367643"/>
              </a:tblGrid>
              <a:tr h="707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10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Thủy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10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quyển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10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</a:tr>
              <a:tr h="1804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hổ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gấu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khỉ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dê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bò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lợn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gà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chim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chóc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gụ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sến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cam,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xoài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sầu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riêng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măng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cụt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cỏ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hồ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suối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dương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kênh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mương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khe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Mây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vũ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hậu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gió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nắng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</a:tr>
              <a:tr h="26812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bảo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vệ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môi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endParaRPr lang="en-US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bắt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hải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sản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điện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nổ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khai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bừa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bãi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phủ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trọc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trồng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ngập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trồng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gây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Tạo nguồn nước sạch, đào giếng; xây dựng nhà máy lọc nước; xử lí tốt nước thải ở các khu công nghiệp...</a:t>
                      </a:r>
                      <a:endParaRPr lang="en-US" sz="2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680"/>
                        </a:spcAft>
                      </a:pP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kĩ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thuật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thống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ống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khói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máy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rác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thải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xuyên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phung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phí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nguồn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641" marR="21641" marT="21641" marB="21641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5000" y="1524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 KẾT VỐN TỪ VỀ MÔI TRƯỜNG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6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257800"/>
            <a:ext cx="7391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1662113" y="1600200"/>
            <a:ext cx="5819775" cy="3581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KÍNH CHÀO QUÝ THẦY CÔ</a:t>
            </a:r>
          </a:p>
        </p:txBody>
      </p:sp>
      <p:sp>
        <p:nvSpPr>
          <p:cNvPr id="21512" name="WordArt 8" descr="Paper bag"/>
          <p:cNvSpPr>
            <a:spLocks noChangeArrowheads="1" noChangeShapeType="1" noTextEdit="1"/>
          </p:cNvSpPr>
          <p:nvPr/>
        </p:nvSpPr>
        <p:spPr bwMode="auto">
          <a:xfrm>
            <a:off x="795338" y="3429000"/>
            <a:ext cx="75533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SINH HỌC GIỎI</a:t>
            </a:r>
          </a:p>
        </p:txBody>
      </p:sp>
    </p:spTree>
    <p:extLst>
      <p:ext uri="{BB962C8B-B14F-4D97-AF65-F5344CB8AC3E}">
        <p14:creationId xmlns:p14="http://schemas.microsoft.com/office/powerpoint/2010/main" val="311503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120&quot;&gt;&lt;property id=&quot;20148&quot; value=&quot;5&quot;/&gt;&lt;property id=&quot;20300&quot; value=&quot;Slide 1&quot;/&gt;&lt;property id=&quot;20307&quot; value=&quot;261&quot;/&gt;&lt;/object&gt;&lt;object type=&quot;3&quot; unique_id=&quot;10121&quot;&gt;&lt;property id=&quot;20148&quot; value=&quot;5&quot;/&gt;&lt;property id=&quot;20300&quot; value=&quot;Slide 5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413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THAMB</cp:lastModifiedBy>
  <cp:revision>5</cp:revision>
  <dcterms:created xsi:type="dcterms:W3CDTF">2017-12-28T06:16:06Z</dcterms:created>
  <dcterms:modified xsi:type="dcterms:W3CDTF">2018-12-20T05:20:34Z</dcterms:modified>
</cp:coreProperties>
</file>