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61" r:id="rId4"/>
    <p:sldId id="259" r:id="rId5"/>
    <p:sldId id="260" r:id="rId6"/>
    <p:sldId id="264" r:id="rId7"/>
    <p:sldId id="265" r:id="rId8"/>
    <p:sldId id="266" r:id="rId9"/>
    <p:sldId id="263" r:id="rId10"/>
    <p:sldId id="267" r:id="rId11"/>
    <p:sldId id="262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9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08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4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3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66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7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57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00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90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8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95D8C-08D2-476F-BDD6-27DD11E0F978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42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8" descr="J009917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0"/>
            <a:ext cx="31242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9" descr="J009917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36576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5" name="Text Box 19"/>
          <p:cNvSpPr txBox="1">
            <a:spLocks noChangeArrowheads="1"/>
          </p:cNvSpPr>
          <p:nvPr/>
        </p:nvSpPr>
        <p:spPr bwMode="auto">
          <a:xfrm>
            <a:off x="1371600" y="304800"/>
            <a:ext cx="6781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000099"/>
                </a:solidFill>
                <a:latin typeface="Times New Roman" pitchFamily="18" charset="0"/>
              </a:rPr>
              <a:t>PHÒNG GIÁO DỤC VÀ ĐÀO TẠO QUẬN LONG BIÊN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TRƯỜNG TIỂU HỌC ÁI MỘ B</a:t>
            </a:r>
          </a:p>
        </p:txBody>
      </p:sp>
      <p:sp>
        <p:nvSpPr>
          <p:cNvPr id="106518" name="Text Box 22"/>
          <p:cNvSpPr txBox="1">
            <a:spLocks noChangeArrowheads="1"/>
          </p:cNvSpPr>
          <p:nvPr/>
        </p:nvSpPr>
        <p:spPr bwMode="auto">
          <a:xfrm>
            <a:off x="966355" y="3352800"/>
            <a:ext cx="716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TIẾNG VIỆT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ÔN TẬP : </a:t>
            </a:r>
            <a:r>
              <a:rPr lang="en-US" altLang="en-US" sz="2400" b="1">
                <a:solidFill>
                  <a:srgbClr val="000099"/>
                </a:solidFill>
                <a:latin typeface="Times New Roman" pitchFamily="18" charset="0"/>
              </a:rPr>
              <a:t>TIẾT </a:t>
            </a:r>
            <a:r>
              <a:rPr lang="en-US" altLang="en-US" sz="2400" b="1" smtClean="0">
                <a:solidFill>
                  <a:srgbClr val="000099"/>
                </a:solidFill>
                <a:latin typeface="Times New Roman" pitchFamily="18" charset="0"/>
              </a:rPr>
              <a:t>6</a:t>
            </a:r>
            <a:endParaRPr lang="en-US" altLang="en-US" sz="2400" b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9091" y="1295400"/>
            <a:ext cx="79868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Chào</a:t>
            </a:r>
            <a:r>
              <a:rPr lang="en-US" sz="4800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mừng</a:t>
            </a:r>
            <a:r>
              <a:rPr lang="en-US" sz="4800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quý</a:t>
            </a:r>
            <a:r>
              <a:rPr lang="en-US" sz="4800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thầy</a:t>
            </a:r>
            <a:r>
              <a:rPr lang="en-US" sz="4800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kern="10" dirty="0" err="1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cô</a:t>
            </a:r>
            <a:r>
              <a:rPr lang="en-US" sz="4800" kern="10" dirty="0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kern="10" dirty="0" err="1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giáo</a:t>
            </a:r>
            <a:r>
              <a:rPr lang="en-US" sz="4800" kern="10" dirty="0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endParaRPr lang="en-US" sz="4800" kern="10" dirty="0">
              <a:ln w="9525">
                <a:solidFill>
                  <a:srgbClr val="6600CC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4800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về</a:t>
            </a:r>
            <a:r>
              <a:rPr lang="en-US" sz="4800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dự</a:t>
            </a:r>
            <a:r>
              <a:rPr lang="en-US" sz="4800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giờ</a:t>
            </a:r>
            <a:endParaRPr lang="en-US" sz="4800" dirty="0"/>
          </a:p>
        </p:txBody>
      </p:sp>
      <p:pic>
        <p:nvPicPr>
          <p:cNvPr id="8" name="Picture 4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029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5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47244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6172200"/>
            <a:ext cx="6858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5761038"/>
            <a:ext cx="1066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6173788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960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6" descr="2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864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7" descr="2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30" descr="2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31" descr="2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32" descr="2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33" descr="2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34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81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3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743" y="53340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39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40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42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5517">
            <a:off x="7391400" y="43434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43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0357">
            <a:off x="762001" y="44196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45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22935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48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796223">
            <a:off x="1947863" y="4605337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49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6629400" y="3429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50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5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32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52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6769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5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562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56" descr="2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43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57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58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39943" y="49530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5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60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6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7912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6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6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925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68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766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74" descr="2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143" y="57912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75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95130">
            <a:off x="4038600" y="4114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76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19223">
            <a:off x="1" y="50292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77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5257800" y="4495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78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79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67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80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76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81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82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4102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83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410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84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95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Picture 85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105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Picture 86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87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88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8006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89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Picture 90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482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Picture 91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Picture 92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006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93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72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Picture 94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768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96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Picture 9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" name="Picture 9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Picture 99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" name="WordArt 101"/>
          <p:cNvSpPr>
            <a:spLocks noChangeArrowheads="1" noChangeShapeType="1" noTextEdit="1"/>
          </p:cNvSpPr>
          <p:nvPr/>
        </p:nvSpPr>
        <p:spPr bwMode="auto">
          <a:xfrm>
            <a:off x="485775" y="2857500"/>
            <a:ext cx="8362950" cy="1295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endParaRPr lang="en-US" sz="4000" kern="10" dirty="0">
              <a:ln w="9525">
                <a:solidFill>
                  <a:srgbClr val="6600CC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643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hiều biên giớ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782782"/>
            <a:ext cx="6971679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918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FLOWERS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4800600"/>
            <a:ext cx="11049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WordArt 7"/>
          <p:cNvSpPr>
            <a:spLocks noChangeArrowheads="1" noChangeShapeType="1" noTextEdit="1"/>
          </p:cNvSpPr>
          <p:nvPr/>
        </p:nvSpPr>
        <p:spPr bwMode="auto">
          <a:xfrm>
            <a:off x="1752600" y="1219200"/>
            <a:ext cx="5867400" cy="14478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Chân thành cảm ơn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48" name="WordArt 8"/>
          <p:cNvSpPr>
            <a:spLocks noChangeArrowheads="1" noChangeShapeType="1" noTextEdit="1"/>
          </p:cNvSpPr>
          <p:nvPr/>
        </p:nvSpPr>
        <p:spPr bwMode="auto">
          <a:xfrm>
            <a:off x="914400" y="3048000"/>
            <a:ext cx="7315200" cy="1595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 thày cô giáo và các em học sinh</a:t>
            </a:r>
          </a:p>
        </p:txBody>
      </p:sp>
      <p:pic>
        <p:nvPicPr>
          <p:cNvPr id="6149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52800" y="3962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246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0600" y="762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66800" y="5105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72200" y="22098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2133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781800" y="3581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3810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814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0000" y="5181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2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685800" y="1219200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endParaRPr lang="en-U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685800" y="2438400"/>
            <a:ext cx="83058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endParaRPr lang="en-U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3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hiều biên giớ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782782"/>
            <a:ext cx="6971679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55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1219200" y="1524000"/>
            <a:ext cx="3276600" cy="6096000"/>
          </a:xfrm>
          <a:noFill/>
        </p:spPr>
        <p:txBody>
          <a:bodyPr>
            <a:normAutofit fontScale="25000" lnSpcReduction="20000"/>
          </a:bodyPr>
          <a:lstStyle/>
          <a:p>
            <a:pPr marL="0" indent="0" fontAlgn="base">
              <a:lnSpc>
                <a:spcPct val="120000"/>
              </a:lnSpc>
              <a:buNone/>
            </a:pPr>
            <a:r>
              <a:rPr lang="en-US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hiều </a:t>
            </a:r>
            <a: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biên giới em ơi</a:t>
            </a: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vi-VN" sz="9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 nơi nào cao </a:t>
            </a: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endParaRPr lang="vi-VN" sz="9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 đầu sông đầu suối</a:t>
            </a:r>
            <a:b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 </a:t>
            </a:r>
            <a: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đầu mây đầu gió</a:t>
            </a:r>
            <a:b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 </a:t>
            </a:r>
            <a: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quê ta - ngọn núi</a:t>
            </a:r>
            <a:b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 </a:t>
            </a:r>
            <a: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đất trời biên cương</a:t>
            </a: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 biên giới em ơi!</a:t>
            </a:r>
            <a:b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 nơi nào đẹp hơn</a:t>
            </a:r>
            <a:b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 mùa đào hoa nở</a:t>
            </a:r>
            <a:b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 mùa sở ra cây</a:t>
            </a:r>
            <a:b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Lúa lượn bậc thang mây</a:t>
            </a:r>
            <a:b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Mùa toả ngát hương bay.</a:t>
            </a:r>
            <a:b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9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</a:t>
            </a:r>
          </a:p>
        </p:txBody>
      </p:sp>
      <p:pic>
        <p:nvPicPr>
          <p:cNvPr id="409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152" y="9193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76800" y="1524000"/>
            <a:ext cx="4038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 biên giới em ơi!</a:t>
            </a:r>
            <a:b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Rừng chăng dây điện sáng</a:t>
            </a:r>
            <a:b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 nghe tiếng máy gọi</a:t>
            </a:r>
            <a:b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 nghe tiếng cuộc đời</a:t>
            </a:r>
            <a:b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Lòng ta thầm mê say</a:t>
            </a:r>
            <a:b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 nông trường lộng gió</a:t>
            </a:r>
            <a:b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 như trời mênh mông.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LÒ NGÂN SỦN</a:t>
            </a:r>
            <a:r>
              <a:rPr lang="vi-V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vi-V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509442"/>
            <a:ext cx="453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56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0" y="1224439"/>
            <a:ext cx="7994073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a.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Tìm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thơ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đồng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nghĩa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“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biên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cương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”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b.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khổ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thơ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1,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đầu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ngọn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dùng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nghĩa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gốc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hay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nghĩa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chuyển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c.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đại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xưng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hô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dùng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thơ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?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d.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Viết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miêu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tả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ảnh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mà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thơ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Lúa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lượn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bậc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thang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mây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gợi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cho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pic>
        <p:nvPicPr>
          <p:cNvPr id="512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741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0" y="1224439"/>
            <a:ext cx="79940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a.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đồng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nghĩa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“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biên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cương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” : “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Biên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giới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”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pic>
        <p:nvPicPr>
          <p:cNvPr id="512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058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0" y="1224439"/>
            <a:ext cx="799407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b.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khổ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thơ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1,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“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đầu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”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“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ngọn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”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dùng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nghĩa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chuyển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pic>
        <p:nvPicPr>
          <p:cNvPr id="512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058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04800" y="1905000"/>
            <a:ext cx="8382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</a:rPr>
              <a:t>c.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N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</a:rPr>
              <a:t>hững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</a:rPr>
              <a:t>đại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</a:rPr>
              <a:t>từ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</a:rPr>
              <a:t>xưng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</a:rPr>
              <a:t>hô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</a:rPr>
              <a:t>được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</a:rPr>
              <a:t>dùng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</a:rPr>
              <a:t> 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</a:rPr>
              <a:t>trong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</a:rPr>
              <a:t>thơ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</a:rPr>
              <a:t>: “</a:t>
            </a:r>
            <a:r>
              <a:rPr lang="en-US" sz="3600" b="1" i="1" dirty="0" err="1" smtClean="0">
                <a:solidFill>
                  <a:srgbClr val="C00000"/>
                </a:solidFill>
                <a:latin typeface="Times New Roman" pitchFamily="18" charset="0"/>
              </a:rPr>
              <a:t>em</a:t>
            </a:r>
            <a:r>
              <a:rPr lang="en-US" sz="3600" b="1" i="1" dirty="0" smtClean="0">
                <a:solidFill>
                  <a:srgbClr val="C00000"/>
                </a:solidFill>
                <a:latin typeface="Times New Roman" pitchFamily="18" charset="0"/>
              </a:rPr>
              <a:t>”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</a:rPr>
              <a:t> “</a:t>
            </a:r>
            <a:r>
              <a:rPr lang="en-US" sz="3600" b="1" i="1" dirty="0" smtClean="0">
                <a:solidFill>
                  <a:srgbClr val="C00000"/>
                </a:solidFill>
                <a:latin typeface="Times New Roman" pitchFamily="18" charset="0"/>
              </a:rPr>
              <a:t>ta”</a:t>
            </a:r>
            <a:endParaRPr lang="en-US" sz="3600" b="1" i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pic>
        <p:nvPicPr>
          <p:cNvPr id="512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058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85800" y="1524000"/>
            <a:ext cx="8001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d.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Viết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một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câu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miêu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tả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hình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ảnh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mà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câu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thơ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</a:rPr>
              <a:t>Lúa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</a:rPr>
              <a:t>lượn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</a:rPr>
              <a:t>bậc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</a:rPr>
              <a:t>thang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Times New Roman" pitchFamily="18" charset="0"/>
              </a:rPr>
              <a:t>mây</a:t>
            </a:r>
            <a:endParaRPr lang="en-US" sz="3600" b="1" i="1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algn="just">
              <a:spcBef>
                <a:spcPct val="50000"/>
              </a:spcBef>
            </a:pPr>
            <a:endParaRPr lang="en-US" sz="3600" b="1" i="1" dirty="0">
              <a:solidFill>
                <a:srgbClr val="002060"/>
              </a:solidFill>
              <a:latin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-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Trên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thửa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ruộng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bậc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thang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lúa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lẫn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mây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nhấp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nhô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uốn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lượn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như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làn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sóng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quanh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triền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núi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99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39&quot;&gt;&lt;/object&gt;&lt;object type=&quot;2&quot; unique_id=&quot;10040&quot;&gt;&lt;object type=&quot;3&quot; unique_id=&quot;10042&quot;&gt;&lt;property id=&quot;20148&quot; value=&quot;5&quot;/&gt;&lt;property id=&quot;20300&quot; value=&quot;Slide 2&quot;/&gt;&lt;property id=&quot;20307&quot; value=&quot;258&quot;/&gt;&lt;/object&gt;&lt;object type=&quot;3&quot; unique_id=&quot;10043&quot;&gt;&lt;property id=&quot;20148&quot; value=&quot;5&quot;/&gt;&lt;property id=&quot;20300&quot; value=&quot;Slide 4&quot;/&gt;&lt;property id=&quot;20307&quot; value=&quot;259&quot;/&gt;&lt;/object&gt;&lt;object type=&quot;3&quot; unique_id=&quot;10044&quot;&gt;&lt;property id=&quot;20148&quot; value=&quot;5&quot;/&gt;&lt;property id=&quot;20300&quot; value=&quot;Slide 5&quot;/&gt;&lt;property id=&quot;20307&quot; value=&quot;260&quot;/&gt;&lt;/object&gt;&lt;object type=&quot;3&quot; unique_id=&quot;10570&quot;&gt;&lt;property id=&quot;20148&quot; value=&quot;5&quot;/&gt;&lt;property id=&quot;20300&quot; value=&quot;Slide 3&quot;/&gt;&lt;property id=&quot;20307&quot; value=&quot;261&quot;/&gt;&lt;/object&gt;&lt;object type=&quot;3&quot; unique_id=&quot;10571&quot;&gt;&lt;property id=&quot;20148&quot; value=&quot;5&quot;/&gt;&lt;property id=&quot;20300&quot; value=&quot;Slide 6&quot;/&gt;&lt;property id=&quot;20307&quot; value=&quot;264&quot;/&gt;&lt;/object&gt;&lt;object type=&quot;3&quot; unique_id=&quot;10572&quot;&gt;&lt;property id=&quot;20148&quot; value=&quot;5&quot;/&gt;&lt;property id=&quot;20300&quot; value=&quot;Slide 7&quot;/&gt;&lt;property id=&quot;20307&quot; value=&quot;265&quot;/&gt;&lt;/object&gt;&lt;object type=&quot;3&quot; unique_id=&quot;10573&quot;&gt;&lt;property id=&quot;20148&quot; value=&quot;5&quot;/&gt;&lt;property id=&quot;20300&quot; value=&quot;Slide 8&quot;/&gt;&lt;property id=&quot;20307&quot; value=&quot;266&quot;/&gt;&lt;/object&gt;&lt;object type=&quot;3&quot; unique_id=&quot;10574&quot;&gt;&lt;property id=&quot;20148&quot; value=&quot;5&quot;/&gt;&lt;property id=&quot;20300&quot; value=&quot;Slide 9&quot;/&gt;&lt;property id=&quot;20307&quot; value=&quot;263&quot;/&gt;&lt;/object&gt;&lt;object type=&quot;3&quot; unique_id=&quot;10575&quot;&gt;&lt;property id=&quot;20148&quot; value=&quot;5&quot;/&gt;&lt;property id=&quot;20300&quot; value=&quot;Slide 11&quot;/&gt;&lt;property id=&quot;20307&quot; value=&quot;262&quot;/&gt;&lt;/object&gt;&lt;object type=&quot;3&quot; unique_id=&quot;10612&quot;&gt;&lt;property id=&quot;20148&quot; value=&quot;5&quot;/&gt;&lt;property id=&quot;20300&quot; value=&quot;Slide 10&quot;/&gt;&lt;property id=&quot;20307&quot; value=&quot;267&quot;/&gt;&lt;/object&gt;&lt;object type=&quot;3&quot; unique_id=&quot;10652&quot;&gt;&lt;property id=&quot;20148&quot; value=&quot;5&quot;/&gt;&lt;property id=&quot;20300&quot; value=&quot;Slide 1&quot;/&gt;&lt;property id=&quot;20307&quot; value=&quot;26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260</Words>
  <Application>Microsoft Office PowerPoint</Application>
  <PresentationFormat>On-screen Show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THAMB</cp:lastModifiedBy>
  <cp:revision>6</cp:revision>
  <dcterms:created xsi:type="dcterms:W3CDTF">2016-12-29T04:54:50Z</dcterms:created>
  <dcterms:modified xsi:type="dcterms:W3CDTF">2018-12-20T05:05:44Z</dcterms:modified>
</cp:coreProperties>
</file>