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1" r:id="rId4"/>
    <p:sldId id="259" r:id="rId5"/>
    <p:sldId id="260" r:id="rId6"/>
    <p:sldId id="264" r:id="rId7"/>
    <p:sldId id="265" r:id="rId8"/>
    <p:sldId id="266" r:id="rId9"/>
    <p:sldId id="263" r:id="rId10"/>
    <p:sldId id="267" r:id="rId11"/>
    <p:sldId id="262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6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0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9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95D8C-08D2-476F-BDD6-27DD11E0F97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1F63-373D-4CAC-9F5F-8EA41513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8" descr="J009917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3124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J009917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3657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1371600" y="304800"/>
            <a:ext cx="678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99"/>
                </a:solidFill>
                <a:latin typeface="Times New Roman" pitchFamily="18" charset="0"/>
              </a:rPr>
              <a:t>PHÒNG GIÁO DỤC VÀ ĐÀO TẠO QUẬN LONG BIÊN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TRƯỜNG TIỂU HỌC ÁI MỘ B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966355" y="3352800"/>
            <a:ext cx="716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TIẾNG VIỆT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itchFamily="18" charset="0"/>
              </a:rPr>
              <a:t>ÔN TẬP : </a:t>
            </a:r>
            <a:r>
              <a:rPr lang="en-US" altLang="en-US" sz="2400" b="1">
                <a:solidFill>
                  <a:srgbClr val="000099"/>
                </a:solidFill>
                <a:latin typeface="Times New Roman" pitchFamily="18" charset="0"/>
              </a:rPr>
              <a:t>TIẾT </a:t>
            </a:r>
            <a:r>
              <a:rPr lang="en-US" altLang="en-US" sz="2400" b="1" smtClean="0">
                <a:solidFill>
                  <a:srgbClr val="000099"/>
                </a:solidFill>
                <a:latin typeface="Times New Roman" pitchFamily="18" charset="0"/>
              </a:rPr>
              <a:t>6</a:t>
            </a:r>
            <a:endParaRPr lang="en-US" altLang="en-US" sz="24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091" y="1295400"/>
            <a:ext cx="7986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mừng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quý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thầy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cô</a:t>
            </a:r>
            <a:r>
              <a:rPr lang="en-US" sz="48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giáo</a:t>
            </a:r>
            <a:r>
              <a:rPr lang="en-US" sz="4800" kern="10" dirty="0" smtClean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sz="4800" kern="10" dirty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dự</a:t>
            </a:r>
            <a:r>
              <a:rPr lang="en-US" sz="48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4800" kern="10" dirty="0" err="1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giờ</a:t>
            </a:r>
            <a:endParaRPr lang="en-US" sz="4800" dirty="0"/>
          </a:p>
        </p:txBody>
      </p:sp>
      <p:pic>
        <p:nvPicPr>
          <p:cNvPr id="8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6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7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0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1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2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3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43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0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2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3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4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8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49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6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43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9943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6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74" descr="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143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75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76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77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7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7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80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81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8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8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84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8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8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8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8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8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9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91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9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9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9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9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WordArt 101"/>
          <p:cNvSpPr>
            <a:spLocks noChangeArrowheads="1" noChangeShapeType="1" noTextEdit="1"/>
          </p:cNvSpPr>
          <p:nvPr/>
        </p:nvSpPr>
        <p:spPr bwMode="auto">
          <a:xfrm>
            <a:off x="485775" y="28575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endParaRPr lang="en-US" sz="4000" kern="10" dirty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643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iều biên giớ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82782"/>
            <a:ext cx="6971679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1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thày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2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830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8305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3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iều biên giớ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82782"/>
            <a:ext cx="6971679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5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3276600" cy="6096000"/>
          </a:xfrm>
          <a:noFill/>
        </p:spPr>
        <p:txBody>
          <a:bodyPr>
            <a:normAutofit fontScale="25000" lnSpcReduction="20000"/>
          </a:bodyPr>
          <a:lstStyle/>
          <a:p>
            <a:pPr marL="0" indent="0" fontAlgn="base">
              <a:lnSpc>
                <a:spcPct val="120000"/>
              </a:lnSpc>
              <a:buNone/>
            </a:pPr>
            <a:r>
              <a:rPr lang="en-US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hiều </a:t>
            </a: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biên giới em ơi</a:t>
            </a: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vi-VN" sz="9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nơi nào cao </a:t>
            </a: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vi-VN" sz="9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đầu sông đầu suối</a:t>
            </a:r>
            <a:b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 mây đầu gió</a:t>
            </a:r>
            <a:b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 ta - ngọn núi</a:t>
            </a:r>
            <a:b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đất trời biên cương</a:t>
            </a: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9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biên giới em ơi!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nơi nào đẹp hơn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 mùa đào hoa nở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 mùa sở ra cây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Lúa lượn bậc thang mây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Mùa toả ngát hương bay.</a:t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9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pic>
        <p:nvPicPr>
          <p:cNvPr id="409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52" y="9193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1524000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 biên giới em ơi!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Rừng chăng dây điện sáng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nghe tiếng máy gọi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 nghe tiếng cuộc đời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 ta thầm mê say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 nông trường lộng gió</a:t>
            </a:r>
            <a:b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 như trời mênh mông.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 NGÂN SỦN</a:t>
            </a: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509442"/>
            <a:ext cx="453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6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a.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biên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cương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”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b.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khổ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1,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đầu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ngọn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gốc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hay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chuyển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c.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đại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xưng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hô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d.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Viết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miêu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tả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ảnh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mà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Lúa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lượn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bậc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thang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mây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gợi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ra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41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a.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biên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cương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” : “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Biên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”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1224439"/>
            <a:ext cx="799407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b.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khổ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1,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“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đầu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”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“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</a:rPr>
              <a:t>ngọn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”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chuyển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1905000"/>
            <a:ext cx="838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c.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hững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đại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từ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xưng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hô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dùng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: “</a:t>
            </a:r>
            <a:r>
              <a:rPr lang="en-US" sz="3600" b="1" i="1" dirty="0" err="1" smtClean="0">
                <a:solidFill>
                  <a:srgbClr val="C00000"/>
                </a:solidFill>
                <a:latin typeface="Times New Roman" pitchFamily="18" charset="0"/>
              </a:rPr>
              <a:t>em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</a:rPr>
              <a:t>”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“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</a:rPr>
              <a:t>ta”</a:t>
            </a:r>
            <a:endParaRPr lang="en-US" sz="36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512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1524000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d.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Viết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câu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miêu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tả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hình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ảnh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mà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câu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thơ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</a:rPr>
              <a:t>Lúa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</a:rPr>
              <a:t>lượn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</a:rPr>
              <a:t>bậc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</a:rPr>
              <a:t>thang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Times New Roman" pitchFamily="18" charset="0"/>
              </a:rPr>
              <a:t>mây</a:t>
            </a:r>
            <a:endParaRPr lang="en-US" sz="3600" b="1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sz="3600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thửa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ruộng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bậc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thang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lúa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lẫn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mây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nhấp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nhô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uốn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lượn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làn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sóng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quanh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triền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</a:rPr>
              <a:t>núi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39&quot;&gt;&lt;/object&gt;&lt;object type=&quot;2&quot; unique_id=&quot;10040&quot;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3&quot;&gt;&lt;property id=&quot;20148&quot; value=&quot;5&quot;/&gt;&lt;property id=&quot;20300&quot; value=&quot;Slide 4&quot;/&gt;&lt;property id=&quot;20307&quot; value=&quot;259&quot;/&gt;&lt;/object&gt;&lt;object type=&quot;3&quot; unique_id=&quot;10044&quot;&gt;&lt;property id=&quot;20148&quot; value=&quot;5&quot;/&gt;&lt;property id=&quot;20300&quot; value=&quot;Slide 5&quot;/&gt;&lt;property id=&quot;20307&quot; value=&quot;260&quot;/&gt;&lt;/object&gt;&lt;object type=&quot;3&quot; unique_id=&quot;10570&quot;&gt;&lt;property id=&quot;20148&quot; value=&quot;5&quot;/&gt;&lt;property id=&quot;20300&quot; value=&quot;Slide 3&quot;/&gt;&lt;property id=&quot;20307&quot; value=&quot;261&quot;/&gt;&lt;/object&gt;&lt;object type=&quot;3&quot; unique_id=&quot;10571&quot;&gt;&lt;property id=&quot;20148&quot; value=&quot;5&quot;/&gt;&lt;property id=&quot;20300&quot; value=&quot;Slide 6&quot;/&gt;&lt;property id=&quot;20307&quot; value=&quot;264&quot;/&gt;&lt;/object&gt;&lt;object type=&quot;3&quot; unique_id=&quot;10572&quot;&gt;&lt;property id=&quot;20148&quot; value=&quot;5&quot;/&gt;&lt;property id=&quot;20300&quot; value=&quot;Slide 7&quot;/&gt;&lt;property id=&quot;20307&quot; value=&quot;265&quot;/&gt;&lt;/object&gt;&lt;object type=&quot;3&quot; unique_id=&quot;10573&quot;&gt;&lt;property id=&quot;20148&quot; value=&quot;5&quot;/&gt;&lt;property id=&quot;20300&quot; value=&quot;Slide 8&quot;/&gt;&lt;property id=&quot;20307&quot; value=&quot;266&quot;/&gt;&lt;/object&gt;&lt;object type=&quot;3&quot; unique_id=&quot;10574&quot;&gt;&lt;property id=&quot;20148&quot; value=&quot;5&quot;/&gt;&lt;property id=&quot;20300&quot; value=&quot;Slide 9&quot;/&gt;&lt;property id=&quot;20307&quot; value=&quot;263&quot;/&gt;&lt;/object&gt;&lt;object type=&quot;3&quot; unique_id=&quot;10575&quot;&gt;&lt;property id=&quot;20148&quot; value=&quot;5&quot;/&gt;&lt;property id=&quot;20300&quot; value=&quot;Slide 11&quot;/&gt;&lt;property id=&quot;20307&quot; value=&quot;262&quot;/&gt;&lt;/object&gt;&lt;object type=&quot;3&quot; unique_id=&quot;10612&quot;&gt;&lt;property id=&quot;20148&quot; value=&quot;5&quot;/&gt;&lt;property id=&quot;20300&quot; value=&quot;Slide 10&quot;/&gt;&lt;property id=&quot;20307&quot; value=&quot;267&quot;/&gt;&lt;/object&gt;&lt;object type=&quot;3&quot; unique_id=&quot;10652&quot;&gt;&lt;property id=&quot;20148&quot; value=&quot;5&quot;/&gt;&lt;property id=&quot;20300&quot; value=&quot;Slide 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260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THAMB</cp:lastModifiedBy>
  <cp:revision>6</cp:revision>
  <dcterms:created xsi:type="dcterms:W3CDTF">2016-12-29T04:54:50Z</dcterms:created>
  <dcterms:modified xsi:type="dcterms:W3CDTF">2018-12-20T05:05:44Z</dcterms:modified>
</cp:coreProperties>
</file>