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74" r:id="rId10"/>
    <p:sldId id="265" r:id="rId11"/>
    <p:sldId id="272" r:id="rId12"/>
    <p:sldId id="269" r:id="rId13"/>
    <p:sldId id="275"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5" d="100"/>
          <a:sy n="95" d="100"/>
        </p:scale>
        <p:origin x="-4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343827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134011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219857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8BDE2-0AE8-48C5-89B1-E6BD5BCBFB93}"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34433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8BDE2-0AE8-48C5-89B1-E6BD5BCBFB93}"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2511428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8BDE2-0AE8-48C5-89B1-E6BD5BCBFB93}"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1744012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8BDE2-0AE8-48C5-89B1-E6BD5BCBFB93}"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2496610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8BDE2-0AE8-48C5-89B1-E6BD5BCBFB93}"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79448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8BDE2-0AE8-48C5-89B1-E6BD5BCBFB93}"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214933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8BDE2-0AE8-48C5-89B1-E6BD5BCBFB93}"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111389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8BDE2-0AE8-48C5-89B1-E6BD5BCBFB93}"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5DF02-8BA1-4057-AB76-294917F2B764}" type="slidenum">
              <a:rPr lang="en-US" smtClean="0"/>
              <a:pPr/>
              <a:t>‹#›</a:t>
            </a:fld>
            <a:endParaRPr lang="en-US"/>
          </a:p>
        </p:txBody>
      </p:sp>
    </p:spTree>
    <p:extLst>
      <p:ext uri="{BB962C8B-B14F-4D97-AF65-F5344CB8AC3E}">
        <p14:creationId xmlns:p14="http://schemas.microsoft.com/office/powerpoint/2010/main" val="1925981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8BDE2-0AE8-48C5-89B1-E6BD5BCBFB93}" type="datetimeFigureOut">
              <a:rPr lang="en-US" smtClean="0"/>
              <a:pPr/>
              <a:t>1/13/2020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5DF02-8BA1-4057-AB76-294917F2B764}" type="slidenum">
              <a:rPr lang="en-US" smtClean="0"/>
              <a:pPr/>
              <a:t>‹#›</a:t>
            </a:fld>
            <a:endParaRPr lang="en-US"/>
          </a:p>
        </p:txBody>
      </p:sp>
    </p:spTree>
    <p:extLst>
      <p:ext uri="{BB962C8B-B14F-4D97-AF65-F5344CB8AC3E}">
        <p14:creationId xmlns:p14="http://schemas.microsoft.com/office/powerpoint/2010/main" val="1402132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gif"/></Relationships>
</file>

<file path=ppt/slides/_rels/slide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800000">
            <a:off x="7866063" y="5584825"/>
            <a:ext cx="1277937"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4"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3048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5"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9812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143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7"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764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8"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6764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9"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5181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10"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5181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1"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7315200" y="46482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2"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7696200" y="54102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3"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50292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Picture 14"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45720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Picture 15"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096000" y="47244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Picture 1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6172200"/>
            <a:ext cx="6858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Picture 1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78125" y="5761038"/>
            <a:ext cx="10668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9" name="Picture 18"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78125" y="6173788"/>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1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6096000"/>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1" name="Picture 20" descr="j031805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246735">
            <a:off x="3810000" y="4724400"/>
            <a:ext cx="67945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2" name="Picture 21" descr="j031805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302527">
            <a:off x="4443413" y="4800600"/>
            <a:ext cx="890587"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3" name="Picture 22" descr="17"/>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1352724">
            <a:off x="6096000" y="38862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23"/>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8001000" y="44958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5" name="Picture 24"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44958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25"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828800" y="44958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6"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5486400"/>
            <a:ext cx="152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7"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8"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23622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2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30"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8382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31"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8006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2"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33"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09600" y="6096000"/>
            <a:ext cx="152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5" name="Picture 34"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6" name="Picture 35"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7" name="Picture 3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5181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8" name="Picture 3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28800" y="53340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9" name="Picture 38"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0" name="Picture 3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09600" y="5257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1" name="Picture 40"/>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86000" y="5334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2" name="Picture 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40386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3" name="Picture 42"/>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805517">
            <a:off x="7391400" y="43434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4" name="Picture 43"/>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4470357">
            <a:off x="762001" y="44196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5" name="Picture 44"/>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114800" y="4724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6" name="Picture 4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267200" y="622935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7" name="Picture 46"/>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4343400" y="5029200"/>
            <a:ext cx="66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8" name="Picture 47"/>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8682075">
            <a:off x="4724400" y="49530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19" name="Picture 48"/>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3796223">
            <a:off x="1947863" y="4605337"/>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0" name="Picture 49"/>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8682075">
            <a:off x="6629400" y="34290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1" name="Picture 50"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334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2" name="Picture 51"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5532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3" name="Picture 52"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56769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4" name="Picture 53"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172200" y="4953000"/>
            <a:ext cx="14192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5" name="Picture 54"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55626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6" name="Picture 56"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381000" y="5029200"/>
            <a:ext cx="152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7" name="Picture 57"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32004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8" name="Picture 58"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3048000" y="49530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29" name="Picture 59" descr="Blue_rose"/>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096000" y="5486400"/>
            <a:ext cx="10223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0" name="Picture 60"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31" name="Group 61"/>
          <p:cNvGrpSpPr>
            <a:grpSpLocks/>
          </p:cNvGrpSpPr>
          <p:nvPr/>
        </p:nvGrpSpPr>
        <p:grpSpPr bwMode="auto">
          <a:xfrm>
            <a:off x="4800600" y="4648200"/>
            <a:ext cx="1905000" cy="2209800"/>
            <a:chOff x="-216" y="3820"/>
            <a:chExt cx="648" cy="281"/>
          </a:xfrm>
        </p:grpSpPr>
        <p:pic>
          <p:nvPicPr>
            <p:cNvPr id="3169" name="Picture 62"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 y="3895"/>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0" name="Picture 63"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16" y="3820"/>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1" name="Picture 64"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3834"/>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2" name="Picture 65"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791200"/>
            <a:ext cx="6858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Picture 66"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Picture 67"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343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Picture 68"/>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48200" y="32766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Picture 69"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962400" y="55626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37" name="Group 70"/>
          <p:cNvGrpSpPr>
            <a:grpSpLocks/>
          </p:cNvGrpSpPr>
          <p:nvPr/>
        </p:nvGrpSpPr>
        <p:grpSpPr bwMode="auto">
          <a:xfrm>
            <a:off x="3505200" y="4648200"/>
            <a:ext cx="1905000" cy="2209800"/>
            <a:chOff x="-216" y="3820"/>
            <a:chExt cx="648" cy="281"/>
          </a:xfrm>
        </p:grpSpPr>
        <p:pic>
          <p:nvPicPr>
            <p:cNvPr id="3166" name="Picture 71"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8" y="3895"/>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7" name="Picture 72"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16" y="3820"/>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8" name="Picture 73" descr="97"/>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0" y="3834"/>
              <a:ext cx="432" cy="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3138" name="Picture 74" descr="2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219200" y="5791200"/>
            <a:ext cx="152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Picture 75"/>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2695130">
            <a:off x="4038600" y="41148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0" name="Picture 76"/>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3819223">
            <a:off x="1" y="50292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1" name="Picture 77"/>
          <p:cNvPicPr>
            <a:picLocks noChangeAspect="1" noChangeArrowheads="1" noCrop="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8682075">
            <a:off x="5257800" y="4495800"/>
            <a:ext cx="5334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2" name="Picture 78"/>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905000" y="4343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3" name="Picture 7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048000" y="4267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4" name="Picture 80"/>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19200" y="4876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5" name="Picture 81"/>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29200" y="5257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6" name="Picture 82"/>
          <p:cNvPicPr>
            <a:picLocks noChangeAspect="1" noChangeArrowheads="1" noCrop="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096000" y="54102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7" name="Picture 83"/>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200" y="5410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8" name="Picture 84"/>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00600" y="4495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49" name="Picture 8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534400" y="51054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0" name="Picture 86"/>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114800" y="5029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1" name="Picture 87"/>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229600" y="5334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2" name="Picture 88"/>
          <p:cNvPicPr>
            <a:picLocks noChangeAspect="1" noChangeArrowheads="1" noCrop="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772400" y="48006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3" name="Picture 89"/>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828800" y="5029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4" name="Picture 90"/>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6248400" y="46482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5" name="Picture 91"/>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429000" y="41148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6" name="Picture 92"/>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7239000" y="48006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7" name="Picture 93"/>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638800" y="45720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8" name="Picture 94"/>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5257800" y="48768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59" name="Picture 95"/>
          <p:cNvPicPr>
            <a:picLocks noChangeAspect="1" noChangeArrowheads="1" noCrop="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819400" y="4648200"/>
            <a:ext cx="3048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0" name="Picture 96"/>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228600" y="5486400"/>
            <a:ext cx="30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1" name="Picture 97"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1430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2" name="Picture 98"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8288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63" name="Picture 99" descr="200463042511690x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28600"/>
            <a:ext cx="123825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64" name="WordArt 101"/>
          <p:cNvSpPr>
            <a:spLocks noChangeArrowheads="1" noChangeShapeType="1" noTextEdit="1"/>
          </p:cNvSpPr>
          <p:nvPr/>
        </p:nvSpPr>
        <p:spPr bwMode="auto">
          <a:xfrm>
            <a:off x="381000" y="2362200"/>
            <a:ext cx="8362950" cy="1295400"/>
          </a:xfrm>
          <a:prstGeom prst="rect">
            <a:avLst/>
          </a:prstGeom>
        </p:spPr>
        <p:txBody>
          <a:bodyPr spcFirstLastPara="1" wrap="none" fromWordArt="1">
            <a:prstTxWarp prst="textArchUp">
              <a:avLst>
                <a:gd name="adj" fmla="val 10800000"/>
              </a:avLst>
            </a:prstTxWarp>
          </a:bodyPr>
          <a:lstStyle/>
          <a:p>
            <a:pPr algn="ctr"/>
            <a:r>
              <a:rPr lang="vi-VN" sz="4000" kern="10">
                <a:ln w="9525">
                  <a:solidFill>
                    <a:srgbClr val="6600CC"/>
                  </a:solidFill>
                  <a:round/>
                  <a:headEnd/>
                  <a:tailEnd/>
                </a:ln>
                <a:solidFill>
                  <a:srgbClr val="FF0000"/>
                </a:solidFill>
                <a:latin typeface="+mj-lt"/>
                <a:cs typeface="Times New Roman"/>
              </a:rPr>
              <a:t>Chào mừng quý thầy cô </a:t>
            </a:r>
          </a:p>
          <a:p>
            <a:pPr algn="ctr"/>
            <a:r>
              <a:rPr lang="vi-VN" sz="4000" kern="10">
                <a:ln w="9525">
                  <a:solidFill>
                    <a:srgbClr val="6600CC"/>
                  </a:solidFill>
                  <a:round/>
                  <a:headEnd/>
                  <a:tailEnd/>
                </a:ln>
                <a:solidFill>
                  <a:srgbClr val="FF0000"/>
                </a:solidFill>
                <a:latin typeface="+mj-lt"/>
                <a:cs typeface="Times New Roman"/>
              </a:rPr>
              <a:t>về thăm lớp</a:t>
            </a:r>
            <a:endParaRPr lang="en-US" sz="4000" kern="10">
              <a:ln w="9525">
                <a:solidFill>
                  <a:srgbClr val="6600CC"/>
                </a:solidFill>
                <a:round/>
                <a:headEnd/>
                <a:tailEnd/>
              </a:ln>
              <a:solidFill>
                <a:srgbClr val="FF0000"/>
              </a:solidFill>
              <a:latin typeface="+mj-lt"/>
              <a:cs typeface="Times New Roman"/>
            </a:endParaRPr>
          </a:p>
        </p:txBody>
      </p:sp>
      <p:sp>
        <p:nvSpPr>
          <p:cNvPr id="3165" name="Text Box 102"/>
          <p:cNvSpPr txBox="1">
            <a:spLocks noChangeArrowheads="1"/>
          </p:cNvSpPr>
          <p:nvPr/>
        </p:nvSpPr>
        <p:spPr bwMode="auto">
          <a:xfrm>
            <a:off x="1981200" y="3048000"/>
            <a:ext cx="4854575" cy="584775"/>
          </a:xfrm>
          <a:prstGeom prst="rect">
            <a:avLst/>
          </a:prstGeom>
          <a:solidFill>
            <a:srgbClr val="FFFF66"/>
          </a:solidFill>
          <a:ln w="9525">
            <a:solidFill>
              <a:srgbClr val="66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Bef>
                <a:spcPct val="50000"/>
              </a:spcBef>
            </a:pPr>
            <a:r>
              <a:rPr lang="en-US" sz="3200" b="1" dirty="0" smtClean="0">
                <a:solidFill>
                  <a:srgbClr val="800000"/>
                </a:solidFill>
                <a:latin typeface="+mj-lt"/>
              </a:rPr>
              <a:t>PHÂN MÔN</a:t>
            </a:r>
            <a:r>
              <a:rPr lang="en-US" sz="3200" b="1" dirty="0">
                <a:solidFill>
                  <a:srgbClr val="800000"/>
                </a:solidFill>
                <a:latin typeface="+mj-lt"/>
              </a:rPr>
              <a:t>:</a:t>
            </a:r>
            <a:r>
              <a:rPr lang="en-US" b="1" dirty="0">
                <a:solidFill>
                  <a:srgbClr val="800000"/>
                </a:solidFill>
                <a:latin typeface="+mj-lt"/>
              </a:rPr>
              <a:t> </a:t>
            </a:r>
            <a:r>
              <a:rPr lang="en-US" sz="3200" b="1" dirty="0" smtClean="0">
                <a:solidFill>
                  <a:srgbClr val="800000"/>
                </a:solidFill>
                <a:latin typeface="+mj-lt"/>
              </a:rPr>
              <a:t>CHÍNH TẢ</a:t>
            </a:r>
            <a:endParaRPr lang="en-US" sz="3200" b="1" dirty="0">
              <a:solidFill>
                <a:srgbClr val="800000"/>
              </a:solidFill>
              <a:latin typeface="+mj-lt"/>
            </a:endParaRPr>
          </a:p>
        </p:txBody>
      </p:sp>
    </p:spTree>
    <p:extLst>
      <p:ext uri="{BB962C8B-B14F-4D97-AF65-F5344CB8AC3E}">
        <p14:creationId xmlns:p14="http://schemas.microsoft.com/office/powerpoint/2010/main" val="379107918"/>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295400"/>
            <a:ext cx="9144000" cy="2527830"/>
          </a:xfrm>
        </p:spPr>
        <p:txBody>
          <a:bodyPr>
            <a:normAutofit fontScale="90000"/>
          </a:bodyPr>
          <a:lstStyle/>
          <a:p>
            <a:pPr algn="l"/>
            <a:r>
              <a:rPr lang="en-US" altLang="en-US" sz="3600" dirty="0" smtClean="0">
                <a:solidFill>
                  <a:srgbClr val="002060"/>
                </a:solidFill>
                <a:latin typeface="Times New Roman" pitchFamily="18" charset="0"/>
                <a:cs typeface="Times New Roman" pitchFamily="18" charset="0"/>
              </a:rPr>
              <a:t>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r>
              <a:rPr lang="en-US" altLang="en-US" sz="3600">
                <a:solidFill>
                  <a:srgbClr val="002060"/>
                </a:solidFill>
                <a:latin typeface="Times New Roman" pitchFamily="18" charset="0"/>
                <a:cs typeface="Times New Roman" pitchFamily="18" charset="0"/>
              </a:rPr>
              <a:t/>
            </a:r>
            <a:br>
              <a:rPr lang="en-US" altLang="en-US" sz="3600">
                <a:solidFill>
                  <a:srgbClr val="002060"/>
                </a:solidFill>
                <a:latin typeface="Times New Roman" pitchFamily="18" charset="0"/>
                <a:cs typeface="Times New Roman" pitchFamily="18" charset="0"/>
              </a:rPr>
            </a:br>
            <a:r>
              <a:rPr lang="en-US" altLang="en-US" sz="3600" b="1" i="1" smtClean="0">
                <a:solidFill>
                  <a:srgbClr val="C00000"/>
                </a:solidFill>
                <a:latin typeface="Times New Roman" pitchFamily="18" charset="0"/>
                <a:cs typeface="Times New Roman" pitchFamily="18" charset="0"/>
              </a:rPr>
              <a:t>2. </a:t>
            </a:r>
            <a:r>
              <a:rPr lang="en-US" altLang="en-US" sz="3600" smtClean="0">
                <a:solidFill>
                  <a:srgbClr val="C00000"/>
                </a:solidFill>
                <a:latin typeface="Times New Roman" pitchFamily="18" charset="0"/>
                <a:cs typeface="Times New Roman" pitchFamily="18" charset="0"/>
              </a:rPr>
              <a:t>Tìm </a:t>
            </a:r>
            <a:r>
              <a:rPr lang="en-US" altLang="en-US" sz="3600" dirty="0" err="1">
                <a:solidFill>
                  <a:srgbClr val="C00000"/>
                </a:solidFill>
                <a:latin typeface="Times New Roman" pitchFamily="18" charset="0"/>
                <a:cs typeface="Times New Roman" pitchFamily="18" charset="0"/>
              </a:rPr>
              <a:t>chữ</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cái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thích</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hợp</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với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mỗi</a:t>
            </a:r>
            <a:r>
              <a:rPr lang="en-US" altLang="en-US" sz="3600" dirty="0">
                <a:solidFill>
                  <a:srgbClr val="C00000"/>
                </a:solidFill>
                <a:latin typeface="Times New Roman" pitchFamily="18" charset="0"/>
                <a:cs typeface="Times New Roman" pitchFamily="18" charset="0"/>
              </a:rPr>
              <a:t> ô </a:t>
            </a:r>
            <a:r>
              <a:rPr lang="en-US" altLang="en-US" sz="3600" dirty="0" err="1">
                <a:solidFill>
                  <a:srgbClr val="C00000"/>
                </a:solidFill>
                <a:latin typeface="Times New Roman" pitchFamily="18" charset="0"/>
                <a:cs typeface="Times New Roman" pitchFamily="18" charset="0"/>
              </a:rPr>
              <a:t>trống</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a:solidFill>
                  <a:srgbClr val="C00000"/>
                </a:solidFill>
                <a:latin typeface="Times New Roman" pitchFamily="18" charset="0"/>
                <a:cs typeface="Times New Roman" pitchFamily="18" charset="0"/>
              </a:rPr>
              <a:t>          a) r</a:t>
            </a:r>
            <a:r>
              <a:rPr lang="en-US" altLang="en-US" sz="3600" dirty="0" smtClean="0">
                <a:solidFill>
                  <a:srgbClr val="C00000"/>
                </a:solidFill>
                <a:latin typeface="Times New Roman" pitchFamily="18" charset="0"/>
                <a:cs typeface="Times New Roman" pitchFamily="18" charset="0"/>
              </a:rPr>
              <a:t>, d </a:t>
            </a:r>
            <a:r>
              <a:rPr lang="en-US" altLang="en-US" sz="3600" dirty="0">
                <a:solidFill>
                  <a:srgbClr val="C00000"/>
                </a:solidFill>
                <a:latin typeface="Times New Roman" pitchFamily="18" charset="0"/>
                <a:cs typeface="Times New Roman" pitchFamily="18" charset="0"/>
              </a:rPr>
              <a:t>hay </a:t>
            </a:r>
            <a:r>
              <a:rPr lang="en-US" altLang="en-US" sz="3600" dirty="0" err="1">
                <a:solidFill>
                  <a:srgbClr val="C00000"/>
                </a:solidFill>
                <a:latin typeface="Times New Roman" pitchFamily="18" charset="0"/>
                <a:cs typeface="Times New Roman" pitchFamily="18" charset="0"/>
              </a:rPr>
              <a:t>gi</a:t>
            </a:r>
            <a:r>
              <a:rPr lang="en-US" altLang="en-US" sz="3600" dirty="0">
                <a:solidFill>
                  <a:srgbClr val="C00000"/>
                </a:solidFill>
                <a:latin typeface="Times New Roman" pitchFamily="18" charset="0"/>
                <a:cs typeface="Times New Roman" pitchFamily="18" charset="0"/>
              </a:rPr>
              <a:t>?</a:t>
            </a: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Giữa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nạn</a:t>
            </a:r>
            <a:r>
              <a:rPr lang="en-US" altLang="en-US" sz="3100" dirty="0" smtClean="0">
                <a:solidFill>
                  <a:srgbClr val="002060"/>
                </a:solidFill>
                <a:latin typeface="Times New Roman" pitchFamily="18" charset="0"/>
                <a:cs typeface="Times New Roman" pitchFamily="18" charset="0"/>
              </a:rPr>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chiếc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đến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òng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bị</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ò.Chỉ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trong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mắt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ngập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Hành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khách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nhốn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hoảng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hốt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nấy</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sức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tát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cứu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uy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coi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như</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chuyện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xảy</a:t>
            </a:r>
            <a:r>
              <a:rPr lang="en-US" altLang="en-US" sz="3100" dirty="0" smtClean="0">
                <a:solidFill>
                  <a:srgbClr val="002060"/>
                </a:solidFill>
                <a:latin typeface="Times New Roman" pitchFamily="18" charset="0"/>
                <a:cs typeface="Times New Roman" pitchFamily="18" charset="0"/>
              </a:rPr>
              <a:t> □a.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người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ấu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nổi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ận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bảo</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sắp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chìm</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xuống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ồi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sao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nọ</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lời</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Việc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lo </a:t>
            </a:r>
            <a:r>
              <a:rPr lang="en-US" altLang="en-US" sz="3100" dirty="0" err="1" smtClean="0">
                <a:solidFill>
                  <a:srgbClr val="002060"/>
                </a:solidFill>
                <a:latin typeface="Times New Roman" pitchFamily="18" charset="0"/>
                <a:cs typeface="Times New Roman" pitchFamily="18" charset="0"/>
              </a:rPr>
              <a:t>nhỉ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này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đâu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của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tôi</a:t>
            </a: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600" smtClean="0">
                <a:solidFill>
                  <a:srgbClr val="002060"/>
                </a:solidFill>
                <a:latin typeface="Times New Roman" pitchFamily="18" charset="0"/>
                <a:cs typeface="Times New Roman" pitchFamily="18" charset="0"/>
              </a:rPr>
              <a:t/>
            </a:r>
            <a:br>
              <a:rPr lang="en-US" altLang="en-US" sz="3600" smtClean="0">
                <a:solidFill>
                  <a:srgbClr val="002060"/>
                </a:solidFill>
                <a:latin typeface="Times New Roman" pitchFamily="18" charset="0"/>
                <a:cs typeface="Times New Roman" pitchFamily="18" charset="0"/>
              </a:rPr>
            </a:br>
            <a:endParaRPr lang="en-US" altLang="en-US" sz="3600" dirty="0" smtClean="0">
              <a:solidFill>
                <a:srgbClr val="002060"/>
              </a:solidFill>
            </a:endParaRPr>
          </a:p>
        </p:txBody>
      </p:sp>
    </p:spTree>
    <p:extLst>
      <p:ext uri="{BB962C8B-B14F-4D97-AF65-F5344CB8AC3E}">
        <p14:creationId xmlns:p14="http://schemas.microsoft.com/office/powerpoint/2010/main" val="425746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81000" y="1295400"/>
            <a:ext cx="8763000" cy="2527830"/>
          </a:xfrm>
        </p:spPr>
        <p:txBody>
          <a:bodyPr>
            <a:normAutofit fontScale="90000"/>
          </a:bodyPr>
          <a:lstStyle/>
          <a:p>
            <a:pPr algn="l"/>
            <a:r>
              <a:rPr lang="en-US" altLang="en-US" sz="3600" dirty="0" smtClean="0">
                <a:solidFill>
                  <a:srgbClr val="002060"/>
                </a:solidFill>
                <a:latin typeface="Times New Roman" pitchFamily="18" charset="0"/>
                <a:cs typeface="Times New Roman" pitchFamily="18" charset="0"/>
              </a:rPr>
              <a:t>                     </a:t>
            </a:r>
            <a:br>
              <a:rPr lang="en-US" altLang="en-US" sz="3600" dirty="0" smtClean="0">
                <a:solidFill>
                  <a:srgbClr val="002060"/>
                </a:solidFill>
                <a:latin typeface="Times New Roman" pitchFamily="18" charset="0"/>
                <a:cs typeface="Times New Roman" pitchFamily="18" charset="0"/>
              </a:rPr>
            </a:br>
            <a:r>
              <a:rPr lang="en-US" altLang="en-US" sz="3600" dirty="0">
                <a:solidFill>
                  <a:srgbClr val="002060"/>
                </a:solidFill>
                <a:latin typeface="Times New Roman" pitchFamily="18" charset="0"/>
                <a:cs typeface="Times New Roman" pitchFamily="18" charset="0"/>
              </a:rPr>
              <a:t/>
            </a:r>
            <a:br>
              <a:rPr lang="en-US" altLang="en-US" sz="3600" dirty="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r>
              <a:rPr lang="en-US" altLang="en-US" sz="3600">
                <a:solidFill>
                  <a:srgbClr val="002060"/>
                </a:solidFill>
                <a:latin typeface="Times New Roman" pitchFamily="18" charset="0"/>
                <a:cs typeface="Times New Roman" pitchFamily="18" charset="0"/>
              </a:rPr>
              <a:t/>
            </a:r>
            <a:br>
              <a:rPr lang="en-US" altLang="en-US" sz="3600">
                <a:solidFill>
                  <a:srgbClr val="002060"/>
                </a:solidFill>
                <a:latin typeface="Times New Roman" pitchFamily="18" charset="0"/>
                <a:cs typeface="Times New Roman" pitchFamily="18" charset="0"/>
              </a:rPr>
            </a:br>
            <a:r>
              <a:rPr lang="en-US" altLang="en-US" sz="3600" b="1" i="1" smtClean="0">
                <a:solidFill>
                  <a:srgbClr val="C00000"/>
                </a:solidFill>
                <a:latin typeface="Times New Roman" pitchFamily="18" charset="0"/>
                <a:cs typeface="Times New Roman" pitchFamily="18" charset="0"/>
              </a:rPr>
              <a:t> 2. </a:t>
            </a:r>
            <a:r>
              <a:rPr lang="en-US" altLang="en-US" sz="3600" dirty="0" err="1">
                <a:solidFill>
                  <a:srgbClr val="C00000"/>
                </a:solidFill>
                <a:latin typeface="Times New Roman" pitchFamily="18" charset="0"/>
                <a:cs typeface="Times New Roman" pitchFamily="18" charset="0"/>
              </a:rPr>
              <a:t>Tìm</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chữ</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cái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thích</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hợp</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với</a:t>
            </a:r>
            <a:r>
              <a:rPr lang="en-US" altLang="en-US" sz="3600" dirty="0">
                <a:solidFill>
                  <a:srgbClr val="C00000"/>
                </a:solidFill>
                <a:latin typeface="Times New Roman" pitchFamily="18" charset="0"/>
                <a:cs typeface="Times New Roman" pitchFamily="18" charset="0"/>
              </a:rPr>
              <a:t> </a:t>
            </a:r>
            <a:r>
              <a:rPr lang="en-US" altLang="en-US" sz="3600" dirty="0" err="1">
                <a:solidFill>
                  <a:srgbClr val="C00000"/>
                </a:solidFill>
                <a:latin typeface="Times New Roman" pitchFamily="18" charset="0"/>
                <a:cs typeface="Times New Roman" pitchFamily="18" charset="0"/>
              </a:rPr>
              <a:t>mỗi</a:t>
            </a:r>
            <a:r>
              <a:rPr lang="en-US" altLang="en-US" sz="3600" dirty="0">
                <a:solidFill>
                  <a:srgbClr val="C00000"/>
                </a:solidFill>
                <a:latin typeface="Times New Roman" pitchFamily="18" charset="0"/>
                <a:cs typeface="Times New Roman" pitchFamily="18" charset="0"/>
              </a:rPr>
              <a:t> ô </a:t>
            </a:r>
            <a:r>
              <a:rPr lang="en-US" altLang="en-US" sz="3600" dirty="0" err="1">
                <a:solidFill>
                  <a:srgbClr val="C00000"/>
                </a:solidFill>
                <a:latin typeface="Times New Roman" pitchFamily="18" charset="0"/>
                <a:cs typeface="Times New Roman" pitchFamily="18" charset="0"/>
              </a:rPr>
              <a:t>trống</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a:solidFill>
                  <a:srgbClr val="C00000"/>
                </a:solidFill>
                <a:latin typeface="Times New Roman" pitchFamily="18" charset="0"/>
                <a:cs typeface="Times New Roman" pitchFamily="18" charset="0"/>
              </a:rPr>
              <a:t>          a) </a:t>
            </a:r>
            <a:r>
              <a:rPr lang="en-US" altLang="en-US" sz="3600" dirty="0" err="1">
                <a:solidFill>
                  <a:srgbClr val="C00000"/>
                </a:solidFill>
                <a:latin typeface="Times New Roman" pitchFamily="18" charset="0"/>
                <a:cs typeface="Times New Roman" pitchFamily="18" charset="0"/>
              </a:rPr>
              <a:t>r,d</a:t>
            </a:r>
            <a:r>
              <a:rPr lang="en-US" altLang="en-US" sz="3600" dirty="0">
                <a:solidFill>
                  <a:srgbClr val="C00000"/>
                </a:solidFill>
                <a:latin typeface="Times New Roman" pitchFamily="18" charset="0"/>
                <a:cs typeface="Times New Roman" pitchFamily="18" charset="0"/>
              </a:rPr>
              <a:t> hay </a:t>
            </a:r>
            <a:r>
              <a:rPr lang="en-US" altLang="en-US" sz="3600" dirty="0" err="1">
                <a:solidFill>
                  <a:srgbClr val="C00000"/>
                </a:solidFill>
                <a:latin typeface="Times New Roman" pitchFamily="18" charset="0"/>
                <a:cs typeface="Times New Roman" pitchFamily="18" charset="0"/>
              </a:rPr>
              <a:t>gi</a:t>
            </a:r>
            <a:r>
              <a:rPr lang="en-US" altLang="en-US" sz="3600" dirty="0">
                <a:solidFill>
                  <a:srgbClr val="C00000"/>
                </a:solidFill>
                <a:latin typeface="Times New Roman" pitchFamily="18" charset="0"/>
                <a:cs typeface="Times New Roman" pitchFamily="18" charset="0"/>
              </a:rPr>
              <a:t>?</a:t>
            </a:r>
            <a:br>
              <a:rPr lang="en-US" altLang="en-US" sz="3600" dirty="0">
                <a:solidFill>
                  <a:srgbClr val="C0000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Giữa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hoạn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nạn</a:t>
            </a:r>
            <a:r>
              <a:rPr lang="en-US" altLang="en-US" sz="3100" dirty="0" smtClean="0">
                <a:solidFill>
                  <a:srgbClr val="002060"/>
                </a:solidFill>
                <a:latin typeface="Times New Roman" pitchFamily="18" charset="0"/>
                <a:cs typeface="Times New Roman" pitchFamily="18" charset="0"/>
              </a:rPr>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chiếc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đến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ữa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d</a:t>
            </a:r>
            <a:r>
              <a:rPr lang="en-US" altLang="en-US" sz="3100" dirty="0" err="1" smtClean="0">
                <a:solidFill>
                  <a:srgbClr val="002060"/>
                </a:solidFill>
                <a:latin typeface="Times New Roman" pitchFamily="18" charset="0"/>
                <a:cs typeface="Times New Roman" pitchFamily="18" charset="0"/>
              </a:rPr>
              <a:t>òng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bị</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ò.Chỉ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trong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mắt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ngập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Hành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khách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nhốn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nháo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hoảng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hốt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ra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tát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nước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cứu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D</a:t>
            </a:r>
            <a:r>
              <a:rPr lang="en-US" altLang="en-US" sz="3100" dirty="0" err="1" smtClean="0">
                <a:solidFill>
                  <a:srgbClr val="002060"/>
                </a:solidFill>
                <a:latin typeface="Times New Roman" pitchFamily="18" charset="0"/>
                <a:cs typeface="Times New Roman" pitchFamily="18" charset="0"/>
              </a:rPr>
              <a:t>uy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coi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như</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chuyện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xảy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r</a:t>
            </a:r>
            <a:r>
              <a:rPr lang="en-US" altLang="en-US" sz="3100" dirty="0" err="1" smtClean="0">
                <a:solidFill>
                  <a:srgbClr val="002060"/>
                </a:solidFill>
                <a:latin typeface="Times New Roman" pitchFamily="18" charset="0"/>
                <a:cs typeface="Times New Roman" pitchFamily="18" charset="0"/>
              </a:rPr>
              <a:t>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Một</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người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thấy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không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ấu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nổi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tức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gi</a:t>
            </a:r>
            <a:r>
              <a:rPr lang="en-US" altLang="en-US" sz="3100" dirty="0" err="1" smtClean="0">
                <a:solidFill>
                  <a:srgbClr val="002060"/>
                </a:solidFill>
                <a:latin typeface="Times New Roman" pitchFamily="18" charset="0"/>
                <a:cs typeface="Times New Roman" pitchFamily="18" charset="0"/>
              </a:rPr>
              <a:t>ận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bảo</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sắp</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chìm</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xuống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đáy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sông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rồi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sao</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vẫn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thản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nhiên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vậy</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Anh</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chàng</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nọ</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trả</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lời</a:t>
            </a:r>
            <a:r>
              <a:rPr lang="en-US" altLang="en-US" sz="3100" dirty="0" smtClean="0">
                <a:solidFill>
                  <a:srgbClr val="002060"/>
                </a:solidFill>
                <a:latin typeface="Times New Roman" pitchFamily="18" charset="0"/>
                <a:cs typeface="Times New Roman" pitchFamily="18" charset="0"/>
              </a:rPr>
              <a:t>:</a:t>
            </a:r>
            <a:br>
              <a:rPr lang="en-US" altLang="en-US" sz="3100" dirty="0" smtClean="0">
                <a:solidFill>
                  <a:srgbClr val="002060"/>
                </a:solidFill>
                <a:latin typeface="Times New Roman" pitchFamily="18" charset="0"/>
                <a:cs typeface="Times New Roman" pitchFamily="18" charset="0"/>
              </a:rPr>
            </a:b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 </a:t>
            </a:r>
            <a:r>
              <a:rPr lang="en-US" altLang="en-US" sz="3100" dirty="0" err="1" smtClean="0">
                <a:solidFill>
                  <a:srgbClr val="002060"/>
                </a:solidFill>
                <a:latin typeface="Times New Roman" pitchFamily="18" charset="0"/>
                <a:cs typeface="Times New Roman" pitchFamily="18" charset="0"/>
              </a:rPr>
              <a:t>Việc</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C00000"/>
                </a:solidFill>
                <a:latin typeface="Times New Roman" pitchFamily="18" charset="0"/>
                <a:cs typeface="Times New Roman" pitchFamily="18" charset="0"/>
              </a:rPr>
              <a:t>gì</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lo </a:t>
            </a:r>
            <a:r>
              <a:rPr lang="en-US" altLang="en-US" sz="3100" dirty="0" err="1" smtClean="0">
                <a:solidFill>
                  <a:srgbClr val="002060"/>
                </a:solidFill>
                <a:latin typeface="Times New Roman" pitchFamily="18" charset="0"/>
                <a:cs typeface="Times New Roman" pitchFamily="18" charset="0"/>
              </a:rPr>
              <a:t>nhỉ</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Thuyền</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này</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đâu</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có</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phải</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của</a:t>
            </a:r>
            <a:r>
              <a:rPr lang="en-US" altLang="en-US" sz="3100" dirty="0" smtClean="0">
                <a:solidFill>
                  <a:srgbClr val="002060"/>
                </a:solidFill>
                <a:latin typeface="Times New Roman" pitchFamily="18" charset="0"/>
                <a:cs typeface="Times New Roman" pitchFamily="18" charset="0"/>
              </a:rPr>
              <a:t> </a:t>
            </a:r>
            <a:r>
              <a:rPr lang="en-US" altLang="en-US" sz="3100" dirty="0" err="1" smtClean="0">
                <a:solidFill>
                  <a:srgbClr val="002060"/>
                </a:solidFill>
                <a:latin typeface="Times New Roman" pitchFamily="18" charset="0"/>
                <a:cs typeface="Times New Roman" pitchFamily="18" charset="0"/>
              </a:rPr>
              <a:t>tôi</a:t>
            </a:r>
            <a:r>
              <a:rPr lang="en-US" altLang="en-US" sz="3100" dirty="0">
                <a:solidFill>
                  <a:srgbClr val="002060"/>
                </a:solidFill>
                <a:latin typeface="Times New Roman" pitchFamily="18" charset="0"/>
                <a:cs typeface="Times New Roman" pitchFamily="18" charset="0"/>
              </a:rPr>
              <a:t> </a:t>
            </a:r>
            <a:r>
              <a:rPr lang="en-US" altLang="en-US" sz="3100" dirty="0" smtClean="0">
                <a:solidFill>
                  <a:srgbClr val="002060"/>
                </a:solidFill>
                <a:latin typeface="Times New Roman" pitchFamily="18" charset="0"/>
                <a:cs typeface="Times New Roman" pitchFamily="18" charset="0"/>
              </a:rPr>
              <a:t>!   </a:t>
            </a:r>
            <a:br>
              <a:rPr lang="en-US" altLang="en-US" sz="3100" dirty="0" smtClean="0">
                <a:solidFill>
                  <a:srgbClr val="002060"/>
                </a:solidFill>
                <a:latin typeface="Times New Roman" pitchFamily="18" charset="0"/>
                <a:cs typeface="Times New Roman" pitchFamily="18" charset="0"/>
              </a:rPr>
            </a:br>
            <a:r>
              <a:rPr lang="en-US" altLang="en-US" sz="3600" dirty="0" smtClean="0">
                <a:solidFill>
                  <a:srgbClr val="002060"/>
                </a:solidFill>
                <a:latin typeface="Times New Roman" pitchFamily="18" charset="0"/>
                <a:cs typeface="Times New Roman" pitchFamily="18" charset="0"/>
              </a:rPr>
              <a:t/>
            </a:r>
            <a:br>
              <a:rPr lang="en-US" altLang="en-US" sz="3600" dirty="0" smtClean="0">
                <a:solidFill>
                  <a:srgbClr val="002060"/>
                </a:solidFill>
                <a:latin typeface="Times New Roman" pitchFamily="18" charset="0"/>
                <a:cs typeface="Times New Roman" pitchFamily="18" charset="0"/>
              </a:rPr>
            </a:br>
            <a:endParaRPr lang="en-US" altLang="en-US" sz="3600" dirty="0" smtClean="0">
              <a:solidFill>
                <a:srgbClr val="002060"/>
              </a:solidFill>
            </a:endParaRPr>
          </a:p>
        </p:txBody>
      </p:sp>
    </p:spTree>
    <p:extLst>
      <p:ext uri="{BB962C8B-B14F-4D97-AF65-F5344CB8AC3E}">
        <p14:creationId xmlns:p14="http://schemas.microsoft.com/office/powerpoint/2010/main" val="494113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81000"/>
            <a:ext cx="7772400" cy="838200"/>
          </a:xfrm>
        </p:spPr>
        <p:txBody>
          <a:bodyPr>
            <a:normAutofit fontScale="90000"/>
          </a:bodyPr>
          <a:lstStyle/>
          <a:p>
            <a:pPr eaLnBrk="1" hangingPunct="1"/>
            <a:r>
              <a:rPr lang="en-US" altLang="en-US" sz="6000" dirty="0" err="1" smtClean="0">
                <a:solidFill>
                  <a:srgbClr val="FF0000"/>
                </a:solidFill>
                <a:latin typeface="Times New Roman" pitchFamily="18" charset="0"/>
                <a:cs typeface="Times New Roman" pitchFamily="18" charset="0"/>
              </a:rPr>
              <a:t>Dặn</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dò</a:t>
            </a:r>
            <a:endParaRPr lang="en-US" altLang="en-US" sz="6000" dirty="0" smtClean="0">
              <a:solidFill>
                <a:srgbClr val="FF0000"/>
              </a:solidFill>
              <a:latin typeface="Times New Roman" pitchFamily="18" charset="0"/>
              <a:cs typeface="Times New Roman" pitchFamily="18" charset="0"/>
            </a:endParaRPr>
          </a:p>
        </p:txBody>
      </p:sp>
      <p:sp>
        <p:nvSpPr>
          <p:cNvPr id="16387" name="Rectangle 4"/>
          <p:cNvSpPr>
            <a:spLocks noGrp="1" noChangeArrowheads="1"/>
          </p:cNvSpPr>
          <p:nvPr>
            <p:ph idx="1"/>
          </p:nvPr>
        </p:nvSpPr>
        <p:spPr>
          <a:xfrm>
            <a:off x="457200" y="1600200"/>
            <a:ext cx="8686800" cy="4525963"/>
          </a:xfrm>
        </p:spPr>
        <p:txBody>
          <a:bodyPr/>
          <a:lstStyle/>
          <a:p>
            <a:pPr marL="0" indent="0" eaLnBrk="1" hangingPunct="1">
              <a:buFont typeface="Wingdings 3" pitchFamily="18" charset="2"/>
              <a:buNone/>
            </a:pPr>
            <a:r>
              <a:rPr lang="en-US" altLang="en-US" sz="3600"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Ôn</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tập</a:t>
            </a:r>
            <a:r>
              <a:rPr lang="en-US" altLang="en-US" sz="3600" b="1" i="1" dirty="0" smtClean="0">
                <a:solidFill>
                  <a:srgbClr val="FF0000"/>
                </a:solidFill>
                <a:latin typeface="Times New Roman" pitchFamily="18" charset="0"/>
                <a:cs typeface="Times New Roman" pitchFamily="18" charset="0"/>
              </a:rPr>
              <a:t>:</a:t>
            </a: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Phân</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biệt</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âm</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đầu</a:t>
            </a:r>
            <a:r>
              <a:rPr lang="en-US" altLang="en-US" sz="3600" dirty="0" smtClean="0">
                <a:solidFill>
                  <a:schemeClr val="tx1"/>
                </a:solidFill>
                <a:latin typeface="Times New Roman" pitchFamily="18" charset="0"/>
                <a:cs typeface="Times New Roman" pitchFamily="18" charset="0"/>
              </a:rPr>
              <a:t> r/d/</a:t>
            </a:r>
            <a:r>
              <a:rPr lang="en-US" altLang="en-US" sz="3600" dirty="0" err="1" smtClean="0">
                <a:solidFill>
                  <a:schemeClr val="tx1"/>
                </a:solidFill>
                <a:latin typeface="Times New Roman" pitchFamily="18" charset="0"/>
                <a:cs typeface="Times New Roman" pitchFamily="18" charset="0"/>
              </a:rPr>
              <a:t>gi</a:t>
            </a:r>
            <a:r>
              <a:rPr lang="en-US" altLang="en-US" sz="3600" dirty="0" smtClean="0">
                <a:latin typeface="Times New Roman" pitchFamily="18" charset="0"/>
                <a:cs typeface="Times New Roman" pitchFamily="18" charset="0"/>
              </a:rPr>
              <a:t>; </a:t>
            </a:r>
            <a:r>
              <a:rPr lang="en-US" altLang="en-US" sz="3600" dirty="0" err="1" smtClean="0">
                <a:latin typeface="Times New Roman" pitchFamily="18" charset="0"/>
                <a:cs typeface="Times New Roman" pitchFamily="18" charset="0"/>
              </a:rPr>
              <a:t>âm</a:t>
            </a:r>
            <a:r>
              <a:rPr lang="en-US" altLang="en-US" sz="3600" dirty="0" smtClean="0">
                <a:latin typeface="Times New Roman" pitchFamily="18" charset="0"/>
                <a:cs typeface="Times New Roman" pitchFamily="18" charset="0"/>
              </a:rPr>
              <a:t> </a:t>
            </a:r>
            <a:r>
              <a:rPr lang="en-US" altLang="en-US" sz="3600" dirty="0" err="1" smtClean="0">
                <a:latin typeface="Times New Roman" pitchFamily="18" charset="0"/>
                <a:cs typeface="Times New Roman" pitchFamily="18" charset="0"/>
              </a:rPr>
              <a:t>chính</a:t>
            </a:r>
            <a:r>
              <a:rPr lang="en-US" altLang="en-US" sz="3600" dirty="0" smtClean="0">
                <a:latin typeface="Times New Roman" pitchFamily="18" charset="0"/>
                <a:cs typeface="Times New Roman" pitchFamily="18" charset="0"/>
              </a:rPr>
              <a:t> o/ô</a:t>
            </a:r>
            <a:endParaRPr lang="en-US" altLang="en-US" sz="3600" dirty="0" smtClean="0">
              <a:solidFill>
                <a:schemeClr val="tx1"/>
              </a:solidFill>
              <a:latin typeface="Times New Roman" pitchFamily="18" charset="0"/>
              <a:cs typeface="Times New Roman" pitchFamily="18" charset="0"/>
            </a:endParaRPr>
          </a:p>
          <a:p>
            <a:pPr marL="0" indent="0" eaLnBrk="1" hangingPunct="1">
              <a:buFont typeface="Wingdings 3" pitchFamily="18" charset="2"/>
              <a:buNone/>
            </a:pP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Chuẩn</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bị</a:t>
            </a:r>
            <a:r>
              <a:rPr lang="en-US" altLang="en-US" sz="3600" b="1" i="1" dirty="0" smtClean="0">
                <a:solidFill>
                  <a:srgbClr val="FF0000"/>
                </a:solidFill>
                <a:latin typeface="Times New Roman" pitchFamily="18" charset="0"/>
                <a:cs typeface="Times New Roman" pitchFamily="18" charset="0"/>
              </a:rPr>
              <a:t> </a:t>
            </a:r>
            <a:r>
              <a:rPr lang="en-US" altLang="en-US" sz="3600" b="1" i="1" dirty="0" err="1" smtClean="0">
                <a:solidFill>
                  <a:srgbClr val="FF0000"/>
                </a:solidFill>
                <a:latin typeface="Times New Roman" pitchFamily="18" charset="0"/>
                <a:cs typeface="Times New Roman" pitchFamily="18" charset="0"/>
              </a:rPr>
              <a:t>bài</a:t>
            </a:r>
            <a:r>
              <a:rPr lang="en-US" altLang="en-US" sz="3600" dirty="0" smtClean="0">
                <a:solidFill>
                  <a:srgbClr val="FFFF00"/>
                </a:solidFill>
                <a:latin typeface="Times New Roman" pitchFamily="18" charset="0"/>
                <a:cs typeface="Times New Roman" pitchFamily="18" charset="0"/>
              </a:rPr>
              <a:t>:</a:t>
            </a: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Trí</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dũng</a:t>
            </a:r>
            <a:r>
              <a:rPr lang="en-US" altLang="en-US" sz="3600" dirty="0" smtClean="0">
                <a:solidFill>
                  <a:schemeClr val="tx1"/>
                </a:solidFill>
                <a:latin typeface="Times New Roman" pitchFamily="18" charset="0"/>
                <a:cs typeface="Times New Roman" pitchFamily="18" charset="0"/>
              </a:rPr>
              <a:t> song </a:t>
            </a:r>
            <a:r>
              <a:rPr lang="en-US" altLang="en-US" sz="3600" dirty="0" err="1" smtClean="0">
                <a:solidFill>
                  <a:schemeClr val="tx1"/>
                </a:solidFill>
                <a:latin typeface="Times New Roman" pitchFamily="18" charset="0"/>
                <a:cs typeface="Times New Roman" pitchFamily="18" charset="0"/>
              </a:rPr>
              <a:t>toàn</a:t>
            </a:r>
            <a:endParaRPr lang="en-US" altLang="en-US" sz="3600" dirty="0" smtClean="0">
              <a:solidFill>
                <a:schemeClr val="tx1"/>
              </a:solidFill>
              <a:latin typeface="Times New Roman" pitchFamily="18" charset="0"/>
              <a:cs typeface="Times New Roman" pitchFamily="18" charset="0"/>
            </a:endParaRPr>
          </a:p>
          <a:p>
            <a:pPr marL="457200" lvl="1" indent="0" eaLnBrk="1" hangingPunct="1">
              <a:buFont typeface="Wingdings 3" pitchFamily="18" charset="2"/>
              <a:buNone/>
            </a:pPr>
            <a:r>
              <a:rPr lang="en-US" altLang="en-US" sz="3600" dirty="0" err="1" smtClean="0">
                <a:solidFill>
                  <a:schemeClr val="tx1"/>
                </a:solidFill>
                <a:latin typeface="Times New Roman" pitchFamily="18" charset="0"/>
                <a:cs typeface="Times New Roman" pitchFamily="18" charset="0"/>
              </a:rPr>
              <a:t>Phân</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biệt</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âm</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đầu</a:t>
            </a:r>
            <a:r>
              <a:rPr lang="en-US" altLang="en-US" sz="3600" dirty="0" smtClean="0">
                <a:solidFill>
                  <a:schemeClr val="tx1"/>
                </a:solidFill>
                <a:latin typeface="Times New Roman" pitchFamily="18" charset="0"/>
                <a:cs typeface="Times New Roman" pitchFamily="18" charset="0"/>
              </a:rPr>
              <a:t> r/ d /</a:t>
            </a:r>
            <a:r>
              <a:rPr lang="en-US" altLang="en-US" sz="3600" dirty="0" err="1" smtClean="0">
                <a:solidFill>
                  <a:schemeClr val="tx1"/>
                </a:solidFill>
                <a:latin typeface="Times New Roman" pitchFamily="18" charset="0"/>
                <a:cs typeface="Times New Roman" pitchFamily="18" charset="0"/>
              </a:rPr>
              <a:t>gi</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dấu</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hỏi</a:t>
            </a:r>
            <a:r>
              <a:rPr lang="en-US" altLang="en-US" sz="3600" dirty="0" smtClean="0">
                <a:solidFill>
                  <a:schemeClr val="tx1"/>
                </a:solidFill>
                <a:latin typeface="Times New Roman" pitchFamily="18" charset="0"/>
                <a:cs typeface="Times New Roman" pitchFamily="18" charset="0"/>
              </a:rPr>
              <a:t>/</a:t>
            </a:r>
            <a:r>
              <a:rPr lang="en-US" altLang="en-US" sz="3600" dirty="0" err="1" smtClean="0">
                <a:solidFill>
                  <a:schemeClr val="tx1"/>
                </a:solidFill>
                <a:latin typeface="Times New Roman" pitchFamily="18" charset="0"/>
                <a:cs typeface="Times New Roman" pitchFamily="18" charset="0"/>
              </a:rPr>
              <a:t>dấu</a:t>
            </a:r>
            <a:r>
              <a:rPr lang="en-US" altLang="en-US" sz="3600" dirty="0" smtClean="0">
                <a:solidFill>
                  <a:schemeClr val="tx1"/>
                </a:solidFill>
                <a:latin typeface="Times New Roman" pitchFamily="18" charset="0"/>
                <a:cs typeface="Times New Roman" pitchFamily="18" charset="0"/>
              </a:rPr>
              <a:t> </a:t>
            </a:r>
            <a:r>
              <a:rPr lang="en-US" altLang="en-US" sz="3600" dirty="0" err="1" smtClean="0">
                <a:solidFill>
                  <a:schemeClr val="tx1"/>
                </a:solidFill>
                <a:latin typeface="Times New Roman" pitchFamily="18" charset="0"/>
                <a:cs typeface="Times New Roman" pitchFamily="18" charset="0"/>
              </a:rPr>
              <a:t>ngã</a:t>
            </a:r>
            <a:endParaRPr lang="en-US" altLang="en-US" sz="3600" dirty="0" smtClean="0">
              <a:solidFill>
                <a:schemeClr val="tx1"/>
              </a:solidFill>
              <a:latin typeface="Times New Roman" pitchFamily="18" charset="0"/>
              <a:cs typeface="Times New Roman" pitchFamily="18" charset="0"/>
            </a:endParaRP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3070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rainbow,_big_sky,_mt"/>
          <p:cNvPicPr>
            <a:picLocks noChangeAspect="1" noChangeArrowheads="1"/>
          </p:cNvPicPr>
          <p:nvPr/>
        </p:nvPicPr>
        <p:blipFill>
          <a:blip r:embed="rId2">
            <a:lum bright="12000" contrast="18000"/>
            <a:extLst>
              <a:ext uri="{28A0092B-C50C-407E-A947-70E740481C1C}">
                <a14:useLocalDpi xmlns:a14="http://schemas.microsoft.com/office/drawing/2010/main" val="0"/>
              </a:ext>
            </a:extLst>
          </a:blip>
          <a:srcRect/>
          <a:stretch>
            <a:fillRect/>
          </a:stretch>
        </p:blipFill>
        <p:spPr bwMode="auto">
          <a:xfrm>
            <a:off x="0" y="0"/>
            <a:ext cx="92202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23" name="Group 3"/>
          <p:cNvGrpSpPr>
            <a:grpSpLocks/>
          </p:cNvGrpSpPr>
          <p:nvPr/>
        </p:nvGrpSpPr>
        <p:grpSpPr bwMode="auto">
          <a:xfrm>
            <a:off x="0" y="0"/>
            <a:ext cx="1676400" cy="990600"/>
            <a:chOff x="2928" y="384"/>
            <a:chExt cx="1789" cy="1403"/>
          </a:xfrm>
        </p:grpSpPr>
        <p:sp>
          <p:nvSpPr>
            <p:cNvPr id="30915" name="Oval 4"/>
            <p:cNvSpPr>
              <a:spLocks noChangeArrowheads="1"/>
            </p:cNvSpPr>
            <p:nvPr/>
          </p:nvSpPr>
          <p:spPr bwMode="hidden">
            <a:xfrm>
              <a:off x="3361" y="638"/>
              <a:ext cx="944" cy="696"/>
            </a:xfrm>
            <a:prstGeom prst="ellipse">
              <a:avLst/>
            </a:prstGeom>
            <a:gradFill rotWithShape="0">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916" name="Oval 5"/>
            <p:cNvSpPr>
              <a:spLocks noChangeArrowheads="1"/>
            </p:cNvSpPr>
            <p:nvPr/>
          </p:nvSpPr>
          <p:spPr bwMode="hidden">
            <a:xfrm>
              <a:off x="3722" y="893"/>
              <a:ext cx="187" cy="131"/>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917" name="Freeform 6"/>
            <p:cNvSpPr>
              <a:spLocks/>
            </p:cNvSpPr>
            <p:nvPr/>
          </p:nvSpPr>
          <p:spPr bwMode="hidden">
            <a:xfrm rot="2711884">
              <a:off x="3847" y="1097"/>
              <a:ext cx="556" cy="101"/>
            </a:xfrm>
            <a:custGeom>
              <a:avLst/>
              <a:gdLst>
                <a:gd name="T0" fmla="*/ 0 w 2736"/>
                <a:gd name="T1" fmla="*/ 101 h 504"/>
                <a:gd name="T2" fmla="*/ 176 w 2736"/>
                <a:gd name="T3" fmla="*/ 34 h 504"/>
                <a:gd name="T4" fmla="*/ 361 w 2736"/>
                <a:gd name="T5" fmla="*/ 5 h 504"/>
                <a:gd name="T6" fmla="*/ 556 w 2736"/>
                <a:gd name="T7" fmla="*/ 5 h 504"/>
                <a:gd name="T8" fmla="*/ 553 w 2736"/>
                <a:gd name="T9" fmla="*/ 21 h 504"/>
                <a:gd name="T10" fmla="*/ 358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8" name="Freeform 7"/>
            <p:cNvSpPr>
              <a:spLocks/>
            </p:cNvSpPr>
            <p:nvPr/>
          </p:nvSpPr>
          <p:spPr bwMode="hidden">
            <a:xfrm rot="2711884">
              <a:off x="4251" y="139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9" name="Freeform 8"/>
            <p:cNvSpPr>
              <a:spLocks/>
            </p:cNvSpPr>
            <p:nvPr/>
          </p:nvSpPr>
          <p:spPr bwMode="hidden">
            <a:xfrm rot="2104081">
              <a:off x="3878" y="1028"/>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0" name="Freeform 9"/>
            <p:cNvSpPr>
              <a:spLocks/>
            </p:cNvSpPr>
            <p:nvPr/>
          </p:nvSpPr>
          <p:spPr bwMode="hidden">
            <a:xfrm rot="2104081">
              <a:off x="4359" y="1282"/>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1" name="Freeform 10"/>
            <p:cNvSpPr>
              <a:spLocks/>
            </p:cNvSpPr>
            <p:nvPr/>
          </p:nvSpPr>
          <p:spPr bwMode="hidden">
            <a:xfrm rot="1582915">
              <a:off x="3888" y="967"/>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2" name="Freeform 11"/>
            <p:cNvSpPr>
              <a:spLocks/>
            </p:cNvSpPr>
            <p:nvPr/>
          </p:nvSpPr>
          <p:spPr bwMode="hidden">
            <a:xfrm rot="1582915">
              <a:off x="4388" y="1157"/>
              <a:ext cx="301" cy="154"/>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9 h 791"/>
                <a:gd name="T10" fmla="*/ 287 w 1769"/>
                <a:gd name="T11" fmla="*/ 153 h 791"/>
                <a:gd name="T12" fmla="*/ 270 w 1769"/>
                <a:gd name="T13" fmla="*/ 123 h 791"/>
                <a:gd name="T14" fmla="*/ 236 w 1769"/>
                <a:gd name="T15" fmla="*/ 88 h 791"/>
                <a:gd name="T16" fmla="*/ 189 w 1769"/>
                <a:gd name="T17" fmla="*/ 58 h 791"/>
                <a:gd name="T18" fmla="*/ 99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3" name="Freeform 12"/>
            <p:cNvSpPr>
              <a:spLocks/>
            </p:cNvSpPr>
            <p:nvPr/>
          </p:nvSpPr>
          <p:spPr bwMode="hidden">
            <a:xfrm rot="1080363">
              <a:off x="3897" y="903"/>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4" name="Freeform 13"/>
            <p:cNvSpPr>
              <a:spLocks/>
            </p:cNvSpPr>
            <p:nvPr/>
          </p:nvSpPr>
          <p:spPr bwMode="hidden">
            <a:xfrm rot="1080363">
              <a:off x="4405" y="1033"/>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5" name="Freeform 14"/>
            <p:cNvSpPr>
              <a:spLocks/>
            </p:cNvSpPr>
            <p:nvPr/>
          </p:nvSpPr>
          <p:spPr bwMode="hidden">
            <a:xfrm rot="463793">
              <a:off x="3908" y="832"/>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6" name="Freeform 15"/>
            <p:cNvSpPr>
              <a:spLocks/>
            </p:cNvSpPr>
            <p:nvPr/>
          </p:nvSpPr>
          <p:spPr bwMode="hidden">
            <a:xfrm rot="463793">
              <a:off x="4397" y="886"/>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7" name="Freeform 16"/>
            <p:cNvSpPr>
              <a:spLocks/>
            </p:cNvSpPr>
            <p:nvPr/>
          </p:nvSpPr>
          <p:spPr bwMode="hidden">
            <a:xfrm rot="-84182">
              <a:off x="3916" y="791"/>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8" name="Freeform 17"/>
            <p:cNvSpPr>
              <a:spLocks/>
            </p:cNvSpPr>
            <p:nvPr/>
          </p:nvSpPr>
          <p:spPr bwMode="hidden">
            <a:xfrm rot="-84182">
              <a:off x="4367" y="785"/>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29" name="Freeform 18"/>
            <p:cNvSpPr>
              <a:spLocks/>
            </p:cNvSpPr>
            <p:nvPr/>
          </p:nvSpPr>
          <p:spPr bwMode="hidden">
            <a:xfrm rot="-802576">
              <a:off x="3901" y="740"/>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0" name="Freeform 19"/>
            <p:cNvSpPr>
              <a:spLocks/>
            </p:cNvSpPr>
            <p:nvPr/>
          </p:nvSpPr>
          <p:spPr bwMode="hidden">
            <a:xfrm rot="-802576">
              <a:off x="4295" y="672"/>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1" name="Freeform 20"/>
            <p:cNvSpPr>
              <a:spLocks/>
            </p:cNvSpPr>
            <p:nvPr/>
          </p:nvSpPr>
          <p:spPr bwMode="hidden">
            <a:xfrm rot="18888116" flipH="1">
              <a:off x="3235" y="1137"/>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2" name="Freeform 21"/>
            <p:cNvSpPr>
              <a:spLocks/>
            </p:cNvSpPr>
            <p:nvPr/>
          </p:nvSpPr>
          <p:spPr bwMode="hidden">
            <a:xfrm rot="18888116" flipH="1">
              <a:off x="3087" y="143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3" name="Freeform 22"/>
            <p:cNvSpPr>
              <a:spLocks/>
            </p:cNvSpPr>
            <p:nvPr/>
          </p:nvSpPr>
          <p:spPr bwMode="hidden">
            <a:xfrm rot="19495919" flipH="1">
              <a:off x="3160" y="1085"/>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4" name="Freeform 23"/>
            <p:cNvSpPr>
              <a:spLocks/>
            </p:cNvSpPr>
            <p:nvPr/>
          </p:nvSpPr>
          <p:spPr bwMode="hidden">
            <a:xfrm rot="19495919" flipH="1">
              <a:off x="2950" y="1339"/>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5" name="Freeform 24"/>
            <p:cNvSpPr>
              <a:spLocks/>
            </p:cNvSpPr>
            <p:nvPr/>
          </p:nvSpPr>
          <p:spPr bwMode="hidden">
            <a:xfrm rot="20017085" flipH="1">
              <a:off x="3175" y="1025"/>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6" name="Freeform 25"/>
            <p:cNvSpPr>
              <a:spLocks/>
            </p:cNvSpPr>
            <p:nvPr/>
          </p:nvSpPr>
          <p:spPr bwMode="hidden">
            <a:xfrm rot="20017085" flipH="1">
              <a:off x="2935" y="1215"/>
              <a:ext cx="301" cy="153"/>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8 h 791"/>
                <a:gd name="T10" fmla="*/ 287 w 1769"/>
                <a:gd name="T11" fmla="*/ 152 h 791"/>
                <a:gd name="T12" fmla="*/ 270 w 1769"/>
                <a:gd name="T13" fmla="*/ 122 h 791"/>
                <a:gd name="T14" fmla="*/ 236 w 1769"/>
                <a:gd name="T15" fmla="*/ 88 h 791"/>
                <a:gd name="T16" fmla="*/ 189 w 1769"/>
                <a:gd name="T17" fmla="*/ 57 h 791"/>
                <a:gd name="T18" fmla="*/ 99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7" name="Freeform 26"/>
            <p:cNvSpPr>
              <a:spLocks/>
            </p:cNvSpPr>
            <p:nvPr/>
          </p:nvSpPr>
          <p:spPr bwMode="hidden">
            <a:xfrm rot="20519637" flipH="1">
              <a:off x="3185" y="961"/>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8" name="Freeform 27"/>
            <p:cNvSpPr>
              <a:spLocks/>
            </p:cNvSpPr>
            <p:nvPr/>
          </p:nvSpPr>
          <p:spPr bwMode="hidden">
            <a:xfrm rot="20519637" flipH="1">
              <a:off x="2928" y="1090"/>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39" name="Freeform 28"/>
            <p:cNvSpPr>
              <a:spLocks/>
            </p:cNvSpPr>
            <p:nvPr/>
          </p:nvSpPr>
          <p:spPr bwMode="hidden">
            <a:xfrm rot="21136207" flipH="1">
              <a:off x="3217" y="889"/>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0" name="Freeform 29"/>
            <p:cNvSpPr>
              <a:spLocks/>
            </p:cNvSpPr>
            <p:nvPr/>
          </p:nvSpPr>
          <p:spPr bwMode="hidden">
            <a:xfrm rot="21136207" flipH="1">
              <a:off x="2959" y="943"/>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1" name="Freeform 30"/>
            <p:cNvSpPr>
              <a:spLocks/>
            </p:cNvSpPr>
            <p:nvPr/>
          </p:nvSpPr>
          <p:spPr bwMode="hidden">
            <a:xfrm rot="84182" flipH="1">
              <a:off x="3254" y="848"/>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2" name="Freeform 31"/>
            <p:cNvSpPr>
              <a:spLocks/>
            </p:cNvSpPr>
            <p:nvPr/>
          </p:nvSpPr>
          <p:spPr bwMode="hidden">
            <a:xfrm rot="84182" flipH="1">
              <a:off x="3013" y="842"/>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3" name="Freeform 32"/>
            <p:cNvSpPr>
              <a:spLocks/>
            </p:cNvSpPr>
            <p:nvPr/>
          </p:nvSpPr>
          <p:spPr bwMode="hidden">
            <a:xfrm rot="802576" flipH="1">
              <a:off x="3324" y="797"/>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4" name="Freeform 33"/>
            <p:cNvSpPr>
              <a:spLocks/>
            </p:cNvSpPr>
            <p:nvPr/>
          </p:nvSpPr>
          <p:spPr bwMode="hidden">
            <a:xfrm rot="802576" flipH="1">
              <a:off x="3115" y="729"/>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5" name="Freeform 34"/>
            <p:cNvSpPr>
              <a:spLocks/>
            </p:cNvSpPr>
            <p:nvPr/>
          </p:nvSpPr>
          <p:spPr bwMode="hidden">
            <a:xfrm rot="1277471" flipH="1">
              <a:off x="3350" y="775"/>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6" name="Freeform 35"/>
            <p:cNvSpPr>
              <a:spLocks/>
            </p:cNvSpPr>
            <p:nvPr/>
          </p:nvSpPr>
          <p:spPr bwMode="hidden">
            <a:xfrm rot="1277471" flipH="1">
              <a:off x="3151" y="665"/>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7" name="Freeform 36"/>
            <p:cNvSpPr>
              <a:spLocks/>
            </p:cNvSpPr>
            <p:nvPr/>
          </p:nvSpPr>
          <p:spPr bwMode="hidden">
            <a:xfrm rot="2028410" flipH="1">
              <a:off x="3394" y="745"/>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8" name="Freeform 37"/>
            <p:cNvSpPr>
              <a:spLocks/>
            </p:cNvSpPr>
            <p:nvPr/>
          </p:nvSpPr>
          <p:spPr bwMode="hidden">
            <a:xfrm rot="2028410" flipH="1">
              <a:off x="3222" y="574"/>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49" name="Freeform 38"/>
            <p:cNvSpPr>
              <a:spLocks/>
            </p:cNvSpPr>
            <p:nvPr/>
          </p:nvSpPr>
          <p:spPr bwMode="hidden">
            <a:xfrm rot="2664424" flipH="1">
              <a:off x="3433" y="700"/>
              <a:ext cx="404" cy="69"/>
            </a:xfrm>
            <a:custGeom>
              <a:avLst/>
              <a:gdLst>
                <a:gd name="T0" fmla="*/ 0 w 2736"/>
                <a:gd name="T1" fmla="*/ 69 h 504"/>
                <a:gd name="T2" fmla="*/ 128 w 2736"/>
                <a:gd name="T3" fmla="*/ 23 h 504"/>
                <a:gd name="T4" fmla="*/ 262 w 2736"/>
                <a:gd name="T5" fmla="*/ 3 h 504"/>
                <a:gd name="T6" fmla="*/ 404 w 2736"/>
                <a:gd name="T7" fmla="*/ 3 h 504"/>
                <a:gd name="T8" fmla="*/ 402 w 2736"/>
                <a:gd name="T9" fmla="*/ 14 h 504"/>
                <a:gd name="T10" fmla="*/ 260 w 2736"/>
                <a:gd name="T11" fmla="*/ 14 h 504"/>
                <a:gd name="T12" fmla="*/ 97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0" name="Freeform 39"/>
            <p:cNvSpPr>
              <a:spLocks/>
            </p:cNvSpPr>
            <p:nvPr/>
          </p:nvSpPr>
          <p:spPr bwMode="hidden">
            <a:xfrm rot="2664424" flipH="1">
              <a:off x="3290" y="481"/>
              <a:ext cx="217" cy="109"/>
            </a:xfrm>
            <a:custGeom>
              <a:avLst/>
              <a:gdLst>
                <a:gd name="T0" fmla="*/ 1 w 1769"/>
                <a:gd name="T1" fmla="*/ 1 h 791"/>
                <a:gd name="T2" fmla="*/ 59 w 1769"/>
                <a:gd name="T3" fmla="*/ 8 h 791"/>
                <a:gd name="T4" fmla="*/ 142 w 1769"/>
                <a:gd name="T5" fmla="*/ 28 h 791"/>
                <a:gd name="T6" fmla="*/ 198 w 1769"/>
                <a:gd name="T7" fmla="*/ 60 h 791"/>
                <a:gd name="T8" fmla="*/ 215 w 1769"/>
                <a:gd name="T9" fmla="*/ 84 h 791"/>
                <a:gd name="T10" fmla="*/ 207 w 1769"/>
                <a:gd name="T11" fmla="*/ 108 h 791"/>
                <a:gd name="T12" fmla="*/ 195 w 1769"/>
                <a:gd name="T13" fmla="*/ 87 h 791"/>
                <a:gd name="T14" fmla="*/ 170 w 1769"/>
                <a:gd name="T15" fmla="*/ 63 h 791"/>
                <a:gd name="T16" fmla="*/ 136 w 1769"/>
                <a:gd name="T17" fmla="*/ 41 h 791"/>
                <a:gd name="T18" fmla="*/ 71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1" name="Freeform 40"/>
            <p:cNvSpPr>
              <a:spLocks/>
            </p:cNvSpPr>
            <p:nvPr/>
          </p:nvSpPr>
          <p:spPr bwMode="hidden">
            <a:xfrm rot="3473776" flipH="1">
              <a:off x="3518" y="685"/>
              <a:ext cx="356" cy="70"/>
            </a:xfrm>
            <a:custGeom>
              <a:avLst/>
              <a:gdLst>
                <a:gd name="T0" fmla="*/ 0 w 2736"/>
                <a:gd name="T1" fmla="*/ 70 h 504"/>
                <a:gd name="T2" fmla="*/ 112 w 2736"/>
                <a:gd name="T3" fmla="*/ 23 h 504"/>
                <a:gd name="T4" fmla="*/ 231 w 2736"/>
                <a:gd name="T5" fmla="*/ 3 h 504"/>
                <a:gd name="T6" fmla="*/ 356 w 2736"/>
                <a:gd name="T7" fmla="*/ 3 h 504"/>
                <a:gd name="T8" fmla="*/ 354 w 2736"/>
                <a:gd name="T9" fmla="*/ 14 h 504"/>
                <a:gd name="T10" fmla="*/ 230 w 2736"/>
                <a:gd name="T11" fmla="*/ 14 h 504"/>
                <a:gd name="T12" fmla="*/ 8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2" name="Freeform 41"/>
            <p:cNvSpPr>
              <a:spLocks/>
            </p:cNvSpPr>
            <p:nvPr/>
          </p:nvSpPr>
          <p:spPr bwMode="hidden">
            <a:xfrm rot="3473776" flipH="1">
              <a:off x="3438" y="450"/>
              <a:ext cx="191" cy="109"/>
            </a:xfrm>
            <a:custGeom>
              <a:avLst/>
              <a:gdLst>
                <a:gd name="T0" fmla="*/ 1 w 1769"/>
                <a:gd name="T1" fmla="*/ 1 h 791"/>
                <a:gd name="T2" fmla="*/ 52 w 1769"/>
                <a:gd name="T3" fmla="*/ 8 h 791"/>
                <a:gd name="T4" fmla="*/ 125 w 1769"/>
                <a:gd name="T5" fmla="*/ 28 h 791"/>
                <a:gd name="T6" fmla="*/ 174 w 1769"/>
                <a:gd name="T7" fmla="*/ 60 h 791"/>
                <a:gd name="T8" fmla="*/ 190 w 1769"/>
                <a:gd name="T9" fmla="*/ 84 h 791"/>
                <a:gd name="T10" fmla="*/ 182 w 1769"/>
                <a:gd name="T11" fmla="*/ 108 h 791"/>
                <a:gd name="T12" fmla="*/ 172 w 1769"/>
                <a:gd name="T13" fmla="*/ 87 h 791"/>
                <a:gd name="T14" fmla="*/ 150 w 1769"/>
                <a:gd name="T15" fmla="*/ 63 h 791"/>
                <a:gd name="T16" fmla="*/ 120 w 1769"/>
                <a:gd name="T17" fmla="*/ 41 h 791"/>
                <a:gd name="T18" fmla="*/ 63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3" name="Freeform 42"/>
            <p:cNvSpPr>
              <a:spLocks/>
            </p:cNvSpPr>
            <p:nvPr/>
          </p:nvSpPr>
          <p:spPr bwMode="hidden">
            <a:xfrm rot="4126480" flipH="1">
              <a:off x="3577" y="673"/>
              <a:ext cx="342" cy="69"/>
            </a:xfrm>
            <a:custGeom>
              <a:avLst/>
              <a:gdLst>
                <a:gd name="T0" fmla="*/ 0 w 2736"/>
                <a:gd name="T1" fmla="*/ 69 h 504"/>
                <a:gd name="T2" fmla="*/ 108 w 2736"/>
                <a:gd name="T3" fmla="*/ 23 h 504"/>
                <a:gd name="T4" fmla="*/ 222 w 2736"/>
                <a:gd name="T5" fmla="*/ 3 h 504"/>
                <a:gd name="T6" fmla="*/ 342 w 2736"/>
                <a:gd name="T7" fmla="*/ 3 h 504"/>
                <a:gd name="T8" fmla="*/ 340 w 2736"/>
                <a:gd name="T9" fmla="*/ 14 h 504"/>
                <a:gd name="T10" fmla="*/ 221 w 2736"/>
                <a:gd name="T11" fmla="*/ 14 h 504"/>
                <a:gd name="T12" fmla="*/ 82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4" name="Freeform 43"/>
            <p:cNvSpPr>
              <a:spLocks/>
            </p:cNvSpPr>
            <p:nvPr/>
          </p:nvSpPr>
          <p:spPr bwMode="hidden">
            <a:xfrm rot="4126480" flipH="1">
              <a:off x="3541" y="421"/>
              <a:ext cx="184" cy="109"/>
            </a:xfrm>
            <a:custGeom>
              <a:avLst/>
              <a:gdLst>
                <a:gd name="T0" fmla="*/ 1 w 1769"/>
                <a:gd name="T1" fmla="*/ 1 h 791"/>
                <a:gd name="T2" fmla="*/ 50 w 1769"/>
                <a:gd name="T3" fmla="*/ 8 h 791"/>
                <a:gd name="T4" fmla="*/ 120 w 1769"/>
                <a:gd name="T5" fmla="*/ 28 h 791"/>
                <a:gd name="T6" fmla="*/ 168 w 1769"/>
                <a:gd name="T7" fmla="*/ 60 h 791"/>
                <a:gd name="T8" fmla="*/ 183 w 1769"/>
                <a:gd name="T9" fmla="*/ 84 h 791"/>
                <a:gd name="T10" fmla="*/ 176 w 1769"/>
                <a:gd name="T11" fmla="*/ 108 h 791"/>
                <a:gd name="T12" fmla="*/ 165 w 1769"/>
                <a:gd name="T13" fmla="*/ 87 h 791"/>
                <a:gd name="T14" fmla="*/ 144 w 1769"/>
                <a:gd name="T15" fmla="*/ 63 h 791"/>
                <a:gd name="T16" fmla="*/ 115 w 1769"/>
                <a:gd name="T17" fmla="*/ 41 h 791"/>
                <a:gd name="T18" fmla="*/ 6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5" name="Freeform 44"/>
            <p:cNvSpPr>
              <a:spLocks/>
            </p:cNvSpPr>
            <p:nvPr/>
          </p:nvSpPr>
          <p:spPr bwMode="hidden">
            <a:xfrm rot="-1325434">
              <a:off x="3864" y="705"/>
              <a:ext cx="398" cy="70"/>
            </a:xfrm>
            <a:custGeom>
              <a:avLst/>
              <a:gdLst>
                <a:gd name="T0" fmla="*/ 0 w 2736"/>
                <a:gd name="T1" fmla="*/ 70 h 504"/>
                <a:gd name="T2" fmla="*/ 126 w 2736"/>
                <a:gd name="T3" fmla="*/ 23 h 504"/>
                <a:gd name="T4" fmla="*/ 258 w 2736"/>
                <a:gd name="T5" fmla="*/ 3 h 504"/>
                <a:gd name="T6" fmla="*/ 398 w 2736"/>
                <a:gd name="T7" fmla="*/ 3 h 504"/>
                <a:gd name="T8" fmla="*/ 396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6" name="Freeform 45"/>
            <p:cNvSpPr>
              <a:spLocks/>
            </p:cNvSpPr>
            <p:nvPr/>
          </p:nvSpPr>
          <p:spPr bwMode="hidden">
            <a:xfrm rot="-1325434">
              <a:off x="4246" y="592"/>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7" name="Freeform 46"/>
            <p:cNvSpPr>
              <a:spLocks/>
            </p:cNvSpPr>
            <p:nvPr/>
          </p:nvSpPr>
          <p:spPr bwMode="hidden">
            <a:xfrm rot="-1921064">
              <a:off x="3819" y="681"/>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8" name="Freeform 47"/>
            <p:cNvSpPr>
              <a:spLocks/>
            </p:cNvSpPr>
            <p:nvPr/>
          </p:nvSpPr>
          <p:spPr bwMode="hidden">
            <a:xfrm rot="-1921064">
              <a:off x="4181" y="518"/>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59" name="Freeform 48"/>
            <p:cNvSpPr>
              <a:spLocks/>
            </p:cNvSpPr>
            <p:nvPr/>
          </p:nvSpPr>
          <p:spPr bwMode="hidden">
            <a:xfrm rot="4578755" flipH="1">
              <a:off x="3632" y="690"/>
              <a:ext cx="332" cy="47"/>
            </a:xfrm>
            <a:custGeom>
              <a:avLst/>
              <a:gdLst>
                <a:gd name="T0" fmla="*/ 0 w 2736"/>
                <a:gd name="T1" fmla="*/ 47 h 504"/>
                <a:gd name="T2" fmla="*/ 105 w 2736"/>
                <a:gd name="T3" fmla="*/ 16 h 504"/>
                <a:gd name="T4" fmla="*/ 216 w 2736"/>
                <a:gd name="T5" fmla="*/ 2 h 504"/>
                <a:gd name="T6" fmla="*/ 332 w 2736"/>
                <a:gd name="T7" fmla="*/ 2 h 504"/>
                <a:gd name="T8" fmla="*/ 330 w 2736"/>
                <a:gd name="T9" fmla="*/ 10 h 504"/>
                <a:gd name="T10" fmla="*/ 214 w 2736"/>
                <a:gd name="T11" fmla="*/ 10 h 504"/>
                <a:gd name="T12" fmla="*/ 79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0" name="Freeform 49"/>
            <p:cNvSpPr>
              <a:spLocks/>
            </p:cNvSpPr>
            <p:nvPr/>
          </p:nvSpPr>
          <p:spPr bwMode="hidden">
            <a:xfrm rot="4578755" flipH="1">
              <a:off x="3639" y="447"/>
              <a:ext cx="178" cy="75"/>
            </a:xfrm>
            <a:custGeom>
              <a:avLst/>
              <a:gdLst>
                <a:gd name="T0" fmla="*/ 1 w 1769"/>
                <a:gd name="T1" fmla="*/ 1 h 791"/>
                <a:gd name="T2" fmla="*/ 49 w 1769"/>
                <a:gd name="T3" fmla="*/ 5 h 791"/>
                <a:gd name="T4" fmla="*/ 116 w 1769"/>
                <a:gd name="T5" fmla="*/ 19 h 791"/>
                <a:gd name="T6" fmla="*/ 162 w 1769"/>
                <a:gd name="T7" fmla="*/ 41 h 791"/>
                <a:gd name="T8" fmla="*/ 177 w 1769"/>
                <a:gd name="T9" fmla="*/ 58 h 791"/>
                <a:gd name="T10" fmla="*/ 170 w 1769"/>
                <a:gd name="T11" fmla="*/ 75 h 791"/>
                <a:gd name="T12" fmla="*/ 160 w 1769"/>
                <a:gd name="T13" fmla="*/ 60 h 791"/>
                <a:gd name="T14" fmla="*/ 140 w 1769"/>
                <a:gd name="T15" fmla="*/ 43 h 791"/>
                <a:gd name="T16" fmla="*/ 112 w 1769"/>
                <a:gd name="T17" fmla="*/ 28 h 791"/>
                <a:gd name="T18" fmla="*/ 58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1" name="Freeform 50"/>
            <p:cNvSpPr>
              <a:spLocks/>
            </p:cNvSpPr>
            <p:nvPr/>
          </p:nvSpPr>
          <p:spPr bwMode="hidden">
            <a:xfrm rot="-3857755">
              <a:off x="3715" y="678"/>
              <a:ext cx="343" cy="60"/>
            </a:xfrm>
            <a:custGeom>
              <a:avLst/>
              <a:gdLst>
                <a:gd name="T0" fmla="*/ 0 w 2736"/>
                <a:gd name="T1" fmla="*/ 60 h 504"/>
                <a:gd name="T2" fmla="*/ 108 w 2736"/>
                <a:gd name="T3" fmla="*/ 20 h 504"/>
                <a:gd name="T4" fmla="*/ 223 w 2736"/>
                <a:gd name="T5" fmla="*/ 3 h 504"/>
                <a:gd name="T6" fmla="*/ 343 w 2736"/>
                <a:gd name="T7" fmla="*/ 3 h 504"/>
                <a:gd name="T8" fmla="*/ 341 w 2736"/>
                <a:gd name="T9" fmla="*/ 12 h 504"/>
                <a:gd name="T10" fmla="*/ 221 w 2736"/>
                <a:gd name="T11" fmla="*/ 12 h 504"/>
                <a:gd name="T12" fmla="*/ 82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2" name="Freeform 51"/>
            <p:cNvSpPr>
              <a:spLocks/>
            </p:cNvSpPr>
            <p:nvPr/>
          </p:nvSpPr>
          <p:spPr bwMode="hidden">
            <a:xfrm rot="-3857755">
              <a:off x="3926" y="433"/>
              <a:ext cx="184" cy="93"/>
            </a:xfrm>
            <a:custGeom>
              <a:avLst/>
              <a:gdLst>
                <a:gd name="T0" fmla="*/ 1 w 1769"/>
                <a:gd name="T1" fmla="*/ 1 h 791"/>
                <a:gd name="T2" fmla="*/ 50 w 1769"/>
                <a:gd name="T3" fmla="*/ 7 h 791"/>
                <a:gd name="T4" fmla="*/ 120 w 1769"/>
                <a:gd name="T5" fmla="*/ 24 h 791"/>
                <a:gd name="T6" fmla="*/ 168 w 1769"/>
                <a:gd name="T7" fmla="*/ 51 h 791"/>
                <a:gd name="T8" fmla="*/ 183 w 1769"/>
                <a:gd name="T9" fmla="*/ 72 h 791"/>
                <a:gd name="T10" fmla="*/ 176 w 1769"/>
                <a:gd name="T11" fmla="*/ 93 h 791"/>
                <a:gd name="T12" fmla="*/ 165 w 1769"/>
                <a:gd name="T13" fmla="*/ 74 h 791"/>
                <a:gd name="T14" fmla="*/ 144 w 1769"/>
                <a:gd name="T15" fmla="*/ 53 h 791"/>
                <a:gd name="T16" fmla="*/ 115 w 1769"/>
                <a:gd name="T17" fmla="*/ 35 h 791"/>
                <a:gd name="T18" fmla="*/ 60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3" name="Freeform 52"/>
            <p:cNvSpPr>
              <a:spLocks/>
            </p:cNvSpPr>
            <p:nvPr/>
          </p:nvSpPr>
          <p:spPr bwMode="hidden">
            <a:xfrm rot="-2777260">
              <a:off x="3758" y="671"/>
              <a:ext cx="373" cy="87"/>
            </a:xfrm>
            <a:custGeom>
              <a:avLst/>
              <a:gdLst>
                <a:gd name="T0" fmla="*/ 0 w 2736"/>
                <a:gd name="T1" fmla="*/ 87 h 504"/>
                <a:gd name="T2" fmla="*/ 118 w 2736"/>
                <a:gd name="T3" fmla="*/ 29 h 504"/>
                <a:gd name="T4" fmla="*/ 242 w 2736"/>
                <a:gd name="T5" fmla="*/ 4 h 504"/>
                <a:gd name="T6" fmla="*/ 373 w 2736"/>
                <a:gd name="T7" fmla="*/ 4 h 504"/>
                <a:gd name="T8" fmla="*/ 371 w 2736"/>
                <a:gd name="T9" fmla="*/ 18 h 504"/>
                <a:gd name="T10" fmla="*/ 240 w 2736"/>
                <a:gd name="T11" fmla="*/ 18 h 504"/>
                <a:gd name="T12" fmla="*/ 89 w 2736"/>
                <a:gd name="T13" fmla="*/ 50 h 504"/>
                <a:gd name="T14" fmla="*/ 0 w 2736"/>
                <a:gd name="T15" fmla="*/ 8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4" name="Freeform 53"/>
            <p:cNvSpPr>
              <a:spLocks/>
            </p:cNvSpPr>
            <p:nvPr/>
          </p:nvSpPr>
          <p:spPr bwMode="hidden">
            <a:xfrm rot="-2777260">
              <a:off x="4061" y="460"/>
              <a:ext cx="200" cy="136"/>
            </a:xfrm>
            <a:custGeom>
              <a:avLst/>
              <a:gdLst>
                <a:gd name="T0" fmla="*/ 1 w 1769"/>
                <a:gd name="T1" fmla="*/ 1 h 791"/>
                <a:gd name="T2" fmla="*/ 55 w 1769"/>
                <a:gd name="T3" fmla="*/ 10 h 791"/>
                <a:gd name="T4" fmla="*/ 131 w 1769"/>
                <a:gd name="T5" fmla="*/ 34 h 791"/>
                <a:gd name="T6" fmla="*/ 182 w 1769"/>
                <a:gd name="T7" fmla="*/ 74 h 791"/>
                <a:gd name="T8" fmla="*/ 199 w 1769"/>
                <a:gd name="T9" fmla="*/ 105 h 791"/>
                <a:gd name="T10" fmla="*/ 191 w 1769"/>
                <a:gd name="T11" fmla="*/ 135 h 791"/>
                <a:gd name="T12" fmla="*/ 180 w 1769"/>
                <a:gd name="T13" fmla="*/ 109 h 791"/>
                <a:gd name="T14" fmla="*/ 157 w 1769"/>
                <a:gd name="T15" fmla="*/ 78 h 791"/>
                <a:gd name="T16" fmla="*/ 125 w 1769"/>
                <a:gd name="T17" fmla="*/ 51 h 791"/>
                <a:gd name="T18" fmla="*/ 66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5" name="Freeform 54"/>
            <p:cNvSpPr>
              <a:spLocks/>
            </p:cNvSpPr>
            <p:nvPr/>
          </p:nvSpPr>
          <p:spPr bwMode="hidden">
            <a:xfrm rot="-4903748">
              <a:off x="3695" y="685"/>
              <a:ext cx="308" cy="28"/>
            </a:xfrm>
            <a:custGeom>
              <a:avLst/>
              <a:gdLst>
                <a:gd name="T0" fmla="*/ 0 w 2736"/>
                <a:gd name="T1" fmla="*/ 28 h 504"/>
                <a:gd name="T2" fmla="*/ 97 w 2736"/>
                <a:gd name="T3" fmla="*/ 9 h 504"/>
                <a:gd name="T4" fmla="*/ 200 w 2736"/>
                <a:gd name="T5" fmla="*/ 1 h 504"/>
                <a:gd name="T6" fmla="*/ 308 w 2736"/>
                <a:gd name="T7" fmla="*/ 1 h 504"/>
                <a:gd name="T8" fmla="*/ 306 w 2736"/>
                <a:gd name="T9" fmla="*/ 6 h 504"/>
                <a:gd name="T10" fmla="*/ 199 w 2736"/>
                <a:gd name="T11" fmla="*/ 6 h 504"/>
                <a:gd name="T12" fmla="*/ 74 w 2736"/>
                <a:gd name="T13" fmla="*/ 16 h 504"/>
                <a:gd name="T14" fmla="*/ 0 w 2736"/>
                <a:gd name="T15" fmla="*/ 2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6" name="Freeform 55"/>
            <p:cNvSpPr>
              <a:spLocks/>
            </p:cNvSpPr>
            <p:nvPr/>
          </p:nvSpPr>
          <p:spPr bwMode="hidden">
            <a:xfrm rot="-4903748">
              <a:off x="3809" y="447"/>
              <a:ext cx="165" cy="43"/>
            </a:xfrm>
            <a:custGeom>
              <a:avLst/>
              <a:gdLst>
                <a:gd name="T0" fmla="*/ 0 w 1769"/>
                <a:gd name="T1" fmla="*/ 0 h 791"/>
                <a:gd name="T2" fmla="*/ 45 w 1769"/>
                <a:gd name="T3" fmla="*/ 3 h 791"/>
                <a:gd name="T4" fmla="*/ 108 w 1769"/>
                <a:gd name="T5" fmla="*/ 11 h 791"/>
                <a:gd name="T6" fmla="*/ 150 w 1769"/>
                <a:gd name="T7" fmla="*/ 23 h 791"/>
                <a:gd name="T8" fmla="*/ 164 w 1769"/>
                <a:gd name="T9" fmla="*/ 33 h 791"/>
                <a:gd name="T10" fmla="*/ 158 w 1769"/>
                <a:gd name="T11" fmla="*/ 43 h 791"/>
                <a:gd name="T12" fmla="*/ 148 w 1769"/>
                <a:gd name="T13" fmla="*/ 34 h 791"/>
                <a:gd name="T14" fmla="*/ 130 w 1769"/>
                <a:gd name="T15" fmla="*/ 25 h 791"/>
                <a:gd name="T16" fmla="*/ 103 w 1769"/>
                <a:gd name="T17" fmla="*/ 16 h 791"/>
                <a:gd name="T18" fmla="*/ 54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7" name="Freeform 56"/>
            <p:cNvSpPr>
              <a:spLocks/>
            </p:cNvSpPr>
            <p:nvPr/>
          </p:nvSpPr>
          <p:spPr bwMode="hidden">
            <a:xfrm rot="18335692" flipH="1">
              <a:off x="3278" y="1175"/>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8" name="Freeform 57"/>
            <p:cNvSpPr>
              <a:spLocks/>
            </p:cNvSpPr>
            <p:nvPr/>
          </p:nvSpPr>
          <p:spPr bwMode="hidden">
            <a:xfrm rot="18335692" flipH="1">
              <a:off x="3186" y="1510"/>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69" name="Freeform 58"/>
            <p:cNvSpPr>
              <a:spLocks/>
            </p:cNvSpPr>
            <p:nvPr/>
          </p:nvSpPr>
          <p:spPr bwMode="hidden">
            <a:xfrm rot="17542885" flipH="1">
              <a:off x="3362" y="1208"/>
              <a:ext cx="515" cy="101"/>
            </a:xfrm>
            <a:custGeom>
              <a:avLst/>
              <a:gdLst>
                <a:gd name="T0" fmla="*/ 0 w 2736"/>
                <a:gd name="T1" fmla="*/ 101 h 504"/>
                <a:gd name="T2" fmla="*/ 163 w 2736"/>
                <a:gd name="T3" fmla="*/ 34 h 504"/>
                <a:gd name="T4" fmla="*/ 334 w 2736"/>
                <a:gd name="T5" fmla="*/ 5 h 504"/>
                <a:gd name="T6" fmla="*/ 515 w 2736"/>
                <a:gd name="T7" fmla="*/ 5 h 504"/>
                <a:gd name="T8" fmla="*/ 512 w 2736"/>
                <a:gd name="T9" fmla="*/ 21 h 504"/>
                <a:gd name="T10" fmla="*/ 332 w 2736"/>
                <a:gd name="T11" fmla="*/ 21 h 504"/>
                <a:gd name="T12" fmla="*/ 12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0" name="Freeform 59"/>
            <p:cNvSpPr>
              <a:spLocks/>
            </p:cNvSpPr>
            <p:nvPr/>
          </p:nvSpPr>
          <p:spPr bwMode="hidden">
            <a:xfrm rot="17542885" flipH="1">
              <a:off x="3364" y="1550"/>
              <a:ext cx="276" cy="158"/>
            </a:xfrm>
            <a:custGeom>
              <a:avLst/>
              <a:gdLst>
                <a:gd name="T0" fmla="*/ 1 w 1769"/>
                <a:gd name="T1" fmla="*/ 2 h 791"/>
                <a:gd name="T2" fmla="*/ 76 w 1769"/>
                <a:gd name="T3" fmla="*/ 11 h 791"/>
                <a:gd name="T4" fmla="*/ 181 w 1769"/>
                <a:gd name="T5" fmla="*/ 40 h 791"/>
                <a:gd name="T6" fmla="*/ 251 w 1769"/>
                <a:gd name="T7" fmla="*/ 86 h 791"/>
                <a:gd name="T8" fmla="*/ 274 w 1769"/>
                <a:gd name="T9" fmla="*/ 122 h 791"/>
                <a:gd name="T10" fmla="*/ 264 w 1769"/>
                <a:gd name="T11" fmla="*/ 157 h 791"/>
                <a:gd name="T12" fmla="*/ 248 w 1769"/>
                <a:gd name="T13" fmla="*/ 126 h 791"/>
                <a:gd name="T14" fmla="*/ 217 w 1769"/>
                <a:gd name="T15" fmla="*/ 91 h 791"/>
                <a:gd name="T16" fmla="*/ 173 w 1769"/>
                <a:gd name="T17" fmla="*/ 59 h 791"/>
                <a:gd name="T18" fmla="*/ 91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1" name="Freeform 60"/>
            <p:cNvSpPr>
              <a:spLocks/>
            </p:cNvSpPr>
            <p:nvPr/>
          </p:nvSpPr>
          <p:spPr bwMode="hidden">
            <a:xfrm rot="16870650" flipH="1">
              <a:off x="3452" y="1220"/>
              <a:ext cx="495" cy="91"/>
            </a:xfrm>
            <a:custGeom>
              <a:avLst/>
              <a:gdLst>
                <a:gd name="T0" fmla="*/ 0 w 2736"/>
                <a:gd name="T1" fmla="*/ 91 h 504"/>
                <a:gd name="T2" fmla="*/ 156 w 2736"/>
                <a:gd name="T3" fmla="*/ 30 h 504"/>
                <a:gd name="T4" fmla="*/ 321 w 2736"/>
                <a:gd name="T5" fmla="*/ 4 h 504"/>
                <a:gd name="T6" fmla="*/ 495 w 2736"/>
                <a:gd name="T7" fmla="*/ 4 h 504"/>
                <a:gd name="T8" fmla="*/ 492 w 2736"/>
                <a:gd name="T9" fmla="*/ 19 h 504"/>
                <a:gd name="T10" fmla="*/ 319 w 2736"/>
                <a:gd name="T11" fmla="*/ 19 h 504"/>
                <a:gd name="T12" fmla="*/ 118 w 2736"/>
                <a:gd name="T13" fmla="*/ 53 h 504"/>
                <a:gd name="T14" fmla="*/ 0 w 2736"/>
                <a:gd name="T15" fmla="*/ 9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2" name="Freeform 61"/>
            <p:cNvSpPr>
              <a:spLocks/>
            </p:cNvSpPr>
            <p:nvPr/>
          </p:nvSpPr>
          <p:spPr bwMode="hidden">
            <a:xfrm rot="16870650" flipH="1">
              <a:off x="3525" y="1567"/>
              <a:ext cx="265" cy="142"/>
            </a:xfrm>
            <a:custGeom>
              <a:avLst/>
              <a:gdLst>
                <a:gd name="T0" fmla="*/ 1 w 1769"/>
                <a:gd name="T1" fmla="*/ 1 h 791"/>
                <a:gd name="T2" fmla="*/ 73 w 1769"/>
                <a:gd name="T3" fmla="*/ 10 h 791"/>
                <a:gd name="T4" fmla="*/ 173 w 1769"/>
                <a:gd name="T5" fmla="*/ 36 h 791"/>
                <a:gd name="T6" fmla="*/ 241 w 1769"/>
                <a:gd name="T7" fmla="*/ 78 h 791"/>
                <a:gd name="T8" fmla="*/ 263 w 1769"/>
                <a:gd name="T9" fmla="*/ 109 h 791"/>
                <a:gd name="T10" fmla="*/ 253 w 1769"/>
                <a:gd name="T11" fmla="*/ 141 h 791"/>
                <a:gd name="T12" fmla="*/ 238 w 1769"/>
                <a:gd name="T13" fmla="*/ 113 h 791"/>
                <a:gd name="T14" fmla="*/ 208 w 1769"/>
                <a:gd name="T15" fmla="*/ 82 h 791"/>
                <a:gd name="T16" fmla="*/ 166 w 1769"/>
                <a:gd name="T17" fmla="*/ 53 h 791"/>
                <a:gd name="T18" fmla="*/ 87 w 1769"/>
                <a:gd name="T19" fmla="*/ 27 h 791"/>
                <a:gd name="T20" fmla="*/ 0 w 1769"/>
                <a:gd name="T21" fmla="*/ 14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3" name="Freeform 62"/>
            <p:cNvSpPr>
              <a:spLocks/>
            </p:cNvSpPr>
            <p:nvPr/>
          </p:nvSpPr>
          <p:spPr bwMode="hidden">
            <a:xfrm rot="3144576">
              <a:off x="3801" y="1158"/>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4" name="Freeform 63"/>
            <p:cNvSpPr>
              <a:spLocks/>
            </p:cNvSpPr>
            <p:nvPr/>
          </p:nvSpPr>
          <p:spPr bwMode="hidden">
            <a:xfrm rot="3144576">
              <a:off x="4165" y="1485"/>
              <a:ext cx="299" cy="159"/>
            </a:xfrm>
            <a:custGeom>
              <a:avLst/>
              <a:gdLst>
                <a:gd name="T0" fmla="*/ 1 w 1769"/>
                <a:gd name="T1" fmla="*/ 2 h 791"/>
                <a:gd name="T2" fmla="*/ 82 w 1769"/>
                <a:gd name="T3" fmla="*/ 11 h 791"/>
                <a:gd name="T4" fmla="*/ 196 w 1769"/>
                <a:gd name="T5" fmla="*/ 40 h 791"/>
                <a:gd name="T6" fmla="*/ 272 w 1769"/>
                <a:gd name="T7" fmla="*/ 87 h 791"/>
                <a:gd name="T8" fmla="*/ 297 w 1769"/>
                <a:gd name="T9" fmla="*/ 122 h 791"/>
                <a:gd name="T10" fmla="*/ 285 w 1769"/>
                <a:gd name="T11" fmla="*/ 158 h 791"/>
                <a:gd name="T12" fmla="*/ 269 w 1769"/>
                <a:gd name="T13" fmla="*/ 127 h 791"/>
                <a:gd name="T14" fmla="*/ 235 w 1769"/>
                <a:gd name="T15" fmla="*/ 91 h 791"/>
                <a:gd name="T16" fmla="*/ 187 w 1769"/>
                <a:gd name="T17" fmla="*/ 59 h 791"/>
                <a:gd name="T18" fmla="*/ 98 w 1769"/>
                <a:gd name="T19" fmla="*/ 31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5" name="Freeform 64"/>
            <p:cNvSpPr>
              <a:spLocks/>
            </p:cNvSpPr>
            <p:nvPr/>
          </p:nvSpPr>
          <p:spPr bwMode="hidden">
            <a:xfrm rot="3745735">
              <a:off x="3762" y="1196"/>
              <a:ext cx="533" cy="97"/>
            </a:xfrm>
            <a:custGeom>
              <a:avLst/>
              <a:gdLst>
                <a:gd name="T0" fmla="*/ 0 w 2736"/>
                <a:gd name="T1" fmla="*/ 97 h 504"/>
                <a:gd name="T2" fmla="*/ 168 w 2736"/>
                <a:gd name="T3" fmla="*/ 32 h 504"/>
                <a:gd name="T4" fmla="*/ 346 w 2736"/>
                <a:gd name="T5" fmla="*/ 5 h 504"/>
                <a:gd name="T6" fmla="*/ 533 w 2736"/>
                <a:gd name="T7" fmla="*/ 5 h 504"/>
                <a:gd name="T8" fmla="*/ 530 w 2736"/>
                <a:gd name="T9" fmla="*/ 20 h 504"/>
                <a:gd name="T10" fmla="*/ 344 w 2736"/>
                <a:gd name="T11" fmla="*/ 20 h 504"/>
                <a:gd name="T12" fmla="*/ 127 w 2736"/>
                <a:gd name="T13" fmla="*/ 56 h 504"/>
                <a:gd name="T14" fmla="*/ 0 w 2736"/>
                <a:gd name="T15" fmla="*/ 9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6" name="Freeform 65"/>
            <p:cNvSpPr>
              <a:spLocks/>
            </p:cNvSpPr>
            <p:nvPr/>
          </p:nvSpPr>
          <p:spPr bwMode="hidden">
            <a:xfrm rot="3745735">
              <a:off x="4047" y="1543"/>
              <a:ext cx="286" cy="152"/>
            </a:xfrm>
            <a:custGeom>
              <a:avLst/>
              <a:gdLst>
                <a:gd name="T0" fmla="*/ 1 w 1769"/>
                <a:gd name="T1" fmla="*/ 2 h 791"/>
                <a:gd name="T2" fmla="*/ 78 w 1769"/>
                <a:gd name="T3" fmla="*/ 11 h 791"/>
                <a:gd name="T4" fmla="*/ 187 w 1769"/>
                <a:gd name="T5" fmla="*/ 38 h 791"/>
                <a:gd name="T6" fmla="*/ 260 w 1769"/>
                <a:gd name="T7" fmla="*/ 83 h 791"/>
                <a:gd name="T8" fmla="*/ 284 w 1769"/>
                <a:gd name="T9" fmla="*/ 117 h 791"/>
                <a:gd name="T10" fmla="*/ 273 w 1769"/>
                <a:gd name="T11" fmla="*/ 151 h 791"/>
                <a:gd name="T12" fmla="*/ 257 w 1769"/>
                <a:gd name="T13" fmla="*/ 121 h 791"/>
                <a:gd name="T14" fmla="*/ 225 w 1769"/>
                <a:gd name="T15" fmla="*/ 87 h 791"/>
                <a:gd name="T16" fmla="*/ 179 w 1769"/>
                <a:gd name="T17" fmla="*/ 57 h 791"/>
                <a:gd name="T18" fmla="*/ 94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7" name="Freeform 66"/>
            <p:cNvSpPr>
              <a:spLocks/>
            </p:cNvSpPr>
            <p:nvPr/>
          </p:nvSpPr>
          <p:spPr bwMode="hidden">
            <a:xfrm rot="4286818">
              <a:off x="3705" y="1235"/>
              <a:ext cx="517" cy="79"/>
            </a:xfrm>
            <a:custGeom>
              <a:avLst/>
              <a:gdLst>
                <a:gd name="T0" fmla="*/ 0 w 2736"/>
                <a:gd name="T1" fmla="*/ 79 h 504"/>
                <a:gd name="T2" fmla="*/ 163 w 2736"/>
                <a:gd name="T3" fmla="*/ 26 h 504"/>
                <a:gd name="T4" fmla="*/ 336 w 2736"/>
                <a:gd name="T5" fmla="*/ 4 h 504"/>
                <a:gd name="T6" fmla="*/ 517 w 2736"/>
                <a:gd name="T7" fmla="*/ 4 h 504"/>
                <a:gd name="T8" fmla="*/ 514 w 2736"/>
                <a:gd name="T9" fmla="*/ 16 h 504"/>
                <a:gd name="T10" fmla="*/ 333 w 2736"/>
                <a:gd name="T11" fmla="*/ 16 h 504"/>
                <a:gd name="T12" fmla="*/ 124 w 2736"/>
                <a:gd name="T13" fmla="*/ 46 h 504"/>
                <a:gd name="T14" fmla="*/ 0 w 2736"/>
                <a:gd name="T15" fmla="*/ 7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8" name="Freeform 67"/>
            <p:cNvSpPr>
              <a:spLocks/>
            </p:cNvSpPr>
            <p:nvPr/>
          </p:nvSpPr>
          <p:spPr bwMode="hidden">
            <a:xfrm rot="4286818">
              <a:off x="3923" y="1585"/>
              <a:ext cx="278" cy="125"/>
            </a:xfrm>
            <a:custGeom>
              <a:avLst/>
              <a:gdLst>
                <a:gd name="T0" fmla="*/ 1 w 1769"/>
                <a:gd name="T1" fmla="*/ 1 h 791"/>
                <a:gd name="T2" fmla="*/ 76 w 1769"/>
                <a:gd name="T3" fmla="*/ 9 h 791"/>
                <a:gd name="T4" fmla="*/ 182 w 1769"/>
                <a:gd name="T5" fmla="*/ 32 h 791"/>
                <a:gd name="T6" fmla="*/ 253 w 1769"/>
                <a:gd name="T7" fmla="*/ 68 h 791"/>
                <a:gd name="T8" fmla="*/ 276 w 1769"/>
                <a:gd name="T9" fmla="*/ 96 h 791"/>
                <a:gd name="T10" fmla="*/ 265 w 1769"/>
                <a:gd name="T11" fmla="*/ 124 h 791"/>
                <a:gd name="T12" fmla="*/ 250 w 1769"/>
                <a:gd name="T13" fmla="*/ 100 h 791"/>
                <a:gd name="T14" fmla="*/ 218 w 1769"/>
                <a:gd name="T15" fmla="*/ 72 h 791"/>
                <a:gd name="T16" fmla="*/ 174 w 1769"/>
                <a:gd name="T17" fmla="*/ 47 h 791"/>
                <a:gd name="T18" fmla="*/ 91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79" name="Freeform 68"/>
            <p:cNvSpPr>
              <a:spLocks/>
            </p:cNvSpPr>
            <p:nvPr/>
          </p:nvSpPr>
          <p:spPr bwMode="hidden">
            <a:xfrm rot="4898956">
              <a:off x="3665" y="1252"/>
              <a:ext cx="475" cy="80"/>
            </a:xfrm>
            <a:custGeom>
              <a:avLst/>
              <a:gdLst>
                <a:gd name="T0" fmla="*/ 0 w 2736"/>
                <a:gd name="T1" fmla="*/ 80 h 504"/>
                <a:gd name="T2" fmla="*/ 150 w 2736"/>
                <a:gd name="T3" fmla="*/ 27 h 504"/>
                <a:gd name="T4" fmla="*/ 308 w 2736"/>
                <a:gd name="T5" fmla="*/ 4 h 504"/>
                <a:gd name="T6" fmla="*/ 475 w 2736"/>
                <a:gd name="T7" fmla="*/ 4 h 504"/>
                <a:gd name="T8" fmla="*/ 472 w 2736"/>
                <a:gd name="T9" fmla="*/ 16 h 504"/>
                <a:gd name="T10" fmla="*/ 306 w 2736"/>
                <a:gd name="T11" fmla="*/ 16 h 504"/>
                <a:gd name="T12" fmla="*/ 114 w 2736"/>
                <a:gd name="T13" fmla="*/ 46 h 504"/>
                <a:gd name="T14" fmla="*/ 0 w 2736"/>
                <a:gd name="T15" fmla="*/ 8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0" name="Freeform 69"/>
            <p:cNvSpPr>
              <a:spLocks/>
            </p:cNvSpPr>
            <p:nvPr/>
          </p:nvSpPr>
          <p:spPr bwMode="hidden">
            <a:xfrm rot="4898956">
              <a:off x="3804" y="1581"/>
              <a:ext cx="255" cy="125"/>
            </a:xfrm>
            <a:custGeom>
              <a:avLst/>
              <a:gdLst>
                <a:gd name="T0" fmla="*/ 1 w 1769"/>
                <a:gd name="T1" fmla="*/ 1 h 791"/>
                <a:gd name="T2" fmla="*/ 70 w 1769"/>
                <a:gd name="T3" fmla="*/ 9 h 791"/>
                <a:gd name="T4" fmla="*/ 167 w 1769"/>
                <a:gd name="T5" fmla="*/ 32 h 791"/>
                <a:gd name="T6" fmla="*/ 232 w 1769"/>
                <a:gd name="T7" fmla="*/ 68 h 791"/>
                <a:gd name="T8" fmla="*/ 253 w 1769"/>
                <a:gd name="T9" fmla="*/ 96 h 791"/>
                <a:gd name="T10" fmla="*/ 243 w 1769"/>
                <a:gd name="T11" fmla="*/ 124 h 791"/>
                <a:gd name="T12" fmla="*/ 229 w 1769"/>
                <a:gd name="T13" fmla="*/ 100 h 791"/>
                <a:gd name="T14" fmla="*/ 200 w 1769"/>
                <a:gd name="T15" fmla="*/ 72 h 791"/>
                <a:gd name="T16" fmla="*/ 160 w 1769"/>
                <a:gd name="T17" fmla="*/ 47 h 791"/>
                <a:gd name="T18" fmla="*/ 84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1" name="Freeform 70"/>
            <p:cNvSpPr>
              <a:spLocks/>
            </p:cNvSpPr>
            <p:nvPr/>
          </p:nvSpPr>
          <p:spPr bwMode="hidden">
            <a:xfrm rot="5755659">
              <a:off x="3570" y="1267"/>
              <a:ext cx="464" cy="60"/>
            </a:xfrm>
            <a:custGeom>
              <a:avLst/>
              <a:gdLst>
                <a:gd name="T0" fmla="*/ 0 w 2736"/>
                <a:gd name="T1" fmla="*/ 60 h 504"/>
                <a:gd name="T2" fmla="*/ 147 w 2736"/>
                <a:gd name="T3" fmla="*/ 20 h 504"/>
                <a:gd name="T4" fmla="*/ 301 w 2736"/>
                <a:gd name="T5" fmla="*/ 3 h 504"/>
                <a:gd name="T6" fmla="*/ 464 w 2736"/>
                <a:gd name="T7" fmla="*/ 3 h 504"/>
                <a:gd name="T8" fmla="*/ 461 w 2736"/>
                <a:gd name="T9" fmla="*/ 12 h 504"/>
                <a:gd name="T10" fmla="*/ 299 w 2736"/>
                <a:gd name="T11" fmla="*/ 12 h 504"/>
                <a:gd name="T12" fmla="*/ 111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2" name="Freeform 71"/>
            <p:cNvSpPr>
              <a:spLocks/>
            </p:cNvSpPr>
            <p:nvPr/>
          </p:nvSpPr>
          <p:spPr bwMode="hidden">
            <a:xfrm rot="5755659">
              <a:off x="3618" y="1599"/>
              <a:ext cx="249" cy="95"/>
            </a:xfrm>
            <a:custGeom>
              <a:avLst/>
              <a:gdLst>
                <a:gd name="T0" fmla="*/ 1 w 1769"/>
                <a:gd name="T1" fmla="*/ 1 h 791"/>
                <a:gd name="T2" fmla="*/ 68 w 1769"/>
                <a:gd name="T3" fmla="*/ 7 h 791"/>
                <a:gd name="T4" fmla="*/ 163 w 1769"/>
                <a:gd name="T5" fmla="*/ 24 h 791"/>
                <a:gd name="T6" fmla="*/ 227 w 1769"/>
                <a:gd name="T7" fmla="*/ 52 h 791"/>
                <a:gd name="T8" fmla="*/ 247 w 1769"/>
                <a:gd name="T9" fmla="*/ 73 h 791"/>
                <a:gd name="T10" fmla="*/ 238 w 1769"/>
                <a:gd name="T11" fmla="*/ 95 h 791"/>
                <a:gd name="T12" fmla="*/ 224 w 1769"/>
                <a:gd name="T13" fmla="*/ 76 h 791"/>
                <a:gd name="T14" fmla="*/ 196 w 1769"/>
                <a:gd name="T15" fmla="*/ 55 h 791"/>
                <a:gd name="T16" fmla="*/ 156 w 1769"/>
                <a:gd name="T17" fmla="*/ 36 h 791"/>
                <a:gd name="T18" fmla="*/ 82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3" name="Freeform 72"/>
            <p:cNvSpPr>
              <a:spLocks/>
            </p:cNvSpPr>
            <p:nvPr/>
          </p:nvSpPr>
          <p:spPr bwMode="hidden">
            <a:xfrm flipH="1">
              <a:off x="3553" y="1154"/>
              <a:ext cx="157" cy="478"/>
            </a:xfrm>
            <a:custGeom>
              <a:avLst/>
              <a:gdLst>
                <a:gd name="T0" fmla="*/ 0 w 776"/>
                <a:gd name="T1" fmla="*/ 13 h 2368"/>
                <a:gd name="T2" fmla="*/ 49 w 776"/>
                <a:gd name="T3" fmla="*/ 3 h 2368"/>
                <a:gd name="T4" fmla="*/ 19 w 776"/>
                <a:gd name="T5" fmla="*/ 32 h 2368"/>
                <a:gd name="T6" fmla="*/ 68 w 776"/>
                <a:gd name="T7" fmla="*/ 32 h 2368"/>
                <a:gd name="T8" fmla="*/ 39 w 776"/>
                <a:gd name="T9" fmla="*/ 61 h 2368"/>
                <a:gd name="T10" fmla="*/ 78 w 776"/>
                <a:gd name="T11" fmla="*/ 71 h 2368"/>
                <a:gd name="T12" fmla="*/ 58 w 776"/>
                <a:gd name="T13" fmla="*/ 90 h 2368"/>
                <a:gd name="T14" fmla="*/ 97 w 776"/>
                <a:gd name="T15" fmla="*/ 100 h 2368"/>
                <a:gd name="T16" fmla="*/ 78 w 776"/>
                <a:gd name="T17" fmla="*/ 120 h 2368"/>
                <a:gd name="T18" fmla="*/ 107 w 776"/>
                <a:gd name="T19" fmla="*/ 129 h 2368"/>
                <a:gd name="T20" fmla="*/ 97 w 776"/>
                <a:gd name="T21" fmla="*/ 149 h 2368"/>
                <a:gd name="T22" fmla="*/ 117 w 776"/>
                <a:gd name="T23" fmla="*/ 168 h 2368"/>
                <a:gd name="T24" fmla="*/ 117 w 776"/>
                <a:gd name="T25" fmla="*/ 187 h 2368"/>
                <a:gd name="T26" fmla="*/ 136 w 776"/>
                <a:gd name="T27" fmla="*/ 216 h 2368"/>
                <a:gd name="T28" fmla="*/ 126 w 776"/>
                <a:gd name="T29" fmla="*/ 245 h 2368"/>
                <a:gd name="T30" fmla="*/ 146 w 776"/>
                <a:gd name="T31" fmla="*/ 265 h 2368"/>
                <a:gd name="T32" fmla="*/ 136 w 776"/>
                <a:gd name="T33" fmla="*/ 294 h 2368"/>
                <a:gd name="T34" fmla="*/ 146 w 776"/>
                <a:gd name="T35" fmla="*/ 323 h 2368"/>
                <a:gd name="T36" fmla="*/ 136 w 776"/>
                <a:gd name="T37" fmla="*/ 342 h 2368"/>
                <a:gd name="T38" fmla="*/ 155 w 776"/>
                <a:gd name="T39" fmla="*/ 371 h 2368"/>
                <a:gd name="T40" fmla="*/ 146 w 776"/>
                <a:gd name="T41" fmla="*/ 400 h 2368"/>
                <a:gd name="T42" fmla="*/ 155 w 776"/>
                <a:gd name="T43" fmla="*/ 439 h 2368"/>
                <a:gd name="T44" fmla="*/ 146 w 776"/>
                <a:gd name="T45" fmla="*/ 449 h 2368"/>
                <a:gd name="T46" fmla="*/ 155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4" name="Arc 73"/>
            <p:cNvSpPr>
              <a:spLocks/>
            </p:cNvSpPr>
            <p:nvPr/>
          </p:nvSpPr>
          <p:spPr bwMode="hidden">
            <a:xfrm flipH="1">
              <a:off x="3268" y="982"/>
              <a:ext cx="687" cy="745"/>
            </a:xfrm>
            <a:custGeom>
              <a:avLst/>
              <a:gdLst>
                <a:gd name="T0" fmla="*/ 174 w 21600"/>
                <a:gd name="T1" fmla="*/ 0 h 21602"/>
                <a:gd name="T2" fmla="*/ 687 w 21600"/>
                <a:gd name="T3" fmla="*/ 745 h 21602"/>
                <a:gd name="T4" fmla="*/ 0 w 21600"/>
                <a:gd name="T5" fmla="*/ 721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5" name="Arc 74"/>
            <p:cNvSpPr>
              <a:spLocks/>
            </p:cNvSpPr>
            <p:nvPr/>
          </p:nvSpPr>
          <p:spPr bwMode="hidden">
            <a:xfrm flipV="1">
              <a:off x="3887" y="532"/>
              <a:ext cx="830" cy="661"/>
            </a:xfrm>
            <a:custGeom>
              <a:avLst/>
              <a:gdLst>
                <a:gd name="T0" fmla="*/ 830 w 36729"/>
                <a:gd name="T1" fmla="*/ 320 h 21600"/>
                <a:gd name="T2" fmla="*/ 0 w 36729"/>
                <a:gd name="T3" fmla="*/ 373 h 21600"/>
                <a:gd name="T4" fmla="*/ 403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6" name="Arc 75"/>
            <p:cNvSpPr>
              <a:spLocks/>
            </p:cNvSpPr>
            <p:nvPr/>
          </p:nvSpPr>
          <p:spPr bwMode="hidden">
            <a:xfrm flipH="1">
              <a:off x="3338" y="862"/>
              <a:ext cx="401" cy="769"/>
            </a:xfrm>
            <a:custGeom>
              <a:avLst/>
              <a:gdLst>
                <a:gd name="T0" fmla="*/ 0 w 28940"/>
                <a:gd name="T1" fmla="*/ 44 h 22305"/>
                <a:gd name="T2" fmla="*/ 401 w 28940"/>
                <a:gd name="T3" fmla="*/ 769 h 22305"/>
                <a:gd name="T4" fmla="*/ 102 w 28940"/>
                <a:gd name="T5" fmla="*/ 745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7" name="Arc 76"/>
            <p:cNvSpPr>
              <a:spLocks/>
            </p:cNvSpPr>
            <p:nvPr/>
          </p:nvSpPr>
          <p:spPr bwMode="hidden">
            <a:xfrm flipH="1">
              <a:off x="3053" y="902"/>
              <a:ext cx="652" cy="768"/>
            </a:xfrm>
            <a:custGeom>
              <a:avLst/>
              <a:gdLst>
                <a:gd name="T0" fmla="*/ 0 w 30473"/>
                <a:gd name="T1" fmla="*/ 66 h 22305"/>
                <a:gd name="T2" fmla="*/ 652 w 30473"/>
                <a:gd name="T3" fmla="*/ 768 h 22305"/>
                <a:gd name="T4" fmla="*/ 190 w 30473"/>
                <a:gd name="T5" fmla="*/ 744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8" name="Arc 77"/>
            <p:cNvSpPr>
              <a:spLocks/>
            </p:cNvSpPr>
            <p:nvPr/>
          </p:nvSpPr>
          <p:spPr bwMode="hidden">
            <a:xfrm flipH="1">
              <a:off x="2996" y="762"/>
              <a:ext cx="768" cy="769"/>
            </a:xfrm>
            <a:custGeom>
              <a:avLst/>
              <a:gdLst>
                <a:gd name="T0" fmla="*/ 0 w 34455"/>
                <a:gd name="T1" fmla="*/ 146 h 22305"/>
                <a:gd name="T2" fmla="*/ 768 w 34455"/>
                <a:gd name="T3" fmla="*/ 769 h 22305"/>
                <a:gd name="T4" fmla="*/ 287 w 34455"/>
                <a:gd name="T5" fmla="*/ 745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89" name="Arc 78"/>
            <p:cNvSpPr>
              <a:spLocks/>
            </p:cNvSpPr>
            <p:nvPr/>
          </p:nvSpPr>
          <p:spPr bwMode="hidden">
            <a:xfrm>
              <a:off x="3846" y="870"/>
              <a:ext cx="123" cy="769"/>
            </a:xfrm>
            <a:custGeom>
              <a:avLst/>
              <a:gdLst>
                <a:gd name="T0" fmla="*/ 0 w 34812"/>
                <a:gd name="T1" fmla="*/ 156 h 22305"/>
                <a:gd name="T2" fmla="*/ 123 w 34812"/>
                <a:gd name="T3" fmla="*/ 769 h 22305"/>
                <a:gd name="T4" fmla="*/ 47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0" name="Arc 79"/>
            <p:cNvSpPr>
              <a:spLocks/>
            </p:cNvSpPr>
            <p:nvPr/>
          </p:nvSpPr>
          <p:spPr bwMode="hidden">
            <a:xfrm>
              <a:off x="3879" y="866"/>
              <a:ext cx="324" cy="769"/>
            </a:xfrm>
            <a:custGeom>
              <a:avLst/>
              <a:gdLst>
                <a:gd name="T0" fmla="*/ 0 w 34812"/>
                <a:gd name="T1" fmla="*/ 156 h 22305"/>
                <a:gd name="T2" fmla="*/ 324 w 34812"/>
                <a:gd name="T3" fmla="*/ 769 h 22305"/>
                <a:gd name="T4" fmla="*/ 123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1" name="Arc 80"/>
            <p:cNvSpPr>
              <a:spLocks/>
            </p:cNvSpPr>
            <p:nvPr/>
          </p:nvSpPr>
          <p:spPr bwMode="hidden">
            <a:xfrm>
              <a:off x="3907" y="766"/>
              <a:ext cx="461" cy="769"/>
            </a:xfrm>
            <a:custGeom>
              <a:avLst/>
              <a:gdLst>
                <a:gd name="T0" fmla="*/ 0 w 34812"/>
                <a:gd name="T1" fmla="*/ 156 h 22305"/>
                <a:gd name="T2" fmla="*/ 461 w 34812"/>
                <a:gd name="T3" fmla="*/ 769 h 22305"/>
                <a:gd name="T4" fmla="*/ 175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2" name="Freeform 81"/>
            <p:cNvSpPr>
              <a:spLocks/>
            </p:cNvSpPr>
            <p:nvPr/>
          </p:nvSpPr>
          <p:spPr bwMode="hidden">
            <a:xfrm>
              <a:off x="3996" y="1236"/>
              <a:ext cx="156" cy="478"/>
            </a:xfrm>
            <a:custGeom>
              <a:avLst/>
              <a:gdLst>
                <a:gd name="T0" fmla="*/ 0 w 776"/>
                <a:gd name="T1" fmla="*/ 13 h 2368"/>
                <a:gd name="T2" fmla="*/ 48 w 776"/>
                <a:gd name="T3" fmla="*/ 3 h 2368"/>
                <a:gd name="T4" fmla="*/ 19 w 776"/>
                <a:gd name="T5" fmla="*/ 32 h 2368"/>
                <a:gd name="T6" fmla="*/ 68 w 776"/>
                <a:gd name="T7" fmla="*/ 32 h 2368"/>
                <a:gd name="T8" fmla="*/ 39 w 776"/>
                <a:gd name="T9" fmla="*/ 61 h 2368"/>
                <a:gd name="T10" fmla="*/ 77 w 776"/>
                <a:gd name="T11" fmla="*/ 71 h 2368"/>
                <a:gd name="T12" fmla="*/ 58 w 776"/>
                <a:gd name="T13" fmla="*/ 90 h 2368"/>
                <a:gd name="T14" fmla="*/ 96 w 776"/>
                <a:gd name="T15" fmla="*/ 100 h 2368"/>
                <a:gd name="T16" fmla="*/ 77 w 776"/>
                <a:gd name="T17" fmla="*/ 120 h 2368"/>
                <a:gd name="T18" fmla="*/ 106 w 776"/>
                <a:gd name="T19" fmla="*/ 129 h 2368"/>
                <a:gd name="T20" fmla="*/ 96 w 776"/>
                <a:gd name="T21" fmla="*/ 149 h 2368"/>
                <a:gd name="T22" fmla="*/ 116 w 776"/>
                <a:gd name="T23" fmla="*/ 168 h 2368"/>
                <a:gd name="T24" fmla="*/ 116 w 776"/>
                <a:gd name="T25" fmla="*/ 187 h 2368"/>
                <a:gd name="T26" fmla="*/ 135 w 776"/>
                <a:gd name="T27" fmla="*/ 216 h 2368"/>
                <a:gd name="T28" fmla="*/ 125 w 776"/>
                <a:gd name="T29" fmla="*/ 245 h 2368"/>
                <a:gd name="T30" fmla="*/ 145 w 776"/>
                <a:gd name="T31" fmla="*/ 265 h 2368"/>
                <a:gd name="T32" fmla="*/ 135 w 776"/>
                <a:gd name="T33" fmla="*/ 294 h 2368"/>
                <a:gd name="T34" fmla="*/ 145 w 776"/>
                <a:gd name="T35" fmla="*/ 323 h 2368"/>
                <a:gd name="T36" fmla="*/ 135 w 776"/>
                <a:gd name="T37" fmla="*/ 342 h 2368"/>
                <a:gd name="T38" fmla="*/ 154 w 776"/>
                <a:gd name="T39" fmla="*/ 371 h 2368"/>
                <a:gd name="T40" fmla="*/ 145 w 776"/>
                <a:gd name="T41" fmla="*/ 400 h 2368"/>
                <a:gd name="T42" fmla="*/ 154 w 776"/>
                <a:gd name="T43" fmla="*/ 439 h 2368"/>
                <a:gd name="T44" fmla="*/ 145 w 776"/>
                <a:gd name="T45" fmla="*/ 449 h 2368"/>
                <a:gd name="T46" fmla="*/ 154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3" name="Freeform 82"/>
            <p:cNvSpPr>
              <a:spLocks/>
            </p:cNvSpPr>
            <p:nvPr/>
          </p:nvSpPr>
          <p:spPr bwMode="hidden">
            <a:xfrm rot="19660755" flipV="1">
              <a:off x="3752" y="1079"/>
              <a:ext cx="142" cy="270"/>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3 h 2368"/>
                <a:gd name="T20" fmla="*/ 88 w 776"/>
                <a:gd name="T21" fmla="*/ 84 h 2368"/>
                <a:gd name="T22" fmla="*/ 105 w 776"/>
                <a:gd name="T23" fmla="*/ 95 h 2368"/>
                <a:gd name="T24" fmla="*/ 105 w 776"/>
                <a:gd name="T25" fmla="*/ 106 h 2368"/>
                <a:gd name="T26" fmla="*/ 123 w 776"/>
                <a:gd name="T27" fmla="*/ 122 h 2368"/>
                <a:gd name="T28" fmla="*/ 114 w 776"/>
                <a:gd name="T29" fmla="*/ 139 h 2368"/>
                <a:gd name="T30" fmla="*/ 132 w 776"/>
                <a:gd name="T31" fmla="*/ 150 h 2368"/>
                <a:gd name="T32" fmla="*/ 123 w 776"/>
                <a:gd name="T33" fmla="*/ 166 h 2368"/>
                <a:gd name="T34" fmla="*/ 132 w 776"/>
                <a:gd name="T35" fmla="*/ 182 h 2368"/>
                <a:gd name="T36" fmla="*/ 123 w 776"/>
                <a:gd name="T37" fmla="*/ 193 h 2368"/>
                <a:gd name="T38" fmla="*/ 141 w 776"/>
                <a:gd name="T39" fmla="*/ 210 h 2368"/>
                <a:gd name="T40" fmla="*/ 132 w 776"/>
                <a:gd name="T41" fmla="*/ 226 h 2368"/>
                <a:gd name="T42" fmla="*/ 141 w 776"/>
                <a:gd name="T43" fmla="*/ 248 h 2368"/>
                <a:gd name="T44" fmla="*/ 132 w 776"/>
                <a:gd name="T45" fmla="*/ 254 h 2368"/>
                <a:gd name="T46" fmla="*/ 141 w 776"/>
                <a:gd name="T47" fmla="*/ 27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4" name="Arc 83"/>
            <p:cNvSpPr>
              <a:spLocks/>
            </p:cNvSpPr>
            <p:nvPr/>
          </p:nvSpPr>
          <p:spPr bwMode="hidden">
            <a:xfrm flipH="1">
              <a:off x="2952" y="647"/>
              <a:ext cx="821" cy="769"/>
            </a:xfrm>
            <a:custGeom>
              <a:avLst/>
              <a:gdLst>
                <a:gd name="T0" fmla="*/ 0 w 36830"/>
                <a:gd name="T1" fmla="*/ 217 h 22305"/>
                <a:gd name="T2" fmla="*/ 821 w 36830"/>
                <a:gd name="T3" fmla="*/ 769 h 22305"/>
                <a:gd name="T4" fmla="*/ 340 w 36830"/>
                <a:gd name="T5" fmla="*/ 745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5" name="Arc 84"/>
            <p:cNvSpPr>
              <a:spLocks/>
            </p:cNvSpPr>
            <p:nvPr/>
          </p:nvSpPr>
          <p:spPr bwMode="hidden">
            <a:xfrm flipH="1">
              <a:off x="3184" y="485"/>
              <a:ext cx="597" cy="745"/>
            </a:xfrm>
            <a:custGeom>
              <a:avLst/>
              <a:gdLst>
                <a:gd name="T0" fmla="*/ 0 w 31881"/>
                <a:gd name="T1" fmla="*/ 345 h 21600"/>
                <a:gd name="T2" fmla="*/ 597 w 31881"/>
                <a:gd name="T3" fmla="*/ 168 h 21600"/>
                <a:gd name="T4" fmla="*/ 341 w 31881"/>
                <a:gd name="T5" fmla="*/ 745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6" name="Arc 85"/>
            <p:cNvSpPr>
              <a:spLocks/>
            </p:cNvSpPr>
            <p:nvPr/>
          </p:nvSpPr>
          <p:spPr bwMode="hidden">
            <a:xfrm>
              <a:off x="3822" y="798"/>
              <a:ext cx="246" cy="745"/>
            </a:xfrm>
            <a:custGeom>
              <a:avLst/>
              <a:gdLst>
                <a:gd name="T0" fmla="*/ 0 w 31146"/>
                <a:gd name="T1" fmla="*/ 156 h 21600"/>
                <a:gd name="T2" fmla="*/ 246 w 31146"/>
                <a:gd name="T3" fmla="*/ 330 h 21600"/>
                <a:gd name="T4" fmla="*/ 104 w 31146"/>
                <a:gd name="T5" fmla="*/ 745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7" name="Freeform 86"/>
            <p:cNvSpPr>
              <a:spLocks/>
            </p:cNvSpPr>
            <p:nvPr/>
          </p:nvSpPr>
          <p:spPr bwMode="hidden">
            <a:xfrm flipH="1">
              <a:off x="3086" y="1193"/>
              <a:ext cx="351" cy="493"/>
            </a:xfrm>
            <a:custGeom>
              <a:avLst/>
              <a:gdLst>
                <a:gd name="T0" fmla="*/ 0 w 776"/>
                <a:gd name="T1" fmla="*/ 13 h 2368"/>
                <a:gd name="T2" fmla="*/ 109 w 776"/>
                <a:gd name="T3" fmla="*/ 3 h 2368"/>
                <a:gd name="T4" fmla="*/ 43 w 776"/>
                <a:gd name="T5" fmla="*/ 33 h 2368"/>
                <a:gd name="T6" fmla="*/ 152 w 776"/>
                <a:gd name="T7" fmla="*/ 33 h 2368"/>
                <a:gd name="T8" fmla="*/ 87 w 776"/>
                <a:gd name="T9" fmla="*/ 63 h 2368"/>
                <a:gd name="T10" fmla="*/ 174 w 776"/>
                <a:gd name="T11" fmla="*/ 73 h 2368"/>
                <a:gd name="T12" fmla="*/ 130 w 776"/>
                <a:gd name="T13" fmla="*/ 93 h 2368"/>
                <a:gd name="T14" fmla="*/ 217 w 776"/>
                <a:gd name="T15" fmla="*/ 103 h 2368"/>
                <a:gd name="T16" fmla="*/ 174 w 776"/>
                <a:gd name="T17" fmla="*/ 123 h 2368"/>
                <a:gd name="T18" fmla="*/ 239 w 776"/>
                <a:gd name="T19" fmla="*/ 133 h 2368"/>
                <a:gd name="T20" fmla="*/ 217 w 776"/>
                <a:gd name="T21" fmla="*/ 153 h 2368"/>
                <a:gd name="T22" fmla="*/ 261 w 776"/>
                <a:gd name="T23" fmla="*/ 173 h 2368"/>
                <a:gd name="T24" fmla="*/ 261 w 776"/>
                <a:gd name="T25" fmla="*/ 193 h 2368"/>
                <a:gd name="T26" fmla="*/ 304 w 776"/>
                <a:gd name="T27" fmla="*/ 223 h 2368"/>
                <a:gd name="T28" fmla="*/ 282 w 776"/>
                <a:gd name="T29" fmla="*/ 253 h 2368"/>
                <a:gd name="T30" fmla="*/ 326 w 776"/>
                <a:gd name="T31" fmla="*/ 273 h 2368"/>
                <a:gd name="T32" fmla="*/ 304 w 776"/>
                <a:gd name="T33" fmla="*/ 303 h 2368"/>
                <a:gd name="T34" fmla="*/ 326 w 776"/>
                <a:gd name="T35" fmla="*/ 333 h 2368"/>
                <a:gd name="T36" fmla="*/ 304 w 776"/>
                <a:gd name="T37" fmla="*/ 353 h 2368"/>
                <a:gd name="T38" fmla="*/ 347 w 776"/>
                <a:gd name="T39" fmla="*/ 383 h 2368"/>
                <a:gd name="T40" fmla="*/ 326 w 776"/>
                <a:gd name="T41" fmla="*/ 413 h 2368"/>
                <a:gd name="T42" fmla="*/ 347 w 776"/>
                <a:gd name="T43" fmla="*/ 453 h 2368"/>
                <a:gd name="T44" fmla="*/ 326 w 776"/>
                <a:gd name="T45" fmla="*/ 463 h 2368"/>
                <a:gd name="T46" fmla="*/ 347 w 776"/>
                <a:gd name="T47" fmla="*/ 49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8" name="Freeform 87"/>
            <p:cNvSpPr>
              <a:spLocks/>
            </p:cNvSpPr>
            <p:nvPr/>
          </p:nvSpPr>
          <p:spPr bwMode="hidden">
            <a:xfrm flipH="1">
              <a:off x="3251" y="673"/>
              <a:ext cx="225" cy="492"/>
            </a:xfrm>
            <a:custGeom>
              <a:avLst/>
              <a:gdLst>
                <a:gd name="T0" fmla="*/ 0 w 776"/>
                <a:gd name="T1" fmla="*/ 13 h 2368"/>
                <a:gd name="T2" fmla="*/ 70 w 776"/>
                <a:gd name="T3" fmla="*/ 3 h 2368"/>
                <a:gd name="T4" fmla="*/ 28 w 776"/>
                <a:gd name="T5" fmla="*/ 33 h 2368"/>
                <a:gd name="T6" fmla="*/ 97 w 776"/>
                <a:gd name="T7" fmla="*/ 33 h 2368"/>
                <a:gd name="T8" fmla="*/ 56 w 776"/>
                <a:gd name="T9" fmla="*/ 63 h 2368"/>
                <a:gd name="T10" fmla="*/ 111 w 776"/>
                <a:gd name="T11" fmla="*/ 73 h 2368"/>
                <a:gd name="T12" fmla="*/ 84 w 776"/>
                <a:gd name="T13" fmla="*/ 93 h 2368"/>
                <a:gd name="T14" fmla="*/ 139 w 776"/>
                <a:gd name="T15" fmla="*/ 103 h 2368"/>
                <a:gd name="T16" fmla="*/ 111 w 776"/>
                <a:gd name="T17" fmla="*/ 123 h 2368"/>
                <a:gd name="T18" fmla="*/ 153 w 776"/>
                <a:gd name="T19" fmla="*/ 133 h 2368"/>
                <a:gd name="T20" fmla="*/ 139 w 776"/>
                <a:gd name="T21" fmla="*/ 153 h 2368"/>
                <a:gd name="T22" fmla="*/ 167 w 776"/>
                <a:gd name="T23" fmla="*/ 173 h 2368"/>
                <a:gd name="T24" fmla="*/ 167 w 776"/>
                <a:gd name="T25" fmla="*/ 193 h 2368"/>
                <a:gd name="T26" fmla="*/ 195 w 776"/>
                <a:gd name="T27" fmla="*/ 223 h 2368"/>
                <a:gd name="T28" fmla="*/ 181 w 776"/>
                <a:gd name="T29" fmla="*/ 253 h 2368"/>
                <a:gd name="T30" fmla="*/ 209 w 776"/>
                <a:gd name="T31" fmla="*/ 273 h 2368"/>
                <a:gd name="T32" fmla="*/ 195 w 776"/>
                <a:gd name="T33" fmla="*/ 303 h 2368"/>
                <a:gd name="T34" fmla="*/ 209 w 776"/>
                <a:gd name="T35" fmla="*/ 332 h 2368"/>
                <a:gd name="T36" fmla="*/ 195 w 776"/>
                <a:gd name="T37" fmla="*/ 352 h 2368"/>
                <a:gd name="T38" fmla="*/ 223 w 776"/>
                <a:gd name="T39" fmla="*/ 382 h 2368"/>
                <a:gd name="T40" fmla="*/ 209 w 776"/>
                <a:gd name="T41" fmla="*/ 412 h 2368"/>
                <a:gd name="T42" fmla="*/ 223 w 776"/>
                <a:gd name="T43" fmla="*/ 452 h 2368"/>
                <a:gd name="T44" fmla="*/ 209 w 776"/>
                <a:gd name="T45" fmla="*/ 462 h 2368"/>
                <a:gd name="T46" fmla="*/ 223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99" name="Freeform 88"/>
            <p:cNvSpPr>
              <a:spLocks/>
            </p:cNvSpPr>
            <p:nvPr/>
          </p:nvSpPr>
          <p:spPr bwMode="hidden">
            <a:xfrm flipH="1">
              <a:off x="3510" y="526"/>
              <a:ext cx="135" cy="492"/>
            </a:xfrm>
            <a:custGeom>
              <a:avLst/>
              <a:gdLst>
                <a:gd name="T0" fmla="*/ 0 w 776"/>
                <a:gd name="T1" fmla="*/ 13 h 2368"/>
                <a:gd name="T2" fmla="*/ 42 w 776"/>
                <a:gd name="T3" fmla="*/ 3 h 2368"/>
                <a:gd name="T4" fmla="*/ 17 w 776"/>
                <a:gd name="T5" fmla="*/ 33 h 2368"/>
                <a:gd name="T6" fmla="*/ 58 w 776"/>
                <a:gd name="T7" fmla="*/ 33 h 2368"/>
                <a:gd name="T8" fmla="*/ 33 w 776"/>
                <a:gd name="T9" fmla="*/ 63 h 2368"/>
                <a:gd name="T10" fmla="*/ 67 w 776"/>
                <a:gd name="T11" fmla="*/ 73 h 2368"/>
                <a:gd name="T12" fmla="*/ 50 w 776"/>
                <a:gd name="T13" fmla="*/ 93 h 2368"/>
                <a:gd name="T14" fmla="*/ 84 w 776"/>
                <a:gd name="T15" fmla="*/ 103 h 2368"/>
                <a:gd name="T16" fmla="*/ 67 w 776"/>
                <a:gd name="T17" fmla="*/ 123 h 2368"/>
                <a:gd name="T18" fmla="*/ 92 w 776"/>
                <a:gd name="T19" fmla="*/ 133 h 2368"/>
                <a:gd name="T20" fmla="*/ 84 w 776"/>
                <a:gd name="T21" fmla="*/ 153 h 2368"/>
                <a:gd name="T22" fmla="*/ 100 w 776"/>
                <a:gd name="T23" fmla="*/ 173 h 2368"/>
                <a:gd name="T24" fmla="*/ 100 w 776"/>
                <a:gd name="T25" fmla="*/ 193 h 2368"/>
                <a:gd name="T26" fmla="*/ 117 w 776"/>
                <a:gd name="T27" fmla="*/ 223 h 2368"/>
                <a:gd name="T28" fmla="*/ 109 w 776"/>
                <a:gd name="T29" fmla="*/ 253 h 2368"/>
                <a:gd name="T30" fmla="*/ 125 w 776"/>
                <a:gd name="T31" fmla="*/ 273 h 2368"/>
                <a:gd name="T32" fmla="*/ 117 w 776"/>
                <a:gd name="T33" fmla="*/ 303 h 2368"/>
                <a:gd name="T34" fmla="*/ 125 w 776"/>
                <a:gd name="T35" fmla="*/ 332 h 2368"/>
                <a:gd name="T36" fmla="*/ 117 w 776"/>
                <a:gd name="T37" fmla="*/ 352 h 2368"/>
                <a:gd name="T38" fmla="*/ 134 w 776"/>
                <a:gd name="T39" fmla="*/ 382 h 2368"/>
                <a:gd name="T40" fmla="*/ 125 w 776"/>
                <a:gd name="T41" fmla="*/ 412 h 2368"/>
                <a:gd name="T42" fmla="*/ 134 w 776"/>
                <a:gd name="T43" fmla="*/ 452 h 2368"/>
                <a:gd name="T44" fmla="*/ 125 w 776"/>
                <a:gd name="T45" fmla="*/ 462 h 2368"/>
                <a:gd name="T46" fmla="*/ 134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000" name="Freeform 89"/>
            <p:cNvSpPr>
              <a:spLocks/>
            </p:cNvSpPr>
            <p:nvPr/>
          </p:nvSpPr>
          <p:spPr bwMode="hidden">
            <a:xfrm>
              <a:off x="4351" y="1121"/>
              <a:ext cx="326" cy="518"/>
            </a:xfrm>
            <a:custGeom>
              <a:avLst/>
              <a:gdLst>
                <a:gd name="T0" fmla="*/ 0 w 776"/>
                <a:gd name="T1" fmla="*/ 14 h 2368"/>
                <a:gd name="T2" fmla="*/ 101 w 776"/>
                <a:gd name="T3" fmla="*/ 4 h 2368"/>
                <a:gd name="T4" fmla="*/ 40 w 776"/>
                <a:gd name="T5" fmla="*/ 35 h 2368"/>
                <a:gd name="T6" fmla="*/ 141 w 776"/>
                <a:gd name="T7" fmla="*/ 35 h 2368"/>
                <a:gd name="T8" fmla="*/ 81 w 776"/>
                <a:gd name="T9" fmla="*/ 67 h 2368"/>
                <a:gd name="T10" fmla="*/ 161 w 776"/>
                <a:gd name="T11" fmla="*/ 77 h 2368"/>
                <a:gd name="T12" fmla="*/ 121 w 776"/>
                <a:gd name="T13" fmla="*/ 98 h 2368"/>
                <a:gd name="T14" fmla="*/ 202 w 776"/>
                <a:gd name="T15" fmla="*/ 109 h 2368"/>
                <a:gd name="T16" fmla="*/ 161 w 776"/>
                <a:gd name="T17" fmla="*/ 130 h 2368"/>
                <a:gd name="T18" fmla="*/ 222 w 776"/>
                <a:gd name="T19" fmla="*/ 140 h 2368"/>
                <a:gd name="T20" fmla="*/ 202 w 776"/>
                <a:gd name="T21" fmla="*/ 161 h 2368"/>
                <a:gd name="T22" fmla="*/ 242 w 776"/>
                <a:gd name="T23" fmla="*/ 182 h 2368"/>
                <a:gd name="T24" fmla="*/ 242 w 776"/>
                <a:gd name="T25" fmla="*/ 203 h 2368"/>
                <a:gd name="T26" fmla="*/ 282 w 776"/>
                <a:gd name="T27" fmla="*/ 235 h 2368"/>
                <a:gd name="T28" fmla="*/ 262 w 776"/>
                <a:gd name="T29" fmla="*/ 266 h 2368"/>
                <a:gd name="T30" fmla="*/ 302 w 776"/>
                <a:gd name="T31" fmla="*/ 287 h 2368"/>
                <a:gd name="T32" fmla="*/ 282 w 776"/>
                <a:gd name="T33" fmla="*/ 319 h 2368"/>
                <a:gd name="T34" fmla="*/ 302 w 776"/>
                <a:gd name="T35" fmla="*/ 350 h 2368"/>
                <a:gd name="T36" fmla="*/ 282 w 776"/>
                <a:gd name="T37" fmla="*/ 371 h 2368"/>
                <a:gd name="T38" fmla="*/ 323 w 776"/>
                <a:gd name="T39" fmla="*/ 403 h 2368"/>
                <a:gd name="T40" fmla="*/ 302 w 776"/>
                <a:gd name="T41" fmla="*/ 434 h 2368"/>
                <a:gd name="T42" fmla="*/ 323 w 776"/>
                <a:gd name="T43" fmla="*/ 476 h 2368"/>
                <a:gd name="T44" fmla="*/ 302 w 776"/>
                <a:gd name="T45" fmla="*/ 487 h 2368"/>
                <a:gd name="T46" fmla="*/ 323 w 776"/>
                <a:gd name="T47" fmla="*/ 51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001" name="Freeform 90"/>
            <p:cNvSpPr>
              <a:spLocks/>
            </p:cNvSpPr>
            <p:nvPr/>
          </p:nvSpPr>
          <p:spPr bwMode="hidden">
            <a:xfrm>
              <a:off x="4182" y="859"/>
              <a:ext cx="490" cy="345"/>
            </a:xfrm>
            <a:custGeom>
              <a:avLst/>
              <a:gdLst>
                <a:gd name="T0" fmla="*/ 0 w 776"/>
                <a:gd name="T1" fmla="*/ 9 h 2368"/>
                <a:gd name="T2" fmla="*/ 152 w 776"/>
                <a:gd name="T3" fmla="*/ 2 h 2368"/>
                <a:gd name="T4" fmla="*/ 61 w 776"/>
                <a:gd name="T5" fmla="*/ 23 h 2368"/>
                <a:gd name="T6" fmla="*/ 212 w 776"/>
                <a:gd name="T7" fmla="*/ 23 h 2368"/>
                <a:gd name="T8" fmla="*/ 121 w 776"/>
                <a:gd name="T9" fmla="*/ 44 h 2368"/>
                <a:gd name="T10" fmla="*/ 242 w 776"/>
                <a:gd name="T11" fmla="*/ 51 h 2368"/>
                <a:gd name="T12" fmla="*/ 182 w 776"/>
                <a:gd name="T13" fmla="*/ 65 h 2368"/>
                <a:gd name="T14" fmla="*/ 303 w 776"/>
                <a:gd name="T15" fmla="*/ 72 h 2368"/>
                <a:gd name="T16" fmla="*/ 242 w 776"/>
                <a:gd name="T17" fmla="*/ 86 h 2368"/>
                <a:gd name="T18" fmla="*/ 333 w 776"/>
                <a:gd name="T19" fmla="*/ 93 h 2368"/>
                <a:gd name="T20" fmla="*/ 303 w 776"/>
                <a:gd name="T21" fmla="*/ 107 h 2368"/>
                <a:gd name="T22" fmla="*/ 364 w 776"/>
                <a:gd name="T23" fmla="*/ 121 h 2368"/>
                <a:gd name="T24" fmla="*/ 364 w 776"/>
                <a:gd name="T25" fmla="*/ 135 h 2368"/>
                <a:gd name="T26" fmla="*/ 424 w 776"/>
                <a:gd name="T27" fmla="*/ 156 h 2368"/>
                <a:gd name="T28" fmla="*/ 394 w 776"/>
                <a:gd name="T29" fmla="*/ 177 h 2368"/>
                <a:gd name="T30" fmla="*/ 455 w 776"/>
                <a:gd name="T31" fmla="*/ 191 h 2368"/>
                <a:gd name="T32" fmla="*/ 424 w 776"/>
                <a:gd name="T33" fmla="*/ 212 h 2368"/>
                <a:gd name="T34" fmla="*/ 455 w 776"/>
                <a:gd name="T35" fmla="*/ 233 h 2368"/>
                <a:gd name="T36" fmla="*/ 424 w 776"/>
                <a:gd name="T37" fmla="*/ 247 h 2368"/>
                <a:gd name="T38" fmla="*/ 485 w 776"/>
                <a:gd name="T39" fmla="*/ 268 h 2368"/>
                <a:gd name="T40" fmla="*/ 455 w 776"/>
                <a:gd name="T41" fmla="*/ 289 h 2368"/>
                <a:gd name="T42" fmla="*/ 485 w 776"/>
                <a:gd name="T43" fmla="*/ 317 h 2368"/>
                <a:gd name="T44" fmla="*/ 455 w 776"/>
                <a:gd name="T45" fmla="*/ 324 h 2368"/>
                <a:gd name="T46" fmla="*/ 485 w 776"/>
                <a:gd name="T47" fmla="*/ 34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002" name="Freeform 91"/>
            <p:cNvSpPr>
              <a:spLocks/>
            </p:cNvSpPr>
            <p:nvPr/>
          </p:nvSpPr>
          <p:spPr bwMode="hidden">
            <a:xfrm>
              <a:off x="4200" y="493"/>
              <a:ext cx="214" cy="463"/>
            </a:xfrm>
            <a:custGeom>
              <a:avLst/>
              <a:gdLst>
                <a:gd name="T0" fmla="*/ 0 w 776"/>
                <a:gd name="T1" fmla="*/ 13 h 2368"/>
                <a:gd name="T2" fmla="*/ 66 w 776"/>
                <a:gd name="T3" fmla="*/ 3 h 2368"/>
                <a:gd name="T4" fmla="*/ 26 w 776"/>
                <a:gd name="T5" fmla="*/ 31 h 2368"/>
                <a:gd name="T6" fmla="*/ 93 w 776"/>
                <a:gd name="T7" fmla="*/ 31 h 2368"/>
                <a:gd name="T8" fmla="*/ 53 w 776"/>
                <a:gd name="T9" fmla="*/ 59 h 2368"/>
                <a:gd name="T10" fmla="*/ 106 w 776"/>
                <a:gd name="T11" fmla="*/ 69 h 2368"/>
                <a:gd name="T12" fmla="*/ 79 w 776"/>
                <a:gd name="T13" fmla="*/ 88 h 2368"/>
                <a:gd name="T14" fmla="*/ 132 w 776"/>
                <a:gd name="T15" fmla="*/ 97 h 2368"/>
                <a:gd name="T16" fmla="*/ 106 w 776"/>
                <a:gd name="T17" fmla="*/ 116 h 2368"/>
                <a:gd name="T18" fmla="*/ 146 w 776"/>
                <a:gd name="T19" fmla="*/ 125 h 2368"/>
                <a:gd name="T20" fmla="*/ 132 w 776"/>
                <a:gd name="T21" fmla="*/ 144 h 2368"/>
                <a:gd name="T22" fmla="*/ 159 w 776"/>
                <a:gd name="T23" fmla="*/ 163 h 2368"/>
                <a:gd name="T24" fmla="*/ 159 w 776"/>
                <a:gd name="T25" fmla="*/ 181 h 2368"/>
                <a:gd name="T26" fmla="*/ 185 w 776"/>
                <a:gd name="T27" fmla="*/ 210 h 2368"/>
                <a:gd name="T28" fmla="*/ 172 w 776"/>
                <a:gd name="T29" fmla="*/ 238 h 2368"/>
                <a:gd name="T30" fmla="*/ 199 w 776"/>
                <a:gd name="T31" fmla="*/ 257 h 2368"/>
                <a:gd name="T32" fmla="*/ 185 w 776"/>
                <a:gd name="T33" fmla="*/ 285 h 2368"/>
                <a:gd name="T34" fmla="*/ 199 w 776"/>
                <a:gd name="T35" fmla="*/ 313 h 2368"/>
                <a:gd name="T36" fmla="*/ 185 w 776"/>
                <a:gd name="T37" fmla="*/ 332 h 2368"/>
                <a:gd name="T38" fmla="*/ 212 w 776"/>
                <a:gd name="T39" fmla="*/ 360 h 2368"/>
                <a:gd name="T40" fmla="*/ 199 w 776"/>
                <a:gd name="T41" fmla="*/ 388 h 2368"/>
                <a:gd name="T42" fmla="*/ 212 w 776"/>
                <a:gd name="T43" fmla="*/ 425 h 2368"/>
                <a:gd name="T44" fmla="*/ 199 w 776"/>
                <a:gd name="T45" fmla="*/ 435 h 2368"/>
                <a:gd name="T46" fmla="*/ 212 w 776"/>
                <a:gd name="T47" fmla="*/ 46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003" name="Freeform 92"/>
            <p:cNvSpPr>
              <a:spLocks/>
            </p:cNvSpPr>
            <p:nvPr/>
          </p:nvSpPr>
          <p:spPr bwMode="hidden">
            <a:xfrm rot="-1346631">
              <a:off x="3988" y="878"/>
              <a:ext cx="144" cy="271"/>
            </a:xfrm>
            <a:custGeom>
              <a:avLst/>
              <a:gdLst>
                <a:gd name="T0" fmla="*/ 0 w 776"/>
                <a:gd name="T1" fmla="*/ 7 h 2368"/>
                <a:gd name="T2" fmla="*/ 45 w 776"/>
                <a:gd name="T3" fmla="*/ 2 h 2368"/>
                <a:gd name="T4" fmla="*/ 18 w 776"/>
                <a:gd name="T5" fmla="*/ 18 h 2368"/>
                <a:gd name="T6" fmla="*/ 62 w 776"/>
                <a:gd name="T7" fmla="*/ 18 h 2368"/>
                <a:gd name="T8" fmla="*/ 36 w 776"/>
                <a:gd name="T9" fmla="*/ 35 h 2368"/>
                <a:gd name="T10" fmla="*/ 71 w 776"/>
                <a:gd name="T11" fmla="*/ 40 h 2368"/>
                <a:gd name="T12" fmla="*/ 53 w 776"/>
                <a:gd name="T13" fmla="*/ 51 h 2368"/>
                <a:gd name="T14" fmla="*/ 89 w 776"/>
                <a:gd name="T15" fmla="*/ 57 h 2368"/>
                <a:gd name="T16" fmla="*/ 71 w 776"/>
                <a:gd name="T17" fmla="*/ 68 h 2368"/>
                <a:gd name="T18" fmla="*/ 98 w 776"/>
                <a:gd name="T19" fmla="*/ 73 h 2368"/>
                <a:gd name="T20" fmla="*/ 89 w 776"/>
                <a:gd name="T21" fmla="*/ 84 h 2368"/>
                <a:gd name="T22" fmla="*/ 107 w 776"/>
                <a:gd name="T23" fmla="*/ 95 h 2368"/>
                <a:gd name="T24" fmla="*/ 107 w 776"/>
                <a:gd name="T25" fmla="*/ 106 h 2368"/>
                <a:gd name="T26" fmla="*/ 125 w 776"/>
                <a:gd name="T27" fmla="*/ 123 h 2368"/>
                <a:gd name="T28" fmla="*/ 116 w 776"/>
                <a:gd name="T29" fmla="*/ 139 h 2368"/>
                <a:gd name="T30" fmla="*/ 134 w 776"/>
                <a:gd name="T31" fmla="*/ 150 h 2368"/>
                <a:gd name="T32" fmla="*/ 125 w 776"/>
                <a:gd name="T33" fmla="*/ 167 h 2368"/>
                <a:gd name="T34" fmla="*/ 134 w 776"/>
                <a:gd name="T35" fmla="*/ 183 h 2368"/>
                <a:gd name="T36" fmla="*/ 125 w 776"/>
                <a:gd name="T37" fmla="*/ 194 h 2368"/>
                <a:gd name="T38" fmla="*/ 143 w 776"/>
                <a:gd name="T39" fmla="*/ 211 h 2368"/>
                <a:gd name="T40" fmla="*/ 134 w 776"/>
                <a:gd name="T41" fmla="*/ 227 h 2368"/>
                <a:gd name="T42" fmla="*/ 143 w 776"/>
                <a:gd name="T43" fmla="*/ 249 h 2368"/>
                <a:gd name="T44" fmla="*/ 134 w 776"/>
                <a:gd name="T45" fmla="*/ 255 h 2368"/>
                <a:gd name="T46" fmla="*/ 143 w 776"/>
                <a:gd name="T47" fmla="*/ 27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1004" name="Freeform 93"/>
            <p:cNvSpPr>
              <a:spLocks/>
            </p:cNvSpPr>
            <p:nvPr/>
          </p:nvSpPr>
          <p:spPr bwMode="hidden">
            <a:xfrm rot="1346631" flipH="1">
              <a:off x="3479" y="870"/>
              <a:ext cx="142" cy="272"/>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4 h 2368"/>
                <a:gd name="T20" fmla="*/ 88 w 776"/>
                <a:gd name="T21" fmla="*/ 85 h 2368"/>
                <a:gd name="T22" fmla="*/ 105 w 776"/>
                <a:gd name="T23" fmla="*/ 96 h 2368"/>
                <a:gd name="T24" fmla="*/ 105 w 776"/>
                <a:gd name="T25" fmla="*/ 107 h 2368"/>
                <a:gd name="T26" fmla="*/ 123 w 776"/>
                <a:gd name="T27" fmla="*/ 123 h 2368"/>
                <a:gd name="T28" fmla="*/ 114 w 776"/>
                <a:gd name="T29" fmla="*/ 140 h 2368"/>
                <a:gd name="T30" fmla="*/ 132 w 776"/>
                <a:gd name="T31" fmla="*/ 151 h 2368"/>
                <a:gd name="T32" fmla="*/ 123 w 776"/>
                <a:gd name="T33" fmla="*/ 167 h 2368"/>
                <a:gd name="T34" fmla="*/ 132 w 776"/>
                <a:gd name="T35" fmla="*/ 184 h 2368"/>
                <a:gd name="T36" fmla="*/ 123 w 776"/>
                <a:gd name="T37" fmla="*/ 195 h 2368"/>
                <a:gd name="T38" fmla="*/ 141 w 776"/>
                <a:gd name="T39" fmla="*/ 211 h 2368"/>
                <a:gd name="T40" fmla="*/ 132 w 776"/>
                <a:gd name="T41" fmla="*/ 228 h 2368"/>
                <a:gd name="T42" fmla="*/ 141 w 776"/>
                <a:gd name="T43" fmla="*/ 250 h 2368"/>
                <a:gd name="T44" fmla="*/ 132 w 776"/>
                <a:gd name="T45" fmla="*/ 255 h 2368"/>
                <a:gd name="T46" fmla="*/ 141 w 776"/>
                <a:gd name="T47" fmla="*/ 27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30724" name="Group 94"/>
          <p:cNvGrpSpPr>
            <a:grpSpLocks/>
          </p:cNvGrpSpPr>
          <p:nvPr/>
        </p:nvGrpSpPr>
        <p:grpSpPr bwMode="auto">
          <a:xfrm>
            <a:off x="7162800" y="0"/>
            <a:ext cx="1981200" cy="838200"/>
            <a:chOff x="2928" y="384"/>
            <a:chExt cx="1789" cy="1403"/>
          </a:xfrm>
        </p:grpSpPr>
        <p:sp>
          <p:nvSpPr>
            <p:cNvPr id="30825" name="Oval 95"/>
            <p:cNvSpPr>
              <a:spLocks noChangeArrowheads="1"/>
            </p:cNvSpPr>
            <p:nvPr/>
          </p:nvSpPr>
          <p:spPr bwMode="hidden">
            <a:xfrm>
              <a:off x="3361" y="638"/>
              <a:ext cx="944" cy="696"/>
            </a:xfrm>
            <a:prstGeom prst="ellipse">
              <a:avLst/>
            </a:prstGeom>
            <a:gradFill rotWithShape="0">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826" name="Oval 96"/>
            <p:cNvSpPr>
              <a:spLocks noChangeArrowheads="1"/>
            </p:cNvSpPr>
            <p:nvPr/>
          </p:nvSpPr>
          <p:spPr bwMode="hidden">
            <a:xfrm>
              <a:off x="3722" y="893"/>
              <a:ext cx="187" cy="131"/>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827" name="Freeform 97"/>
            <p:cNvSpPr>
              <a:spLocks/>
            </p:cNvSpPr>
            <p:nvPr/>
          </p:nvSpPr>
          <p:spPr bwMode="hidden">
            <a:xfrm rot="2711884">
              <a:off x="3847" y="1097"/>
              <a:ext cx="556" cy="101"/>
            </a:xfrm>
            <a:custGeom>
              <a:avLst/>
              <a:gdLst>
                <a:gd name="T0" fmla="*/ 0 w 2736"/>
                <a:gd name="T1" fmla="*/ 101 h 504"/>
                <a:gd name="T2" fmla="*/ 176 w 2736"/>
                <a:gd name="T3" fmla="*/ 34 h 504"/>
                <a:gd name="T4" fmla="*/ 361 w 2736"/>
                <a:gd name="T5" fmla="*/ 5 h 504"/>
                <a:gd name="T6" fmla="*/ 556 w 2736"/>
                <a:gd name="T7" fmla="*/ 5 h 504"/>
                <a:gd name="T8" fmla="*/ 553 w 2736"/>
                <a:gd name="T9" fmla="*/ 21 h 504"/>
                <a:gd name="T10" fmla="*/ 358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8" name="Freeform 98"/>
            <p:cNvSpPr>
              <a:spLocks/>
            </p:cNvSpPr>
            <p:nvPr/>
          </p:nvSpPr>
          <p:spPr bwMode="hidden">
            <a:xfrm rot="2711884">
              <a:off x="4251" y="139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9" name="Freeform 99"/>
            <p:cNvSpPr>
              <a:spLocks/>
            </p:cNvSpPr>
            <p:nvPr/>
          </p:nvSpPr>
          <p:spPr bwMode="hidden">
            <a:xfrm rot="2104081">
              <a:off x="3878" y="1028"/>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0" name="Freeform 100"/>
            <p:cNvSpPr>
              <a:spLocks/>
            </p:cNvSpPr>
            <p:nvPr/>
          </p:nvSpPr>
          <p:spPr bwMode="hidden">
            <a:xfrm rot="2104081">
              <a:off x="4359" y="1282"/>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1" name="Freeform 101"/>
            <p:cNvSpPr>
              <a:spLocks/>
            </p:cNvSpPr>
            <p:nvPr/>
          </p:nvSpPr>
          <p:spPr bwMode="hidden">
            <a:xfrm rot="1582915">
              <a:off x="3888" y="967"/>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2" name="Freeform 102"/>
            <p:cNvSpPr>
              <a:spLocks/>
            </p:cNvSpPr>
            <p:nvPr/>
          </p:nvSpPr>
          <p:spPr bwMode="hidden">
            <a:xfrm rot="1582915">
              <a:off x="4388" y="1157"/>
              <a:ext cx="301" cy="154"/>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9 h 791"/>
                <a:gd name="T10" fmla="*/ 287 w 1769"/>
                <a:gd name="T11" fmla="*/ 153 h 791"/>
                <a:gd name="T12" fmla="*/ 270 w 1769"/>
                <a:gd name="T13" fmla="*/ 123 h 791"/>
                <a:gd name="T14" fmla="*/ 236 w 1769"/>
                <a:gd name="T15" fmla="*/ 88 h 791"/>
                <a:gd name="T16" fmla="*/ 189 w 1769"/>
                <a:gd name="T17" fmla="*/ 58 h 791"/>
                <a:gd name="T18" fmla="*/ 99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3" name="Freeform 103"/>
            <p:cNvSpPr>
              <a:spLocks/>
            </p:cNvSpPr>
            <p:nvPr/>
          </p:nvSpPr>
          <p:spPr bwMode="hidden">
            <a:xfrm rot="1080363">
              <a:off x="3897" y="903"/>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4" name="Freeform 104"/>
            <p:cNvSpPr>
              <a:spLocks/>
            </p:cNvSpPr>
            <p:nvPr/>
          </p:nvSpPr>
          <p:spPr bwMode="hidden">
            <a:xfrm rot="1080363">
              <a:off x="4405" y="1033"/>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5" name="Freeform 105"/>
            <p:cNvSpPr>
              <a:spLocks/>
            </p:cNvSpPr>
            <p:nvPr/>
          </p:nvSpPr>
          <p:spPr bwMode="hidden">
            <a:xfrm rot="463793">
              <a:off x="3908" y="832"/>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6" name="Freeform 106"/>
            <p:cNvSpPr>
              <a:spLocks/>
            </p:cNvSpPr>
            <p:nvPr/>
          </p:nvSpPr>
          <p:spPr bwMode="hidden">
            <a:xfrm rot="463793">
              <a:off x="4397" y="886"/>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7" name="Freeform 107"/>
            <p:cNvSpPr>
              <a:spLocks/>
            </p:cNvSpPr>
            <p:nvPr/>
          </p:nvSpPr>
          <p:spPr bwMode="hidden">
            <a:xfrm rot="-84182">
              <a:off x="3916" y="791"/>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8" name="Freeform 108"/>
            <p:cNvSpPr>
              <a:spLocks/>
            </p:cNvSpPr>
            <p:nvPr/>
          </p:nvSpPr>
          <p:spPr bwMode="hidden">
            <a:xfrm rot="-84182">
              <a:off x="4367" y="785"/>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39" name="Freeform 109"/>
            <p:cNvSpPr>
              <a:spLocks/>
            </p:cNvSpPr>
            <p:nvPr/>
          </p:nvSpPr>
          <p:spPr bwMode="hidden">
            <a:xfrm rot="-802576">
              <a:off x="3901" y="740"/>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0" name="Freeform 110"/>
            <p:cNvSpPr>
              <a:spLocks/>
            </p:cNvSpPr>
            <p:nvPr/>
          </p:nvSpPr>
          <p:spPr bwMode="hidden">
            <a:xfrm rot="-802576">
              <a:off x="4295" y="672"/>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1" name="Freeform 111"/>
            <p:cNvSpPr>
              <a:spLocks/>
            </p:cNvSpPr>
            <p:nvPr/>
          </p:nvSpPr>
          <p:spPr bwMode="hidden">
            <a:xfrm rot="18888116" flipH="1">
              <a:off x="3235" y="1137"/>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2" name="Freeform 112"/>
            <p:cNvSpPr>
              <a:spLocks/>
            </p:cNvSpPr>
            <p:nvPr/>
          </p:nvSpPr>
          <p:spPr bwMode="hidden">
            <a:xfrm rot="18888116" flipH="1">
              <a:off x="3087" y="143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3" name="Freeform 113"/>
            <p:cNvSpPr>
              <a:spLocks/>
            </p:cNvSpPr>
            <p:nvPr/>
          </p:nvSpPr>
          <p:spPr bwMode="hidden">
            <a:xfrm rot="19495919" flipH="1">
              <a:off x="3160" y="1085"/>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4" name="Freeform 114"/>
            <p:cNvSpPr>
              <a:spLocks/>
            </p:cNvSpPr>
            <p:nvPr/>
          </p:nvSpPr>
          <p:spPr bwMode="hidden">
            <a:xfrm rot="19495919" flipH="1">
              <a:off x="2950" y="1339"/>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5" name="Freeform 115"/>
            <p:cNvSpPr>
              <a:spLocks/>
            </p:cNvSpPr>
            <p:nvPr/>
          </p:nvSpPr>
          <p:spPr bwMode="hidden">
            <a:xfrm rot="20017085" flipH="1">
              <a:off x="3175" y="1025"/>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6" name="Freeform 116"/>
            <p:cNvSpPr>
              <a:spLocks/>
            </p:cNvSpPr>
            <p:nvPr/>
          </p:nvSpPr>
          <p:spPr bwMode="hidden">
            <a:xfrm rot="20017085" flipH="1">
              <a:off x="2935" y="1215"/>
              <a:ext cx="301" cy="153"/>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8 h 791"/>
                <a:gd name="T10" fmla="*/ 287 w 1769"/>
                <a:gd name="T11" fmla="*/ 152 h 791"/>
                <a:gd name="T12" fmla="*/ 270 w 1769"/>
                <a:gd name="T13" fmla="*/ 122 h 791"/>
                <a:gd name="T14" fmla="*/ 236 w 1769"/>
                <a:gd name="T15" fmla="*/ 88 h 791"/>
                <a:gd name="T16" fmla="*/ 189 w 1769"/>
                <a:gd name="T17" fmla="*/ 57 h 791"/>
                <a:gd name="T18" fmla="*/ 99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7" name="Freeform 117"/>
            <p:cNvSpPr>
              <a:spLocks/>
            </p:cNvSpPr>
            <p:nvPr/>
          </p:nvSpPr>
          <p:spPr bwMode="hidden">
            <a:xfrm rot="20519637" flipH="1">
              <a:off x="3185" y="961"/>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8" name="Freeform 118"/>
            <p:cNvSpPr>
              <a:spLocks/>
            </p:cNvSpPr>
            <p:nvPr/>
          </p:nvSpPr>
          <p:spPr bwMode="hidden">
            <a:xfrm rot="20519637" flipH="1">
              <a:off x="2928" y="1090"/>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49" name="Freeform 119"/>
            <p:cNvSpPr>
              <a:spLocks/>
            </p:cNvSpPr>
            <p:nvPr/>
          </p:nvSpPr>
          <p:spPr bwMode="hidden">
            <a:xfrm rot="21136207" flipH="1">
              <a:off x="3217" y="889"/>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0" name="Freeform 120"/>
            <p:cNvSpPr>
              <a:spLocks/>
            </p:cNvSpPr>
            <p:nvPr/>
          </p:nvSpPr>
          <p:spPr bwMode="hidden">
            <a:xfrm rot="21136207" flipH="1">
              <a:off x="2959" y="943"/>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1" name="Freeform 121"/>
            <p:cNvSpPr>
              <a:spLocks/>
            </p:cNvSpPr>
            <p:nvPr/>
          </p:nvSpPr>
          <p:spPr bwMode="hidden">
            <a:xfrm rot="84182" flipH="1">
              <a:off x="3254" y="848"/>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2" name="Freeform 122"/>
            <p:cNvSpPr>
              <a:spLocks/>
            </p:cNvSpPr>
            <p:nvPr/>
          </p:nvSpPr>
          <p:spPr bwMode="hidden">
            <a:xfrm rot="84182" flipH="1">
              <a:off x="3013" y="842"/>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3" name="Freeform 123"/>
            <p:cNvSpPr>
              <a:spLocks/>
            </p:cNvSpPr>
            <p:nvPr/>
          </p:nvSpPr>
          <p:spPr bwMode="hidden">
            <a:xfrm rot="802576" flipH="1">
              <a:off x="3324" y="797"/>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4" name="Freeform 124"/>
            <p:cNvSpPr>
              <a:spLocks/>
            </p:cNvSpPr>
            <p:nvPr/>
          </p:nvSpPr>
          <p:spPr bwMode="hidden">
            <a:xfrm rot="802576" flipH="1">
              <a:off x="3115" y="729"/>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5" name="Freeform 125"/>
            <p:cNvSpPr>
              <a:spLocks/>
            </p:cNvSpPr>
            <p:nvPr/>
          </p:nvSpPr>
          <p:spPr bwMode="hidden">
            <a:xfrm rot="1277471" flipH="1">
              <a:off x="3350" y="775"/>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6" name="Freeform 126"/>
            <p:cNvSpPr>
              <a:spLocks/>
            </p:cNvSpPr>
            <p:nvPr/>
          </p:nvSpPr>
          <p:spPr bwMode="hidden">
            <a:xfrm rot="1277471" flipH="1">
              <a:off x="3151" y="665"/>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7" name="Freeform 127"/>
            <p:cNvSpPr>
              <a:spLocks/>
            </p:cNvSpPr>
            <p:nvPr/>
          </p:nvSpPr>
          <p:spPr bwMode="hidden">
            <a:xfrm rot="2028410" flipH="1">
              <a:off x="3394" y="745"/>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8" name="Freeform 128"/>
            <p:cNvSpPr>
              <a:spLocks/>
            </p:cNvSpPr>
            <p:nvPr/>
          </p:nvSpPr>
          <p:spPr bwMode="hidden">
            <a:xfrm rot="2028410" flipH="1">
              <a:off x="3222" y="574"/>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59" name="Freeform 129"/>
            <p:cNvSpPr>
              <a:spLocks/>
            </p:cNvSpPr>
            <p:nvPr/>
          </p:nvSpPr>
          <p:spPr bwMode="hidden">
            <a:xfrm rot="2664424" flipH="1">
              <a:off x="3433" y="700"/>
              <a:ext cx="404" cy="69"/>
            </a:xfrm>
            <a:custGeom>
              <a:avLst/>
              <a:gdLst>
                <a:gd name="T0" fmla="*/ 0 w 2736"/>
                <a:gd name="T1" fmla="*/ 69 h 504"/>
                <a:gd name="T2" fmla="*/ 128 w 2736"/>
                <a:gd name="T3" fmla="*/ 23 h 504"/>
                <a:gd name="T4" fmla="*/ 262 w 2736"/>
                <a:gd name="T5" fmla="*/ 3 h 504"/>
                <a:gd name="T6" fmla="*/ 404 w 2736"/>
                <a:gd name="T7" fmla="*/ 3 h 504"/>
                <a:gd name="T8" fmla="*/ 402 w 2736"/>
                <a:gd name="T9" fmla="*/ 14 h 504"/>
                <a:gd name="T10" fmla="*/ 260 w 2736"/>
                <a:gd name="T11" fmla="*/ 14 h 504"/>
                <a:gd name="T12" fmla="*/ 97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0" name="Freeform 130"/>
            <p:cNvSpPr>
              <a:spLocks/>
            </p:cNvSpPr>
            <p:nvPr/>
          </p:nvSpPr>
          <p:spPr bwMode="hidden">
            <a:xfrm rot="2664424" flipH="1">
              <a:off x="3290" y="481"/>
              <a:ext cx="217" cy="109"/>
            </a:xfrm>
            <a:custGeom>
              <a:avLst/>
              <a:gdLst>
                <a:gd name="T0" fmla="*/ 1 w 1769"/>
                <a:gd name="T1" fmla="*/ 1 h 791"/>
                <a:gd name="T2" fmla="*/ 59 w 1769"/>
                <a:gd name="T3" fmla="*/ 8 h 791"/>
                <a:gd name="T4" fmla="*/ 142 w 1769"/>
                <a:gd name="T5" fmla="*/ 28 h 791"/>
                <a:gd name="T6" fmla="*/ 198 w 1769"/>
                <a:gd name="T7" fmla="*/ 60 h 791"/>
                <a:gd name="T8" fmla="*/ 215 w 1769"/>
                <a:gd name="T9" fmla="*/ 84 h 791"/>
                <a:gd name="T10" fmla="*/ 207 w 1769"/>
                <a:gd name="T11" fmla="*/ 108 h 791"/>
                <a:gd name="T12" fmla="*/ 195 w 1769"/>
                <a:gd name="T13" fmla="*/ 87 h 791"/>
                <a:gd name="T14" fmla="*/ 170 w 1769"/>
                <a:gd name="T15" fmla="*/ 63 h 791"/>
                <a:gd name="T16" fmla="*/ 136 w 1769"/>
                <a:gd name="T17" fmla="*/ 41 h 791"/>
                <a:gd name="T18" fmla="*/ 71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1" name="Freeform 131"/>
            <p:cNvSpPr>
              <a:spLocks/>
            </p:cNvSpPr>
            <p:nvPr/>
          </p:nvSpPr>
          <p:spPr bwMode="hidden">
            <a:xfrm rot="3473776" flipH="1">
              <a:off x="3518" y="685"/>
              <a:ext cx="356" cy="70"/>
            </a:xfrm>
            <a:custGeom>
              <a:avLst/>
              <a:gdLst>
                <a:gd name="T0" fmla="*/ 0 w 2736"/>
                <a:gd name="T1" fmla="*/ 70 h 504"/>
                <a:gd name="T2" fmla="*/ 112 w 2736"/>
                <a:gd name="T3" fmla="*/ 23 h 504"/>
                <a:gd name="T4" fmla="*/ 231 w 2736"/>
                <a:gd name="T5" fmla="*/ 3 h 504"/>
                <a:gd name="T6" fmla="*/ 356 w 2736"/>
                <a:gd name="T7" fmla="*/ 3 h 504"/>
                <a:gd name="T8" fmla="*/ 354 w 2736"/>
                <a:gd name="T9" fmla="*/ 14 h 504"/>
                <a:gd name="T10" fmla="*/ 230 w 2736"/>
                <a:gd name="T11" fmla="*/ 14 h 504"/>
                <a:gd name="T12" fmla="*/ 8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2" name="Freeform 132"/>
            <p:cNvSpPr>
              <a:spLocks/>
            </p:cNvSpPr>
            <p:nvPr/>
          </p:nvSpPr>
          <p:spPr bwMode="hidden">
            <a:xfrm rot="3473776" flipH="1">
              <a:off x="3438" y="450"/>
              <a:ext cx="191" cy="109"/>
            </a:xfrm>
            <a:custGeom>
              <a:avLst/>
              <a:gdLst>
                <a:gd name="T0" fmla="*/ 1 w 1769"/>
                <a:gd name="T1" fmla="*/ 1 h 791"/>
                <a:gd name="T2" fmla="*/ 52 w 1769"/>
                <a:gd name="T3" fmla="*/ 8 h 791"/>
                <a:gd name="T4" fmla="*/ 125 w 1769"/>
                <a:gd name="T5" fmla="*/ 28 h 791"/>
                <a:gd name="T6" fmla="*/ 174 w 1769"/>
                <a:gd name="T7" fmla="*/ 60 h 791"/>
                <a:gd name="T8" fmla="*/ 190 w 1769"/>
                <a:gd name="T9" fmla="*/ 84 h 791"/>
                <a:gd name="T10" fmla="*/ 182 w 1769"/>
                <a:gd name="T11" fmla="*/ 108 h 791"/>
                <a:gd name="T12" fmla="*/ 172 w 1769"/>
                <a:gd name="T13" fmla="*/ 87 h 791"/>
                <a:gd name="T14" fmla="*/ 150 w 1769"/>
                <a:gd name="T15" fmla="*/ 63 h 791"/>
                <a:gd name="T16" fmla="*/ 120 w 1769"/>
                <a:gd name="T17" fmla="*/ 41 h 791"/>
                <a:gd name="T18" fmla="*/ 63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3" name="Freeform 133"/>
            <p:cNvSpPr>
              <a:spLocks/>
            </p:cNvSpPr>
            <p:nvPr/>
          </p:nvSpPr>
          <p:spPr bwMode="hidden">
            <a:xfrm rot="4126480" flipH="1">
              <a:off x="3577" y="673"/>
              <a:ext cx="342" cy="69"/>
            </a:xfrm>
            <a:custGeom>
              <a:avLst/>
              <a:gdLst>
                <a:gd name="T0" fmla="*/ 0 w 2736"/>
                <a:gd name="T1" fmla="*/ 69 h 504"/>
                <a:gd name="T2" fmla="*/ 108 w 2736"/>
                <a:gd name="T3" fmla="*/ 23 h 504"/>
                <a:gd name="T4" fmla="*/ 222 w 2736"/>
                <a:gd name="T5" fmla="*/ 3 h 504"/>
                <a:gd name="T6" fmla="*/ 342 w 2736"/>
                <a:gd name="T7" fmla="*/ 3 h 504"/>
                <a:gd name="T8" fmla="*/ 340 w 2736"/>
                <a:gd name="T9" fmla="*/ 14 h 504"/>
                <a:gd name="T10" fmla="*/ 221 w 2736"/>
                <a:gd name="T11" fmla="*/ 14 h 504"/>
                <a:gd name="T12" fmla="*/ 82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4" name="Freeform 134"/>
            <p:cNvSpPr>
              <a:spLocks/>
            </p:cNvSpPr>
            <p:nvPr/>
          </p:nvSpPr>
          <p:spPr bwMode="hidden">
            <a:xfrm rot="4126480" flipH="1">
              <a:off x="3541" y="421"/>
              <a:ext cx="184" cy="109"/>
            </a:xfrm>
            <a:custGeom>
              <a:avLst/>
              <a:gdLst>
                <a:gd name="T0" fmla="*/ 1 w 1769"/>
                <a:gd name="T1" fmla="*/ 1 h 791"/>
                <a:gd name="T2" fmla="*/ 50 w 1769"/>
                <a:gd name="T3" fmla="*/ 8 h 791"/>
                <a:gd name="T4" fmla="*/ 120 w 1769"/>
                <a:gd name="T5" fmla="*/ 28 h 791"/>
                <a:gd name="T6" fmla="*/ 168 w 1769"/>
                <a:gd name="T7" fmla="*/ 60 h 791"/>
                <a:gd name="T8" fmla="*/ 183 w 1769"/>
                <a:gd name="T9" fmla="*/ 84 h 791"/>
                <a:gd name="T10" fmla="*/ 176 w 1769"/>
                <a:gd name="T11" fmla="*/ 108 h 791"/>
                <a:gd name="T12" fmla="*/ 165 w 1769"/>
                <a:gd name="T13" fmla="*/ 87 h 791"/>
                <a:gd name="T14" fmla="*/ 144 w 1769"/>
                <a:gd name="T15" fmla="*/ 63 h 791"/>
                <a:gd name="T16" fmla="*/ 115 w 1769"/>
                <a:gd name="T17" fmla="*/ 41 h 791"/>
                <a:gd name="T18" fmla="*/ 6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5" name="Freeform 135"/>
            <p:cNvSpPr>
              <a:spLocks/>
            </p:cNvSpPr>
            <p:nvPr/>
          </p:nvSpPr>
          <p:spPr bwMode="hidden">
            <a:xfrm rot="-1325434">
              <a:off x="3864" y="705"/>
              <a:ext cx="398" cy="70"/>
            </a:xfrm>
            <a:custGeom>
              <a:avLst/>
              <a:gdLst>
                <a:gd name="T0" fmla="*/ 0 w 2736"/>
                <a:gd name="T1" fmla="*/ 70 h 504"/>
                <a:gd name="T2" fmla="*/ 126 w 2736"/>
                <a:gd name="T3" fmla="*/ 23 h 504"/>
                <a:gd name="T4" fmla="*/ 258 w 2736"/>
                <a:gd name="T5" fmla="*/ 3 h 504"/>
                <a:gd name="T6" fmla="*/ 398 w 2736"/>
                <a:gd name="T7" fmla="*/ 3 h 504"/>
                <a:gd name="T8" fmla="*/ 396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6" name="Freeform 136"/>
            <p:cNvSpPr>
              <a:spLocks/>
            </p:cNvSpPr>
            <p:nvPr/>
          </p:nvSpPr>
          <p:spPr bwMode="hidden">
            <a:xfrm rot="-1325434">
              <a:off x="4246" y="592"/>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7" name="Freeform 137"/>
            <p:cNvSpPr>
              <a:spLocks/>
            </p:cNvSpPr>
            <p:nvPr/>
          </p:nvSpPr>
          <p:spPr bwMode="hidden">
            <a:xfrm rot="-1921064">
              <a:off x="3819" y="681"/>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8" name="Freeform 138"/>
            <p:cNvSpPr>
              <a:spLocks/>
            </p:cNvSpPr>
            <p:nvPr/>
          </p:nvSpPr>
          <p:spPr bwMode="hidden">
            <a:xfrm rot="-1921064">
              <a:off x="4181" y="518"/>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69" name="Freeform 139"/>
            <p:cNvSpPr>
              <a:spLocks/>
            </p:cNvSpPr>
            <p:nvPr/>
          </p:nvSpPr>
          <p:spPr bwMode="hidden">
            <a:xfrm rot="4578755" flipH="1">
              <a:off x="3632" y="690"/>
              <a:ext cx="332" cy="47"/>
            </a:xfrm>
            <a:custGeom>
              <a:avLst/>
              <a:gdLst>
                <a:gd name="T0" fmla="*/ 0 w 2736"/>
                <a:gd name="T1" fmla="*/ 47 h 504"/>
                <a:gd name="T2" fmla="*/ 105 w 2736"/>
                <a:gd name="T3" fmla="*/ 16 h 504"/>
                <a:gd name="T4" fmla="*/ 216 w 2736"/>
                <a:gd name="T5" fmla="*/ 2 h 504"/>
                <a:gd name="T6" fmla="*/ 332 w 2736"/>
                <a:gd name="T7" fmla="*/ 2 h 504"/>
                <a:gd name="T8" fmla="*/ 330 w 2736"/>
                <a:gd name="T9" fmla="*/ 10 h 504"/>
                <a:gd name="T10" fmla="*/ 214 w 2736"/>
                <a:gd name="T11" fmla="*/ 10 h 504"/>
                <a:gd name="T12" fmla="*/ 79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0" name="Freeform 140"/>
            <p:cNvSpPr>
              <a:spLocks/>
            </p:cNvSpPr>
            <p:nvPr/>
          </p:nvSpPr>
          <p:spPr bwMode="hidden">
            <a:xfrm rot="4578755" flipH="1">
              <a:off x="3639" y="447"/>
              <a:ext cx="178" cy="75"/>
            </a:xfrm>
            <a:custGeom>
              <a:avLst/>
              <a:gdLst>
                <a:gd name="T0" fmla="*/ 1 w 1769"/>
                <a:gd name="T1" fmla="*/ 1 h 791"/>
                <a:gd name="T2" fmla="*/ 49 w 1769"/>
                <a:gd name="T3" fmla="*/ 5 h 791"/>
                <a:gd name="T4" fmla="*/ 116 w 1769"/>
                <a:gd name="T5" fmla="*/ 19 h 791"/>
                <a:gd name="T6" fmla="*/ 162 w 1769"/>
                <a:gd name="T7" fmla="*/ 41 h 791"/>
                <a:gd name="T8" fmla="*/ 177 w 1769"/>
                <a:gd name="T9" fmla="*/ 58 h 791"/>
                <a:gd name="T10" fmla="*/ 170 w 1769"/>
                <a:gd name="T11" fmla="*/ 75 h 791"/>
                <a:gd name="T12" fmla="*/ 160 w 1769"/>
                <a:gd name="T13" fmla="*/ 60 h 791"/>
                <a:gd name="T14" fmla="*/ 140 w 1769"/>
                <a:gd name="T15" fmla="*/ 43 h 791"/>
                <a:gd name="T16" fmla="*/ 112 w 1769"/>
                <a:gd name="T17" fmla="*/ 28 h 791"/>
                <a:gd name="T18" fmla="*/ 58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1" name="Freeform 141"/>
            <p:cNvSpPr>
              <a:spLocks/>
            </p:cNvSpPr>
            <p:nvPr/>
          </p:nvSpPr>
          <p:spPr bwMode="hidden">
            <a:xfrm rot="-3857755">
              <a:off x="3715" y="678"/>
              <a:ext cx="343" cy="60"/>
            </a:xfrm>
            <a:custGeom>
              <a:avLst/>
              <a:gdLst>
                <a:gd name="T0" fmla="*/ 0 w 2736"/>
                <a:gd name="T1" fmla="*/ 60 h 504"/>
                <a:gd name="T2" fmla="*/ 108 w 2736"/>
                <a:gd name="T3" fmla="*/ 20 h 504"/>
                <a:gd name="T4" fmla="*/ 223 w 2736"/>
                <a:gd name="T5" fmla="*/ 3 h 504"/>
                <a:gd name="T6" fmla="*/ 343 w 2736"/>
                <a:gd name="T7" fmla="*/ 3 h 504"/>
                <a:gd name="T8" fmla="*/ 341 w 2736"/>
                <a:gd name="T9" fmla="*/ 12 h 504"/>
                <a:gd name="T10" fmla="*/ 221 w 2736"/>
                <a:gd name="T11" fmla="*/ 12 h 504"/>
                <a:gd name="T12" fmla="*/ 82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2" name="Freeform 142"/>
            <p:cNvSpPr>
              <a:spLocks/>
            </p:cNvSpPr>
            <p:nvPr/>
          </p:nvSpPr>
          <p:spPr bwMode="hidden">
            <a:xfrm rot="-3857755">
              <a:off x="3926" y="433"/>
              <a:ext cx="184" cy="93"/>
            </a:xfrm>
            <a:custGeom>
              <a:avLst/>
              <a:gdLst>
                <a:gd name="T0" fmla="*/ 1 w 1769"/>
                <a:gd name="T1" fmla="*/ 1 h 791"/>
                <a:gd name="T2" fmla="*/ 50 w 1769"/>
                <a:gd name="T3" fmla="*/ 7 h 791"/>
                <a:gd name="T4" fmla="*/ 120 w 1769"/>
                <a:gd name="T5" fmla="*/ 24 h 791"/>
                <a:gd name="T6" fmla="*/ 168 w 1769"/>
                <a:gd name="T7" fmla="*/ 51 h 791"/>
                <a:gd name="T8" fmla="*/ 183 w 1769"/>
                <a:gd name="T9" fmla="*/ 72 h 791"/>
                <a:gd name="T10" fmla="*/ 176 w 1769"/>
                <a:gd name="T11" fmla="*/ 93 h 791"/>
                <a:gd name="T12" fmla="*/ 165 w 1769"/>
                <a:gd name="T13" fmla="*/ 74 h 791"/>
                <a:gd name="T14" fmla="*/ 144 w 1769"/>
                <a:gd name="T15" fmla="*/ 53 h 791"/>
                <a:gd name="T16" fmla="*/ 115 w 1769"/>
                <a:gd name="T17" fmla="*/ 35 h 791"/>
                <a:gd name="T18" fmla="*/ 60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3" name="Freeform 143"/>
            <p:cNvSpPr>
              <a:spLocks/>
            </p:cNvSpPr>
            <p:nvPr/>
          </p:nvSpPr>
          <p:spPr bwMode="hidden">
            <a:xfrm rot="-2777260">
              <a:off x="3758" y="671"/>
              <a:ext cx="373" cy="87"/>
            </a:xfrm>
            <a:custGeom>
              <a:avLst/>
              <a:gdLst>
                <a:gd name="T0" fmla="*/ 0 w 2736"/>
                <a:gd name="T1" fmla="*/ 87 h 504"/>
                <a:gd name="T2" fmla="*/ 118 w 2736"/>
                <a:gd name="T3" fmla="*/ 29 h 504"/>
                <a:gd name="T4" fmla="*/ 242 w 2736"/>
                <a:gd name="T5" fmla="*/ 4 h 504"/>
                <a:gd name="T6" fmla="*/ 373 w 2736"/>
                <a:gd name="T7" fmla="*/ 4 h 504"/>
                <a:gd name="T8" fmla="*/ 371 w 2736"/>
                <a:gd name="T9" fmla="*/ 18 h 504"/>
                <a:gd name="T10" fmla="*/ 240 w 2736"/>
                <a:gd name="T11" fmla="*/ 18 h 504"/>
                <a:gd name="T12" fmla="*/ 89 w 2736"/>
                <a:gd name="T13" fmla="*/ 50 h 504"/>
                <a:gd name="T14" fmla="*/ 0 w 2736"/>
                <a:gd name="T15" fmla="*/ 8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4" name="Freeform 144"/>
            <p:cNvSpPr>
              <a:spLocks/>
            </p:cNvSpPr>
            <p:nvPr/>
          </p:nvSpPr>
          <p:spPr bwMode="hidden">
            <a:xfrm rot="-2777260">
              <a:off x="4061" y="460"/>
              <a:ext cx="200" cy="136"/>
            </a:xfrm>
            <a:custGeom>
              <a:avLst/>
              <a:gdLst>
                <a:gd name="T0" fmla="*/ 1 w 1769"/>
                <a:gd name="T1" fmla="*/ 1 h 791"/>
                <a:gd name="T2" fmla="*/ 55 w 1769"/>
                <a:gd name="T3" fmla="*/ 10 h 791"/>
                <a:gd name="T4" fmla="*/ 131 w 1769"/>
                <a:gd name="T5" fmla="*/ 34 h 791"/>
                <a:gd name="T6" fmla="*/ 182 w 1769"/>
                <a:gd name="T7" fmla="*/ 74 h 791"/>
                <a:gd name="T8" fmla="*/ 199 w 1769"/>
                <a:gd name="T9" fmla="*/ 105 h 791"/>
                <a:gd name="T10" fmla="*/ 191 w 1769"/>
                <a:gd name="T11" fmla="*/ 135 h 791"/>
                <a:gd name="T12" fmla="*/ 180 w 1769"/>
                <a:gd name="T13" fmla="*/ 109 h 791"/>
                <a:gd name="T14" fmla="*/ 157 w 1769"/>
                <a:gd name="T15" fmla="*/ 78 h 791"/>
                <a:gd name="T16" fmla="*/ 125 w 1769"/>
                <a:gd name="T17" fmla="*/ 51 h 791"/>
                <a:gd name="T18" fmla="*/ 66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5" name="Freeform 145"/>
            <p:cNvSpPr>
              <a:spLocks/>
            </p:cNvSpPr>
            <p:nvPr/>
          </p:nvSpPr>
          <p:spPr bwMode="hidden">
            <a:xfrm rot="-4903748">
              <a:off x="3695" y="685"/>
              <a:ext cx="308" cy="28"/>
            </a:xfrm>
            <a:custGeom>
              <a:avLst/>
              <a:gdLst>
                <a:gd name="T0" fmla="*/ 0 w 2736"/>
                <a:gd name="T1" fmla="*/ 28 h 504"/>
                <a:gd name="T2" fmla="*/ 97 w 2736"/>
                <a:gd name="T3" fmla="*/ 9 h 504"/>
                <a:gd name="T4" fmla="*/ 200 w 2736"/>
                <a:gd name="T5" fmla="*/ 1 h 504"/>
                <a:gd name="T6" fmla="*/ 308 w 2736"/>
                <a:gd name="T7" fmla="*/ 1 h 504"/>
                <a:gd name="T8" fmla="*/ 306 w 2736"/>
                <a:gd name="T9" fmla="*/ 6 h 504"/>
                <a:gd name="T10" fmla="*/ 199 w 2736"/>
                <a:gd name="T11" fmla="*/ 6 h 504"/>
                <a:gd name="T12" fmla="*/ 74 w 2736"/>
                <a:gd name="T13" fmla="*/ 16 h 504"/>
                <a:gd name="T14" fmla="*/ 0 w 2736"/>
                <a:gd name="T15" fmla="*/ 2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6" name="Freeform 146"/>
            <p:cNvSpPr>
              <a:spLocks/>
            </p:cNvSpPr>
            <p:nvPr/>
          </p:nvSpPr>
          <p:spPr bwMode="hidden">
            <a:xfrm rot="-4903748">
              <a:off x="3809" y="447"/>
              <a:ext cx="165" cy="43"/>
            </a:xfrm>
            <a:custGeom>
              <a:avLst/>
              <a:gdLst>
                <a:gd name="T0" fmla="*/ 0 w 1769"/>
                <a:gd name="T1" fmla="*/ 0 h 791"/>
                <a:gd name="T2" fmla="*/ 45 w 1769"/>
                <a:gd name="T3" fmla="*/ 3 h 791"/>
                <a:gd name="T4" fmla="*/ 108 w 1769"/>
                <a:gd name="T5" fmla="*/ 11 h 791"/>
                <a:gd name="T6" fmla="*/ 150 w 1769"/>
                <a:gd name="T7" fmla="*/ 23 h 791"/>
                <a:gd name="T8" fmla="*/ 164 w 1769"/>
                <a:gd name="T9" fmla="*/ 33 h 791"/>
                <a:gd name="T10" fmla="*/ 158 w 1769"/>
                <a:gd name="T11" fmla="*/ 43 h 791"/>
                <a:gd name="T12" fmla="*/ 148 w 1769"/>
                <a:gd name="T13" fmla="*/ 34 h 791"/>
                <a:gd name="T14" fmla="*/ 130 w 1769"/>
                <a:gd name="T15" fmla="*/ 25 h 791"/>
                <a:gd name="T16" fmla="*/ 103 w 1769"/>
                <a:gd name="T17" fmla="*/ 16 h 791"/>
                <a:gd name="T18" fmla="*/ 54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7" name="Freeform 147"/>
            <p:cNvSpPr>
              <a:spLocks/>
            </p:cNvSpPr>
            <p:nvPr/>
          </p:nvSpPr>
          <p:spPr bwMode="hidden">
            <a:xfrm rot="18335692" flipH="1">
              <a:off x="3278" y="1175"/>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8" name="Freeform 148"/>
            <p:cNvSpPr>
              <a:spLocks/>
            </p:cNvSpPr>
            <p:nvPr/>
          </p:nvSpPr>
          <p:spPr bwMode="hidden">
            <a:xfrm rot="18335692" flipH="1">
              <a:off x="3186" y="1510"/>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79" name="Freeform 149"/>
            <p:cNvSpPr>
              <a:spLocks/>
            </p:cNvSpPr>
            <p:nvPr/>
          </p:nvSpPr>
          <p:spPr bwMode="hidden">
            <a:xfrm rot="17542885" flipH="1">
              <a:off x="3362" y="1208"/>
              <a:ext cx="515" cy="101"/>
            </a:xfrm>
            <a:custGeom>
              <a:avLst/>
              <a:gdLst>
                <a:gd name="T0" fmla="*/ 0 w 2736"/>
                <a:gd name="T1" fmla="*/ 101 h 504"/>
                <a:gd name="T2" fmla="*/ 163 w 2736"/>
                <a:gd name="T3" fmla="*/ 34 h 504"/>
                <a:gd name="T4" fmla="*/ 334 w 2736"/>
                <a:gd name="T5" fmla="*/ 5 h 504"/>
                <a:gd name="T6" fmla="*/ 515 w 2736"/>
                <a:gd name="T7" fmla="*/ 5 h 504"/>
                <a:gd name="T8" fmla="*/ 512 w 2736"/>
                <a:gd name="T9" fmla="*/ 21 h 504"/>
                <a:gd name="T10" fmla="*/ 332 w 2736"/>
                <a:gd name="T11" fmla="*/ 21 h 504"/>
                <a:gd name="T12" fmla="*/ 12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0" name="Freeform 150"/>
            <p:cNvSpPr>
              <a:spLocks/>
            </p:cNvSpPr>
            <p:nvPr/>
          </p:nvSpPr>
          <p:spPr bwMode="hidden">
            <a:xfrm rot="17542885" flipH="1">
              <a:off x="3364" y="1550"/>
              <a:ext cx="276" cy="158"/>
            </a:xfrm>
            <a:custGeom>
              <a:avLst/>
              <a:gdLst>
                <a:gd name="T0" fmla="*/ 1 w 1769"/>
                <a:gd name="T1" fmla="*/ 2 h 791"/>
                <a:gd name="T2" fmla="*/ 76 w 1769"/>
                <a:gd name="T3" fmla="*/ 11 h 791"/>
                <a:gd name="T4" fmla="*/ 181 w 1769"/>
                <a:gd name="T5" fmla="*/ 40 h 791"/>
                <a:gd name="T6" fmla="*/ 251 w 1769"/>
                <a:gd name="T7" fmla="*/ 86 h 791"/>
                <a:gd name="T8" fmla="*/ 274 w 1769"/>
                <a:gd name="T9" fmla="*/ 122 h 791"/>
                <a:gd name="T10" fmla="*/ 264 w 1769"/>
                <a:gd name="T11" fmla="*/ 157 h 791"/>
                <a:gd name="T12" fmla="*/ 248 w 1769"/>
                <a:gd name="T13" fmla="*/ 126 h 791"/>
                <a:gd name="T14" fmla="*/ 217 w 1769"/>
                <a:gd name="T15" fmla="*/ 91 h 791"/>
                <a:gd name="T16" fmla="*/ 173 w 1769"/>
                <a:gd name="T17" fmla="*/ 59 h 791"/>
                <a:gd name="T18" fmla="*/ 91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1" name="Freeform 151"/>
            <p:cNvSpPr>
              <a:spLocks/>
            </p:cNvSpPr>
            <p:nvPr/>
          </p:nvSpPr>
          <p:spPr bwMode="hidden">
            <a:xfrm rot="16870650" flipH="1">
              <a:off x="3452" y="1220"/>
              <a:ext cx="495" cy="91"/>
            </a:xfrm>
            <a:custGeom>
              <a:avLst/>
              <a:gdLst>
                <a:gd name="T0" fmla="*/ 0 w 2736"/>
                <a:gd name="T1" fmla="*/ 91 h 504"/>
                <a:gd name="T2" fmla="*/ 156 w 2736"/>
                <a:gd name="T3" fmla="*/ 30 h 504"/>
                <a:gd name="T4" fmla="*/ 321 w 2736"/>
                <a:gd name="T5" fmla="*/ 4 h 504"/>
                <a:gd name="T6" fmla="*/ 495 w 2736"/>
                <a:gd name="T7" fmla="*/ 4 h 504"/>
                <a:gd name="T8" fmla="*/ 492 w 2736"/>
                <a:gd name="T9" fmla="*/ 19 h 504"/>
                <a:gd name="T10" fmla="*/ 319 w 2736"/>
                <a:gd name="T11" fmla="*/ 19 h 504"/>
                <a:gd name="T12" fmla="*/ 118 w 2736"/>
                <a:gd name="T13" fmla="*/ 53 h 504"/>
                <a:gd name="T14" fmla="*/ 0 w 2736"/>
                <a:gd name="T15" fmla="*/ 9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2" name="Freeform 152"/>
            <p:cNvSpPr>
              <a:spLocks/>
            </p:cNvSpPr>
            <p:nvPr/>
          </p:nvSpPr>
          <p:spPr bwMode="hidden">
            <a:xfrm rot="16870650" flipH="1">
              <a:off x="3525" y="1567"/>
              <a:ext cx="265" cy="142"/>
            </a:xfrm>
            <a:custGeom>
              <a:avLst/>
              <a:gdLst>
                <a:gd name="T0" fmla="*/ 1 w 1769"/>
                <a:gd name="T1" fmla="*/ 1 h 791"/>
                <a:gd name="T2" fmla="*/ 73 w 1769"/>
                <a:gd name="T3" fmla="*/ 10 h 791"/>
                <a:gd name="T4" fmla="*/ 173 w 1769"/>
                <a:gd name="T5" fmla="*/ 36 h 791"/>
                <a:gd name="T6" fmla="*/ 241 w 1769"/>
                <a:gd name="T7" fmla="*/ 78 h 791"/>
                <a:gd name="T8" fmla="*/ 263 w 1769"/>
                <a:gd name="T9" fmla="*/ 109 h 791"/>
                <a:gd name="T10" fmla="*/ 253 w 1769"/>
                <a:gd name="T11" fmla="*/ 141 h 791"/>
                <a:gd name="T12" fmla="*/ 238 w 1769"/>
                <a:gd name="T13" fmla="*/ 113 h 791"/>
                <a:gd name="T14" fmla="*/ 208 w 1769"/>
                <a:gd name="T15" fmla="*/ 82 h 791"/>
                <a:gd name="T16" fmla="*/ 166 w 1769"/>
                <a:gd name="T17" fmla="*/ 53 h 791"/>
                <a:gd name="T18" fmla="*/ 87 w 1769"/>
                <a:gd name="T19" fmla="*/ 27 h 791"/>
                <a:gd name="T20" fmla="*/ 0 w 1769"/>
                <a:gd name="T21" fmla="*/ 14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3" name="Freeform 153"/>
            <p:cNvSpPr>
              <a:spLocks/>
            </p:cNvSpPr>
            <p:nvPr/>
          </p:nvSpPr>
          <p:spPr bwMode="hidden">
            <a:xfrm rot="3144576">
              <a:off x="3801" y="1158"/>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4" name="Freeform 154"/>
            <p:cNvSpPr>
              <a:spLocks/>
            </p:cNvSpPr>
            <p:nvPr/>
          </p:nvSpPr>
          <p:spPr bwMode="hidden">
            <a:xfrm rot="3144576">
              <a:off x="4165" y="1485"/>
              <a:ext cx="299" cy="159"/>
            </a:xfrm>
            <a:custGeom>
              <a:avLst/>
              <a:gdLst>
                <a:gd name="T0" fmla="*/ 1 w 1769"/>
                <a:gd name="T1" fmla="*/ 2 h 791"/>
                <a:gd name="T2" fmla="*/ 82 w 1769"/>
                <a:gd name="T3" fmla="*/ 11 h 791"/>
                <a:gd name="T4" fmla="*/ 196 w 1769"/>
                <a:gd name="T5" fmla="*/ 40 h 791"/>
                <a:gd name="T6" fmla="*/ 272 w 1769"/>
                <a:gd name="T7" fmla="*/ 87 h 791"/>
                <a:gd name="T8" fmla="*/ 297 w 1769"/>
                <a:gd name="T9" fmla="*/ 122 h 791"/>
                <a:gd name="T10" fmla="*/ 285 w 1769"/>
                <a:gd name="T11" fmla="*/ 158 h 791"/>
                <a:gd name="T12" fmla="*/ 269 w 1769"/>
                <a:gd name="T13" fmla="*/ 127 h 791"/>
                <a:gd name="T14" fmla="*/ 235 w 1769"/>
                <a:gd name="T15" fmla="*/ 91 h 791"/>
                <a:gd name="T16" fmla="*/ 187 w 1769"/>
                <a:gd name="T17" fmla="*/ 59 h 791"/>
                <a:gd name="T18" fmla="*/ 98 w 1769"/>
                <a:gd name="T19" fmla="*/ 31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5" name="Freeform 155"/>
            <p:cNvSpPr>
              <a:spLocks/>
            </p:cNvSpPr>
            <p:nvPr/>
          </p:nvSpPr>
          <p:spPr bwMode="hidden">
            <a:xfrm rot="3745735">
              <a:off x="3762" y="1196"/>
              <a:ext cx="533" cy="97"/>
            </a:xfrm>
            <a:custGeom>
              <a:avLst/>
              <a:gdLst>
                <a:gd name="T0" fmla="*/ 0 w 2736"/>
                <a:gd name="T1" fmla="*/ 97 h 504"/>
                <a:gd name="T2" fmla="*/ 168 w 2736"/>
                <a:gd name="T3" fmla="*/ 32 h 504"/>
                <a:gd name="T4" fmla="*/ 346 w 2736"/>
                <a:gd name="T5" fmla="*/ 5 h 504"/>
                <a:gd name="T6" fmla="*/ 533 w 2736"/>
                <a:gd name="T7" fmla="*/ 5 h 504"/>
                <a:gd name="T8" fmla="*/ 530 w 2736"/>
                <a:gd name="T9" fmla="*/ 20 h 504"/>
                <a:gd name="T10" fmla="*/ 344 w 2736"/>
                <a:gd name="T11" fmla="*/ 20 h 504"/>
                <a:gd name="T12" fmla="*/ 127 w 2736"/>
                <a:gd name="T13" fmla="*/ 56 h 504"/>
                <a:gd name="T14" fmla="*/ 0 w 2736"/>
                <a:gd name="T15" fmla="*/ 9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6" name="Freeform 156"/>
            <p:cNvSpPr>
              <a:spLocks/>
            </p:cNvSpPr>
            <p:nvPr/>
          </p:nvSpPr>
          <p:spPr bwMode="hidden">
            <a:xfrm rot="3745735">
              <a:off x="4047" y="1543"/>
              <a:ext cx="286" cy="152"/>
            </a:xfrm>
            <a:custGeom>
              <a:avLst/>
              <a:gdLst>
                <a:gd name="T0" fmla="*/ 1 w 1769"/>
                <a:gd name="T1" fmla="*/ 2 h 791"/>
                <a:gd name="T2" fmla="*/ 78 w 1769"/>
                <a:gd name="T3" fmla="*/ 11 h 791"/>
                <a:gd name="T4" fmla="*/ 187 w 1769"/>
                <a:gd name="T5" fmla="*/ 38 h 791"/>
                <a:gd name="T6" fmla="*/ 260 w 1769"/>
                <a:gd name="T7" fmla="*/ 83 h 791"/>
                <a:gd name="T8" fmla="*/ 284 w 1769"/>
                <a:gd name="T9" fmla="*/ 117 h 791"/>
                <a:gd name="T10" fmla="*/ 273 w 1769"/>
                <a:gd name="T11" fmla="*/ 151 h 791"/>
                <a:gd name="T12" fmla="*/ 257 w 1769"/>
                <a:gd name="T13" fmla="*/ 121 h 791"/>
                <a:gd name="T14" fmla="*/ 225 w 1769"/>
                <a:gd name="T15" fmla="*/ 87 h 791"/>
                <a:gd name="T16" fmla="*/ 179 w 1769"/>
                <a:gd name="T17" fmla="*/ 57 h 791"/>
                <a:gd name="T18" fmla="*/ 94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7" name="Freeform 157"/>
            <p:cNvSpPr>
              <a:spLocks/>
            </p:cNvSpPr>
            <p:nvPr/>
          </p:nvSpPr>
          <p:spPr bwMode="hidden">
            <a:xfrm rot="4286818">
              <a:off x="3705" y="1235"/>
              <a:ext cx="517" cy="79"/>
            </a:xfrm>
            <a:custGeom>
              <a:avLst/>
              <a:gdLst>
                <a:gd name="T0" fmla="*/ 0 w 2736"/>
                <a:gd name="T1" fmla="*/ 79 h 504"/>
                <a:gd name="T2" fmla="*/ 163 w 2736"/>
                <a:gd name="T3" fmla="*/ 26 h 504"/>
                <a:gd name="T4" fmla="*/ 336 w 2736"/>
                <a:gd name="T5" fmla="*/ 4 h 504"/>
                <a:gd name="T6" fmla="*/ 517 w 2736"/>
                <a:gd name="T7" fmla="*/ 4 h 504"/>
                <a:gd name="T8" fmla="*/ 514 w 2736"/>
                <a:gd name="T9" fmla="*/ 16 h 504"/>
                <a:gd name="T10" fmla="*/ 333 w 2736"/>
                <a:gd name="T11" fmla="*/ 16 h 504"/>
                <a:gd name="T12" fmla="*/ 124 w 2736"/>
                <a:gd name="T13" fmla="*/ 46 h 504"/>
                <a:gd name="T14" fmla="*/ 0 w 2736"/>
                <a:gd name="T15" fmla="*/ 7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8" name="Freeform 158"/>
            <p:cNvSpPr>
              <a:spLocks/>
            </p:cNvSpPr>
            <p:nvPr/>
          </p:nvSpPr>
          <p:spPr bwMode="hidden">
            <a:xfrm rot="4286818">
              <a:off x="3923" y="1585"/>
              <a:ext cx="278" cy="125"/>
            </a:xfrm>
            <a:custGeom>
              <a:avLst/>
              <a:gdLst>
                <a:gd name="T0" fmla="*/ 1 w 1769"/>
                <a:gd name="T1" fmla="*/ 1 h 791"/>
                <a:gd name="T2" fmla="*/ 76 w 1769"/>
                <a:gd name="T3" fmla="*/ 9 h 791"/>
                <a:gd name="T4" fmla="*/ 182 w 1769"/>
                <a:gd name="T5" fmla="*/ 32 h 791"/>
                <a:gd name="T6" fmla="*/ 253 w 1769"/>
                <a:gd name="T7" fmla="*/ 68 h 791"/>
                <a:gd name="T8" fmla="*/ 276 w 1769"/>
                <a:gd name="T9" fmla="*/ 96 h 791"/>
                <a:gd name="T10" fmla="*/ 265 w 1769"/>
                <a:gd name="T11" fmla="*/ 124 h 791"/>
                <a:gd name="T12" fmla="*/ 250 w 1769"/>
                <a:gd name="T13" fmla="*/ 100 h 791"/>
                <a:gd name="T14" fmla="*/ 218 w 1769"/>
                <a:gd name="T15" fmla="*/ 72 h 791"/>
                <a:gd name="T16" fmla="*/ 174 w 1769"/>
                <a:gd name="T17" fmla="*/ 47 h 791"/>
                <a:gd name="T18" fmla="*/ 91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89" name="Freeform 159"/>
            <p:cNvSpPr>
              <a:spLocks/>
            </p:cNvSpPr>
            <p:nvPr/>
          </p:nvSpPr>
          <p:spPr bwMode="hidden">
            <a:xfrm rot="4898956">
              <a:off x="3665" y="1252"/>
              <a:ext cx="475" cy="80"/>
            </a:xfrm>
            <a:custGeom>
              <a:avLst/>
              <a:gdLst>
                <a:gd name="T0" fmla="*/ 0 w 2736"/>
                <a:gd name="T1" fmla="*/ 80 h 504"/>
                <a:gd name="T2" fmla="*/ 150 w 2736"/>
                <a:gd name="T3" fmla="*/ 27 h 504"/>
                <a:gd name="T4" fmla="*/ 308 w 2736"/>
                <a:gd name="T5" fmla="*/ 4 h 504"/>
                <a:gd name="T6" fmla="*/ 475 w 2736"/>
                <a:gd name="T7" fmla="*/ 4 h 504"/>
                <a:gd name="T8" fmla="*/ 472 w 2736"/>
                <a:gd name="T9" fmla="*/ 16 h 504"/>
                <a:gd name="T10" fmla="*/ 306 w 2736"/>
                <a:gd name="T11" fmla="*/ 16 h 504"/>
                <a:gd name="T12" fmla="*/ 114 w 2736"/>
                <a:gd name="T13" fmla="*/ 46 h 504"/>
                <a:gd name="T14" fmla="*/ 0 w 2736"/>
                <a:gd name="T15" fmla="*/ 8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0" name="Freeform 160"/>
            <p:cNvSpPr>
              <a:spLocks/>
            </p:cNvSpPr>
            <p:nvPr/>
          </p:nvSpPr>
          <p:spPr bwMode="hidden">
            <a:xfrm rot="4898956">
              <a:off x="3804" y="1581"/>
              <a:ext cx="255" cy="125"/>
            </a:xfrm>
            <a:custGeom>
              <a:avLst/>
              <a:gdLst>
                <a:gd name="T0" fmla="*/ 1 w 1769"/>
                <a:gd name="T1" fmla="*/ 1 h 791"/>
                <a:gd name="T2" fmla="*/ 70 w 1769"/>
                <a:gd name="T3" fmla="*/ 9 h 791"/>
                <a:gd name="T4" fmla="*/ 167 w 1769"/>
                <a:gd name="T5" fmla="*/ 32 h 791"/>
                <a:gd name="T6" fmla="*/ 232 w 1769"/>
                <a:gd name="T7" fmla="*/ 68 h 791"/>
                <a:gd name="T8" fmla="*/ 253 w 1769"/>
                <a:gd name="T9" fmla="*/ 96 h 791"/>
                <a:gd name="T10" fmla="*/ 243 w 1769"/>
                <a:gd name="T11" fmla="*/ 124 h 791"/>
                <a:gd name="T12" fmla="*/ 229 w 1769"/>
                <a:gd name="T13" fmla="*/ 100 h 791"/>
                <a:gd name="T14" fmla="*/ 200 w 1769"/>
                <a:gd name="T15" fmla="*/ 72 h 791"/>
                <a:gd name="T16" fmla="*/ 160 w 1769"/>
                <a:gd name="T17" fmla="*/ 47 h 791"/>
                <a:gd name="T18" fmla="*/ 84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1" name="Freeform 161"/>
            <p:cNvSpPr>
              <a:spLocks/>
            </p:cNvSpPr>
            <p:nvPr/>
          </p:nvSpPr>
          <p:spPr bwMode="hidden">
            <a:xfrm rot="5755659">
              <a:off x="3570" y="1267"/>
              <a:ext cx="464" cy="60"/>
            </a:xfrm>
            <a:custGeom>
              <a:avLst/>
              <a:gdLst>
                <a:gd name="T0" fmla="*/ 0 w 2736"/>
                <a:gd name="T1" fmla="*/ 60 h 504"/>
                <a:gd name="T2" fmla="*/ 147 w 2736"/>
                <a:gd name="T3" fmla="*/ 20 h 504"/>
                <a:gd name="T4" fmla="*/ 301 w 2736"/>
                <a:gd name="T5" fmla="*/ 3 h 504"/>
                <a:gd name="T6" fmla="*/ 464 w 2736"/>
                <a:gd name="T7" fmla="*/ 3 h 504"/>
                <a:gd name="T8" fmla="*/ 461 w 2736"/>
                <a:gd name="T9" fmla="*/ 12 h 504"/>
                <a:gd name="T10" fmla="*/ 299 w 2736"/>
                <a:gd name="T11" fmla="*/ 12 h 504"/>
                <a:gd name="T12" fmla="*/ 111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2" name="Freeform 162"/>
            <p:cNvSpPr>
              <a:spLocks/>
            </p:cNvSpPr>
            <p:nvPr/>
          </p:nvSpPr>
          <p:spPr bwMode="hidden">
            <a:xfrm rot="5755659">
              <a:off x="3618" y="1599"/>
              <a:ext cx="249" cy="95"/>
            </a:xfrm>
            <a:custGeom>
              <a:avLst/>
              <a:gdLst>
                <a:gd name="T0" fmla="*/ 1 w 1769"/>
                <a:gd name="T1" fmla="*/ 1 h 791"/>
                <a:gd name="T2" fmla="*/ 68 w 1769"/>
                <a:gd name="T3" fmla="*/ 7 h 791"/>
                <a:gd name="T4" fmla="*/ 163 w 1769"/>
                <a:gd name="T5" fmla="*/ 24 h 791"/>
                <a:gd name="T6" fmla="*/ 227 w 1769"/>
                <a:gd name="T7" fmla="*/ 52 h 791"/>
                <a:gd name="T8" fmla="*/ 247 w 1769"/>
                <a:gd name="T9" fmla="*/ 73 h 791"/>
                <a:gd name="T10" fmla="*/ 238 w 1769"/>
                <a:gd name="T11" fmla="*/ 95 h 791"/>
                <a:gd name="T12" fmla="*/ 224 w 1769"/>
                <a:gd name="T13" fmla="*/ 76 h 791"/>
                <a:gd name="T14" fmla="*/ 196 w 1769"/>
                <a:gd name="T15" fmla="*/ 55 h 791"/>
                <a:gd name="T16" fmla="*/ 156 w 1769"/>
                <a:gd name="T17" fmla="*/ 36 h 791"/>
                <a:gd name="T18" fmla="*/ 82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3" name="Freeform 163"/>
            <p:cNvSpPr>
              <a:spLocks/>
            </p:cNvSpPr>
            <p:nvPr/>
          </p:nvSpPr>
          <p:spPr bwMode="hidden">
            <a:xfrm flipH="1">
              <a:off x="3553" y="1154"/>
              <a:ext cx="157" cy="478"/>
            </a:xfrm>
            <a:custGeom>
              <a:avLst/>
              <a:gdLst>
                <a:gd name="T0" fmla="*/ 0 w 776"/>
                <a:gd name="T1" fmla="*/ 13 h 2368"/>
                <a:gd name="T2" fmla="*/ 49 w 776"/>
                <a:gd name="T3" fmla="*/ 3 h 2368"/>
                <a:gd name="T4" fmla="*/ 19 w 776"/>
                <a:gd name="T5" fmla="*/ 32 h 2368"/>
                <a:gd name="T6" fmla="*/ 68 w 776"/>
                <a:gd name="T7" fmla="*/ 32 h 2368"/>
                <a:gd name="T8" fmla="*/ 39 w 776"/>
                <a:gd name="T9" fmla="*/ 61 h 2368"/>
                <a:gd name="T10" fmla="*/ 78 w 776"/>
                <a:gd name="T11" fmla="*/ 71 h 2368"/>
                <a:gd name="T12" fmla="*/ 58 w 776"/>
                <a:gd name="T13" fmla="*/ 90 h 2368"/>
                <a:gd name="T14" fmla="*/ 97 w 776"/>
                <a:gd name="T15" fmla="*/ 100 h 2368"/>
                <a:gd name="T16" fmla="*/ 78 w 776"/>
                <a:gd name="T17" fmla="*/ 120 h 2368"/>
                <a:gd name="T18" fmla="*/ 107 w 776"/>
                <a:gd name="T19" fmla="*/ 129 h 2368"/>
                <a:gd name="T20" fmla="*/ 97 w 776"/>
                <a:gd name="T21" fmla="*/ 149 h 2368"/>
                <a:gd name="T22" fmla="*/ 117 w 776"/>
                <a:gd name="T23" fmla="*/ 168 h 2368"/>
                <a:gd name="T24" fmla="*/ 117 w 776"/>
                <a:gd name="T25" fmla="*/ 187 h 2368"/>
                <a:gd name="T26" fmla="*/ 136 w 776"/>
                <a:gd name="T27" fmla="*/ 216 h 2368"/>
                <a:gd name="T28" fmla="*/ 126 w 776"/>
                <a:gd name="T29" fmla="*/ 245 h 2368"/>
                <a:gd name="T30" fmla="*/ 146 w 776"/>
                <a:gd name="T31" fmla="*/ 265 h 2368"/>
                <a:gd name="T32" fmla="*/ 136 w 776"/>
                <a:gd name="T33" fmla="*/ 294 h 2368"/>
                <a:gd name="T34" fmla="*/ 146 w 776"/>
                <a:gd name="T35" fmla="*/ 323 h 2368"/>
                <a:gd name="T36" fmla="*/ 136 w 776"/>
                <a:gd name="T37" fmla="*/ 342 h 2368"/>
                <a:gd name="T38" fmla="*/ 155 w 776"/>
                <a:gd name="T39" fmla="*/ 371 h 2368"/>
                <a:gd name="T40" fmla="*/ 146 w 776"/>
                <a:gd name="T41" fmla="*/ 400 h 2368"/>
                <a:gd name="T42" fmla="*/ 155 w 776"/>
                <a:gd name="T43" fmla="*/ 439 h 2368"/>
                <a:gd name="T44" fmla="*/ 146 w 776"/>
                <a:gd name="T45" fmla="*/ 449 h 2368"/>
                <a:gd name="T46" fmla="*/ 155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4" name="Arc 164"/>
            <p:cNvSpPr>
              <a:spLocks/>
            </p:cNvSpPr>
            <p:nvPr/>
          </p:nvSpPr>
          <p:spPr bwMode="hidden">
            <a:xfrm flipH="1">
              <a:off x="3268" y="982"/>
              <a:ext cx="687" cy="745"/>
            </a:xfrm>
            <a:custGeom>
              <a:avLst/>
              <a:gdLst>
                <a:gd name="T0" fmla="*/ 174 w 21600"/>
                <a:gd name="T1" fmla="*/ 0 h 21602"/>
                <a:gd name="T2" fmla="*/ 687 w 21600"/>
                <a:gd name="T3" fmla="*/ 745 h 21602"/>
                <a:gd name="T4" fmla="*/ 0 w 21600"/>
                <a:gd name="T5" fmla="*/ 721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5" name="Arc 165"/>
            <p:cNvSpPr>
              <a:spLocks/>
            </p:cNvSpPr>
            <p:nvPr/>
          </p:nvSpPr>
          <p:spPr bwMode="hidden">
            <a:xfrm flipV="1">
              <a:off x="3887" y="532"/>
              <a:ext cx="830" cy="661"/>
            </a:xfrm>
            <a:custGeom>
              <a:avLst/>
              <a:gdLst>
                <a:gd name="T0" fmla="*/ 830 w 36729"/>
                <a:gd name="T1" fmla="*/ 320 h 21600"/>
                <a:gd name="T2" fmla="*/ 0 w 36729"/>
                <a:gd name="T3" fmla="*/ 373 h 21600"/>
                <a:gd name="T4" fmla="*/ 403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6" name="Arc 166"/>
            <p:cNvSpPr>
              <a:spLocks/>
            </p:cNvSpPr>
            <p:nvPr/>
          </p:nvSpPr>
          <p:spPr bwMode="hidden">
            <a:xfrm flipH="1">
              <a:off x="3338" y="862"/>
              <a:ext cx="401" cy="769"/>
            </a:xfrm>
            <a:custGeom>
              <a:avLst/>
              <a:gdLst>
                <a:gd name="T0" fmla="*/ 0 w 28940"/>
                <a:gd name="T1" fmla="*/ 44 h 22305"/>
                <a:gd name="T2" fmla="*/ 401 w 28940"/>
                <a:gd name="T3" fmla="*/ 769 h 22305"/>
                <a:gd name="T4" fmla="*/ 102 w 28940"/>
                <a:gd name="T5" fmla="*/ 745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7" name="Arc 167"/>
            <p:cNvSpPr>
              <a:spLocks/>
            </p:cNvSpPr>
            <p:nvPr/>
          </p:nvSpPr>
          <p:spPr bwMode="hidden">
            <a:xfrm flipH="1">
              <a:off x="3053" y="902"/>
              <a:ext cx="652" cy="768"/>
            </a:xfrm>
            <a:custGeom>
              <a:avLst/>
              <a:gdLst>
                <a:gd name="T0" fmla="*/ 0 w 30473"/>
                <a:gd name="T1" fmla="*/ 66 h 22305"/>
                <a:gd name="T2" fmla="*/ 652 w 30473"/>
                <a:gd name="T3" fmla="*/ 768 h 22305"/>
                <a:gd name="T4" fmla="*/ 190 w 30473"/>
                <a:gd name="T5" fmla="*/ 744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8" name="Arc 168"/>
            <p:cNvSpPr>
              <a:spLocks/>
            </p:cNvSpPr>
            <p:nvPr/>
          </p:nvSpPr>
          <p:spPr bwMode="hidden">
            <a:xfrm flipH="1">
              <a:off x="2996" y="762"/>
              <a:ext cx="768" cy="769"/>
            </a:xfrm>
            <a:custGeom>
              <a:avLst/>
              <a:gdLst>
                <a:gd name="T0" fmla="*/ 0 w 34455"/>
                <a:gd name="T1" fmla="*/ 146 h 22305"/>
                <a:gd name="T2" fmla="*/ 768 w 34455"/>
                <a:gd name="T3" fmla="*/ 769 h 22305"/>
                <a:gd name="T4" fmla="*/ 287 w 34455"/>
                <a:gd name="T5" fmla="*/ 745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99" name="Arc 169"/>
            <p:cNvSpPr>
              <a:spLocks/>
            </p:cNvSpPr>
            <p:nvPr/>
          </p:nvSpPr>
          <p:spPr bwMode="hidden">
            <a:xfrm>
              <a:off x="3846" y="870"/>
              <a:ext cx="123" cy="769"/>
            </a:xfrm>
            <a:custGeom>
              <a:avLst/>
              <a:gdLst>
                <a:gd name="T0" fmla="*/ 0 w 34812"/>
                <a:gd name="T1" fmla="*/ 156 h 22305"/>
                <a:gd name="T2" fmla="*/ 123 w 34812"/>
                <a:gd name="T3" fmla="*/ 769 h 22305"/>
                <a:gd name="T4" fmla="*/ 47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0" name="Arc 170"/>
            <p:cNvSpPr>
              <a:spLocks/>
            </p:cNvSpPr>
            <p:nvPr/>
          </p:nvSpPr>
          <p:spPr bwMode="hidden">
            <a:xfrm>
              <a:off x="3879" y="866"/>
              <a:ext cx="324" cy="769"/>
            </a:xfrm>
            <a:custGeom>
              <a:avLst/>
              <a:gdLst>
                <a:gd name="T0" fmla="*/ 0 w 34812"/>
                <a:gd name="T1" fmla="*/ 156 h 22305"/>
                <a:gd name="T2" fmla="*/ 324 w 34812"/>
                <a:gd name="T3" fmla="*/ 769 h 22305"/>
                <a:gd name="T4" fmla="*/ 123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1" name="Arc 171"/>
            <p:cNvSpPr>
              <a:spLocks/>
            </p:cNvSpPr>
            <p:nvPr/>
          </p:nvSpPr>
          <p:spPr bwMode="hidden">
            <a:xfrm>
              <a:off x="3907" y="766"/>
              <a:ext cx="461" cy="769"/>
            </a:xfrm>
            <a:custGeom>
              <a:avLst/>
              <a:gdLst>
                <a:gd name="T0" fmla="*/ 0 w 34812"/>
                <a:gd name="T1" fmla="*/ 156 h 22305"/>
                <a:gd name="T2" fmla="*/ 461 w 34812"/>
                <a:gd name="T3" fmla="*/ 769 h 22305"/>
                <a:gd name="T4" fmla="*/ 175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2" name="Freeform 172"/>
            <p:cNvSpPr>
              <a:spLocks/>
            </p:cNvSpPr>
            <p:nvPr/>
          </p:nvSpPr>
          <p:spPr bwMode="hidden">
            <a:xfrm>
              <a:off x="3996" y="1236"/>
              <a:ext cx="156" cy="478"/>
            </a:xfrm>
            <a:custGeom>
              <a:avLst/>
              <a:gdLst>
                <a:gd name="T0" fmla="*/ 0 w 776"/>
                <a:gd name="T1" fmla="*/ 13 h 2368"/>
                <a:gd name="T2" fmla="*/ 48 w 776"/>
                <a:gd name="T3" fmla="*/ 3 h 2368"/>
                <a:gd name="T4" fmla="*/ 19 w 776"/>
                <a:gd name="T5" fmla="*/ 32 h 2368"/>
                <a:gd name="T6" fmla="*/ 68 w 776"/>
                <a:gd name="T7" fmla="*/ 32 h 2368"/>
                <a:gd name="T8" fmla="*/ 39 w 776"/>
                <a:gd name="T9" fmla="*/ 61 h 2368"/>
                <a:gd name="T10" fmla="*/ 77 w 776"/>
                <a:gd name="T11" fmla="*/ 71 h 2368"/>
                <a:gd name="T12" fmla="*/ 58 w 776"/>
                <a:gd name="T13" fmla="*/ 90 h 2368"/>
                <a:gd name="T14" fmla="*/ 96 w 776"/>
                <a:gd name="T15" fmla="*/ 100 h 2368"/>
                <a:gd name="T16" fmla="*/ 77 w 776"/>
                <a:gd name="T17" fmla="*/ 120 h 2368"/>
                <a:gd name="T18" fmla="*/ 106 w 776"/>
                <a:gd name="T19" fmla="*/ 129 h 2368"/>
                <a:gd name="T20" fmla="*/ 96 w 776"/>
                <a:gd name="T21" fmla="*/ 149 h 2368"/>
                <a:gd name="T22" fmla="*/ 116 w 776"/>
                <a:gd name="T23" fmla="*/ 168 h 2368"/>
                <a:gd name="T24" fmla="*/ 116 w 776"/>
                <a:gd name="T25" fmla="*/ 187 h 2368"/>
                <a:gd name="T26" fmla="*/ 135 w 776"/>
                <a:gd name="T27" fmla="*/ 216 h 2368"/>
                <a:gd name="T28" fmla="*/ 125 w 776"/>
                <a:gd name="T29" fmla="*/ 245 h 2368"/>
                <a:gd name="T30" fmla="*/ 145 w 776"/>
                <a:gd name="T31" fmla="*/ 265 h 2368"/>
                <a:gd name="T32" fmla="*/ 135 w 776"/>
                <a:gd name="T33" fmla="*/ 294 h 2368"/>
                <a:gd name="T34" fmla="*/ 145 w 776"/>
                <a:gd name="T35" fmla="*/ 323 h 2368"/>
                <a:gd name="T36" fmla="*/ 135 w 776"/>
                <a:gd name="T37" fmla="*/ 342 h 2368"/>
                <a:gd name="T38" fmla="*/ 154 w 776"/>
                <a:gd name="T39" fmla="*/ 371 h 2368"/>
                <a:gd name="T40" fmla="*/ 145 w 776"/>
                <a:gd name="T41" fmla="*/ 400 h 2368"/>
                <a:gd name="T42" fmla="*/ 154 w 776"/>
                <a:gd name="T43" fmla="*/ 439 h 2368"/>
                <a:gd name="T44" fmla="*/ 145 w 776"/>
                <a:gd name="T45" fmla="*/ 449 h 2368"/>
                <a:gd name="T46" fmla="*/ 154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3" name="Freeform 173"/>
            <p:cNvSpPr>
              <a:spLocks/>
            </p:cNvSpPr>
            <p:nvPr/>
          </p:nvSpPr>
          <p:spPr bwMode="hidden">
            <a:xfrm rot="19660755" flipV="1">
              <a:off x="3752" y="1079"/>
              <a:ext cx="142" cy="270"/>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3 h 2368"/>
                <a:gd name="T20" fmla="*/ 88 w 776"/>
                <a:gd name="T21" fmla="*/ 84 h 2368"/>
                <a:gd name="T22" fmla="*/ 105 w 776"/>
                <a:gd name="T23" fmla="*/ 95 h 2368"/>
                <a:gd name="T24" fmla="*/ 105 w 776"/>
                <a:gd name="T25" fmla="*/ 106 h 2368"/>
                <a:gd name="T26" fmla="*/ 123 w 776"/>
                <a:gd name="T27" fmla="*/ 122 h 2368"/>
                <a:gd name="T28" fmla="*/ 114 w 776"/>
                <a:gd name="T29" fmla="*/ 139 h 2368"/>
                <a:gd name="T30" fmla="*/ 132 w 776"/>
                <a:gd name="T31" fmla="*/ 150 h 2368"/>
                <a:gd name="T32" fmla="*/ 123 w 776"/>
                <a:gd name="T33" fmla="*/ 166 h 2368"/>
                <a:gd name="T34" fmla="*/ 132 w 776"/>
                <a:gd name="T35" fmla="*/ 182 h 2368"/>
                <a:gd name="T36" fmla="*/ 123 w 776"/>
                <a:gd name="T37" fmla="*/ 193 h 2368"/>
                <a:gd name="T38" fmla="*/ 141 w 776"/>
                <a:gd name="T39" fmla="*/ 210 h 2368"/>
                <a:gd name="T40" fmla="*/ 132 w 776"/>
                <a:gd name="T41" fmla="*/ 226 h 2368"/>
                <a:gd name="T42" fmla="*/ 141 w 776"/>
                <a:gd name="T43" fmla="*/ 248 h 2368"/>
                <a:gd name="T44" fmla="*/ 132 w 776"/>
                <a:gd name="T45" fmla="*/ 254 h 2368"/>
                <a:gd name="T46" fmla="*/ 141 w 776"/>
                <a:gd name="T47" fmla="*/ 27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4" name="Arc 174"/>
            <p:cNvSpPr>
              <a:spLocks/>
            </p:cNvSpPr>
            <p:nvPr/>
          </p:nvSpPr>
          <p:spPr bwMode="hidden">
            <a:xfrm flipH="1">
              <a:off x="2952" y="647"/>
              <a:ext cx="821" cy="769"/>
            </a:xfrm>
            <a:custGeom>
              <a:avLst/>
              <a:gdLst>
                <a:gd name="T0" fmla="*/ 0 w 36830"/>
                <a:gd name="T1" fmla="*/ 217 h 22305"/>
                <a:gd name="T2" fmla="*/ 821 w 36830"/>
                <a:gd name="T3" fmla="*/ 769 h 22305"/>
                <a:gd name="T4" fmla="*/ 340 w 36830"/>
                <a:gd name="T5" fmla="*/ 745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5" name="Arc 175"/>
            <p:cNvSpPr>
              <a:spLocks/>
            </p:cNvSpPr>
            <p:nvPr/>
          </p:nvSpPr>
          <p:spPr bwMode="hidden">
            <a:xfrm flipH="1">
              <a:off x="3184" y="485"/>
              <a:ext cx="597" cy="745"/>
            </a:xfrm>
            <a:custGeom>
              <a:avLst/>
              <a:gdLst>
                <a:gd name="T0" fmla="*/ 0 w 31881"/>
                <a:gd name="T1" fmla="*/ 345 h 21600"/>
                <a:gd name="T2" fmla="*/ 597 w 31881"/>
                <a:gd name="T3" fmla="*/ 168 h 21600"/>
                <a:gd name="T4" fmla="*/ 341 w 31881"/>
                <a:gd name="T5" fmla="*/ 745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6" name="Arc 176"/>
            <p:cNvSpPr>
              <a:spLocks/>
            </p:cNvSpPr>
            <p:nvPr/>
          </p:nvSpPr>
          <p:spPr bwMode="hidden">
            <a:xfrm>
              <a:off x="3822" y="798"/>
              <a:ext cx="246" cy="745"/>
            </a:xfrm>
            <a:custGeom>
              <a:avLst/>
              <a:gdLst>
                <a:gd name="T0" fmla="*/ 0 w 31146"/>
                <a:gd name="T1" fmla="*/ 156 h 21600"/>
                <a:gd name="T2" fmla="*/ 246 w 31146"/>
                <a:gd name="T3" fmla="*/ 330 h 21600"/>
                <a:gd name="T4" fmla="*/ 104 w 31146"/>
                <a:gd name="T5" fmla="*/ 745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7" name="Freeform 177"/>
            <p:cNvSpPr>
              <a:spLocks/>
            </p:cNvSpPr>
            <p:nvPr/>
          </p:nvSpPr>
          <p:spPr bwMode="hidden">
            <a:xfrm flipH="1">
              <a:off x="3086" y="1193"/>
              <a:ext cx="351" cy="493"/>
            </a:xfrm>
            <a:custGeom>
              <a:avLst/>
              <a:gdLst>
                <a:gd name="T0" fmla="*/ 0 w 776"/>
                <a:gd name="T1" fmla="*/ 13 h 2368"/>
                <a:gd name="T2" fmla="*/ 109 w 776"/>
                <a:gd name="T3" fmla="*/ 3 h 2368"/>
                <a:gd name="T4" fmla="*/ 43 w 776"/>
                <a:gd name="T5" fmla="*/ 33 h 2368"/>
                <a:gd name="T6" fmla="*/ 152 w 776"/>
                <a:gd name="T7" fmla="*/ 33 h 2368"/>
                <a:gd name="T8" fmla="*/ 87 w 776"/>
                <a:gd name="T9" fmla="*/ 63 h 2368"/>
                <a:gd name="T10" fmla="*/ 174 w 776"/>
                <a:gd name="T11" fmla="*/ 73 h 2368"/>
                <a:gd name="T12" fmla="*/ 130 w 776"/>
                <a:gd name="T13" fmla="*/ 93 h 2368"/>
                <a:gd name="T14" fmla="*/ 217 w 776"/>
                <a:gd name="T15" fmla="*/ 103 h 2368"/>
                <a:gd name="T16" fmla="*/ 174 w 776"/>
                <a:gd name="T17" fmla="*/ 123 h 2368"/>
                <a:gd name="T18" fmla="*/ 239 w 776"/>
                <a:gd name="T19" fmla="*/ 133 h 2368"/>
                <a:gd name="T20" fmla="*/ 217 w 776"/>
                <a:gd name="T21" fmla="*/ 153 h 2368"/>
                <a:gd name="T22" fmla="*/ 261 w 776"/>
                <a:gd name="T23" fmla="*/ 173 h 2368"/>
                <a:gd name="T24" fmla="*/ 261 w 776"/>
                <a:gd name="T25" fmla="*/ 193 h 2368"/>
                <a:gd name="T26" fmla="*/ 304 w 776"/>
                <a:gd name="T27" fmla="*/ 223 h 2368"/>
                <a:gd name="T28" fmla="*/ 282 w 776"/>
                <a:gd name="T29" fmla="*/ 253 h 2368"/>
                <a:gd name="T30" fmla="*/ 326 w 776"/>
                <a:gd name="T31" fmla="*/ 273 h 2368"/>
                <a:gd name="T32" fmla="*/ 304 w 776"/>
                <a:gd name="T33" fmla="*/ 303 h 2368"/>
                <a:gd name="T34" fmla="*/ 326 w 776"/>
                <a:gd name="T35" fmla="*/ 333 h 2368"/>
                <a:gd name="T36" fmla="*/ 304 w 776"/>
                <a:gd name="T37" fmla="*/ 353 h 2368"/>
                <a:gd name="T38" fmla="*/ 347 w 776"/>
                <a:gd name="T39" fmla="*/ 383 h 2368"/>
                <a:gd name="T40" fmla="*/ 326 w 776"/>
                <a:gd name="T41" fmla="*/ 413 h 2368"/>
                <a:gd name="T42" fmla="*/ 347 w 776"/>
                <a:gd name="T43" fmla="*/ 453 h 2368"/>
                <a:gd name="T44" fmla="*/ 326 w 776"/>
                <a:gd name="T45" fmla="*/ 463 h 2368"/>
                <a:gd name="T46" fmla="*/ 347 w 776"/>
                <a:gd name="T47" fmla="*/ 49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8" name="Freeform 178"/>
            <p:cNvSpPr>
              <a:spLocks/>
            </p:cNvSpPr>
            <p:nvPr/>
          </p:nvSpPr>
          <p:spPr bwMode="hidden">
            <a:xfrm flipH="1">
              <a:off x="3251" y="673"/>
              <a:ext cx="225" cy="492"/>
            </a:xfrm>
            <a:custGeom>
              <a:avLst/>
              <a:gdLst>
                <a:gd name="T0" fmla="*/ 0 w 776"/>
                <a:gd name="T1" fmla="*/ 13 h 2368"/>
                <a:gd name="T2" fmla="*/ 70 w 776"/>
                <a:gd name="T3" fmla="*/ 3 h 2368"/>
                <a:gd name="T4" fmla="*/ 28 w 776"/>
                <a:gd name="T5" fmla="*/ 33 h 2368"/>
                <a:gd name="T6" fmla="*/ 97 w 776"/>
                <a:gd name="T7" fmla="*/ 33 h 2368"/>
                <a:gd name="T8" fmla="*/ 56 w 776"/>
                <a:gd name="T9" fmla="*/ 63 h 2368"/>
                <a:gd name="T10" fmla="*/ 111 w 776"/>
                <a:gd name="T11" fmla="*/ 73 h 2368"/>
                <a:gd name="T12" fmla="*/ 84 w 776"/>
                <a:gd name="T13" fmla="*/ 93 h 2368"/>
                <a:gd name="T14" fmla="*/ 139 w 776"/>
                <a:gd name="T15" fmla="*/ 103 h 2368"/>
                <a:gd name="T16" fmla="*/ 111 w 776"/>
                <a:gd name="T17" fmla="*/ 123 h 2368"/>
                <a:gd name="T18" fmla="*/ 153 w 776"/>
                <a:gd name="T19" fmla="*/ 133 h 2368"/>
                <a:gd name="T20" fmla="*/ 139 w 776"/>
                <a:gd name="T21" fmla="*/ 153 h 2368"/>
                <a:gd name="T22" fmla="*/ 167 w 776"/>
                <a:gd name="T23" fmla="*/ 173 h 2368"/>
                <a:gd name="T24" fmla="*/ 167 w 776"/>
                <a:gd name="T25" fmla="*/ 193 h 2368"/>
                <a:gd name="T26" fmla="*/ 195 w 776"/>
                <a:gd name="T27" fmla="*/ 223 h 2368"/>
                <a:gd name="T28" fmla="*/ 181 w 776"/>
                <a:gd name="T29" fmla="*/ 253 h 2368"/>
                <a:gd name="T30" fmla="*/ 209 w 776"/>
                <a:gd name="T31" fmla="*/ 273 h 2368"/>
                <a:gd name="T32" fmla="*/ 195 w 776"/>
                <a:gd name="T33" fmla="*/ 303 h 2368"/>
                <a:gd name="T34" fmla="*/ 209 w 776"/>
                <a:gd name="T35" fmla="*/ 332 h 2368"/>
                <a:gd name="T36" fmla="*/ 195 w 776"/>
                <a:gd name="T37" fmla="*/ 352 h 2368"/>
                <a:gd name="T38" fmla="*/ 223 w 776"/>
                <a:gd name="T39" fmla="*/ 382 h 2368"/>
                <a:gd name="T40" fmla="*/ 209 w 776"/>
                <a:gd name="T41" fmla="*/ 412 h 2368"/>
                <a:gd name="T42" fmla="*/ 223 w 776"/>
                <a:gd name="T43" fmla="*/ 452 h 2368"/>
                <a:gd name="T44" fmla="*/ 209 w 776"/>
                <a:gd name="T45" fmla="*/ 462 h 2368"/>
                <a:gd name="T46" fmla="*/ 223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09" name="Freeform 179"/>
            <p:cNvSpPr>
              <a:spLocks/>
            </p:cNvSpPr>
            <p:nvPr/>
          </p:nvSpPr>
          <p:spPr bwMode="hidden">
            <a:xfrm flipH="1">
              <a:off x="3510" y="526"/>
              <a:ext cx="135" cy="492"/>
            </a:xfrm>
            <a:custGeom>
              <a:avLst/>
              <a:gdLst>
                <a:gd name="T0" fmla="*/ 0 w 776"/>
                <a:gd name="T1" fmla="*/ 13 h 2368"/>
                <a:gd name="T2" fmla="*/ 42 w 776"/>
                <a:gd name="T3" fmla="*/ 3 h 2368"/>
                <a:gd name="T4" fmla="*/ 17 w 776"/>
                <a:gd name="T5" fmla="*/ 33 h 2368"/>
                <a:gd name="T6" fmla="*/ 58 w 776"/>
                <a:gd name="T7" fmla="*/ 33 h 2368"/>
                <a:gd name="T8" fmla="*/ 33 w 776"/>
                <a:gd name="T9" fmla="*/ 63 h 2368"/>
                <a:gd name="T10" fmla="*/ 67 w 776"/>
                <a:gd name="T11" fmla="*/ 73 h 2368"/>
                <a:gd name="T12" fmla="*/ 50 w 776"/>
                <a:gd name="T13" fmla="*/ 93 h 2368"/>
                <a:gd name="T14" fmla="*/ 84 w 776"/>
                <a:gd name="T15" fmla="*/ 103 h 2368"/>
                <a:gd name="T16" fmla="*/ 67 w 776"/>
                <a:gd name="T17" fmla="*/ 123 h 2368"/>
                <a:gd name="T18" fmla="*/ 92 w 776"/>
                <a:gd name="T19" fmla="*/ 133 h 2368"/>
                <a:gd name="T20" fmla="*/ 84 w 776"/>
                <a:gd name="T21" fmla="*/ 153 h 2368"/>
                <a:gd name="T22" fmla="*/ 100 w 776"/>
                <a:gd name="T23" fmla="*/ 173 h 2368"/>
                <a:gd name="T24" fmla="*/ 100 w 776"/>
                <a:gd name="T25" fmla="*/ 193 h 2368"/>
                <a:gd name="T26" fmla="*/ 117 w 776"/>
                <a:gd name="T27" fmla="*/ 223 h 2368"/>
                <a:gd name="T28" fmla="*/ 109 w 776"/>
                <a:gd name="T29" fmla="*/ 253 h 2368"/>
                <a:gd name="T30" fmla="*/ 125 w 776"/>
                <a:gd name="T31" fmla="*/ 273 h 2368"/>
                <a:gd name="T32" fmla="*/ 117 w 776"/>
                <a:gd name="T33" fmla="*/ 303 h 2368"/>
                <a:gd name="T34" fmla="*/ 125 w 776"/>
                <a:gd name="T35" fmla="*/ 332 h 2368"/>
                <a:gd name="T36" fmla="*/ 117 w 776"/>
                <a:gd name="T37" fmla="*/ 352 h 2368"/>
                <a:gd name="T38" fmla="*/ 134 w 776"/>
                <a:gd name="T39" fmla="*/ 382 h 2368"/>
                <a:gd name="T40" fmla="*/ 125 w 776"/>
                <a:gd name="T41" fmla="*/ 412 h 2368"/>
                <a:gd name="T42" fmla="*/ 134 w 776"/>
                <a:gd name="T43" fmla="*/ 452 h 2368"/>
                <a:gd name="T44" fmla="*/ 125 w 776"/>
                <a:gd name="T45" fmla="*/ 462 h 2368"/>
                <a:gd name="T46" fmla="*/ 134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0" name="Freeform 180"/>
            <p:cNvSpPr>
              <a:spLocks/>
            </p:cNvSpPr>
            <p:nvPr/>
          </p:nvSpPr>
          <p:spPr bwMode="hidden">
            <a:xfrm>
              <a:off x="4351" y="1121"/>
              <a:ext cx="326" cy="518"/>
            </a:xfrm>
            <a:custGeom>
              <a:avLst/>
              <a:gdLst>
                <a:gd name="T0" fmla="*/ 0 w 776"/>
                <a:gd name="T1" fmla="*/ 14 h 2368"/>
                <a:gd name="T2" fmla="*/ 101 w 776"/>
                <a:gd name="T3" fmla="*/ 4 h 2368"/>
                <a:gd name="T4" fmla="*/ 40 w 776"/>
                <a:gd name="T5" fmla="*/ 35 h 2368"/>
                <a:gd name="T6" fmla="*/ 141 w 776"/>
                <a:gd name="T7" fmla="*/ 35 h 2368"/>
                <a:gd name="T8" fmla="*/ 81 w 776"/>
                <a:gd name="T9" fmla="*/ 67 h 2368"/>
                <a:gd name="T10" fmla="*/ 161 w 776"/>
                <a:gd name="T11" fmla="*/ 77 h 2368"/>
                <a:gd name="T12" fmla="*/ 121 w 776"/>
                <a:gd name="T13" fmla="*/ 98 h 2368"/>
                <a:gd name="T14" fmla="*/ 202 w 776"/>
                <a:gd name="T15" fmla="*/ 109 h 2368"/>
                <a:gd name="T16" fmla="*/ 161 w 776"/>
                <a:gd name="T17" fmla="*/ 130 h 2368"/>
                <a:gd name="T18" fmla="*/ 222 w 776"/>
                <a:gd name="T19" fmla="*/ 140 h 2368"/>
                <a:gd name="T20" fmla="*/ 202 w 776"/>
                <a:gd name="T21" fmla="*/ 161 h 2368"/>
                <a:gd name="T22" fmla="*/ 242 w 776"/>
                <a:gd name="T23" fmla="*/ 182 h 2368"/>
                <a:gd name="T24" fmla="*/ 242 w 776"/>
                <a:gd name="T25" fmla="*/ 203 h 2368"/>
                <a:gd name="T26" fmla="*/ 282 w 776"/>
                <a:gd name="T27" fmla="*/ 235 h 2368"/>
                <a:gd name="T28" fmla="*/ 262 w 776"/>
                <a:gd name="T29" fmla="*/ 266 h 2368"/>
                <a:gd name="T30" fmla="*/ 302 w 776"/>
                <a:gd name="T31" fmla="*/ 287 h 2368"/>
                <a:gd name="T32" fmla="*/ 282 w 776"/>
                <a:gd name="T33" fmla="*/ 319 h 2368"/>
                <a:gd name="T34" fmla="*/ 302 w 776"/>
                <a:gd name="T35" fmla="*/ 350 h 2368"/>
                <a:gd name="T36" fmla="*/ 282 w 776"/>
                <a:gd name="T37" fmla="*/ 371 h 2368"/>
                <a:gd name="T38" fmla="*/ 323 w 776"/>
                <a:gd name="T39" fmla="*/ 403 h 2368"/>
                <a:gd name="T40" fmla="*/ 302 w 776"/>
                <a:gd name="T41" fmla="*/ 434 h 2368"/>
                <a:gd name="T42" fmla="*/ 323 w 776"/>
                <a:gd name="T43" fmla="*/ 476 h 2368"/>
                <a:gd name="T44" fmla="*/ 302 w 776"/>
                <a:gd name="T45" fmla="*/ 487 h 2368"/>
                <a:gd name="T46" fmla="*/ 323 w 776"/>
                <a:gd name="T47" fmla="*/ 51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1" name="Freeform 181"/>
            <p:cNvSpPr>
              <a:spLocks/>
            </p:cNvSpPr>
            <p:nvPr/>
          </p:nvSpPr>
          <p:spPr bwMode="hidden">
            <a:xfrm>
              <a:off x="4182" y="859"/>
              <a:ext cx="490" cy="345"/>
            </a:xfrm>
            <a:custGeom>
              <a:avLst/>
              <a:gdLst>
                <a:gd name="T0" fmla="*/ 0 w 776"/>
                <a:gd name="T1" fmla="*/ 9 h 2368"/>
                <a:gd name="T2" fmla="*/ 152 w 776"/>
                <a:gd name="T3" fmla="*/ 2 h 2368"/>
                <a:gd name="T4" fmla="*/ 61 w 776"/>
                <a:gd name="T5" fmla="*/ 23 h 2368"/>
                <a:gd name="T6" fmla="*/ 212 w 776"/>
                <a:gd name="T7" fmla="*/ 23 h 2368"/>
                <a:gd name="T8" fmla="*/ 121 w 776"/>
                <a:gd name="T9" fmla="*/ 44 h 2368"/>
                <a:gd name="T10" fmla="*/ 242 w 776"/>
                <a:gd name="T11" fmla="*/ 51 h 2368"/>
                <a:gd name="T12" fmla="*/ 182 w 776"/>
                <a:gd name="T13" fmla="*/ 65 h 2368"/>
                <a:gd name="T14" fmla="*/ 303 w 776"/>
                <a:gd name="T15" fmla="*/ 72 h 2368"/>
                <a:gd name="T16" fmla="*/ 242 w 776"/>
                <a:gd name="T17" fmla="*/ 86 h 2368"/>
                <a:gd name="T18" fmla="*/ 333 w 776"/>
                <a:gd name="T19" fmla="*/ 93 h 2368"/>
                <a:gd name="T20" fmla="*/ 303 w 776"/>
                <a:gd name="T21" fmla="*/ 107 h 2368"/>
                <a:gd name="T22" fmla="*/ 364 w 776"/>
                <a:gd name="T23" fmla="*/ 121 h 2368"/>
                <a:gd name="T24" fmla="*/ 364 w 776"/>
                <a:gd name="T25" fmla="*/ 135 h 2368"/>
                <a:gd name="T26" fmla="*/ 424 w 776"/>
                <a:gd name="T27" fmla="*/ 156 h 2368"/>
                <a:gd name="T28" fmla="*/ 394 w 776"/>
                <a:gd name="T29" fmla="*/ 177 h 2368"/>
                <a:gd name="T30" fmla="*/ 455 w 776"/>
                <a:gd name="T31" fmla="*/ 191 h 2368"/>
                <a:gd name="T32" fmla="*/ 424 w 776"/>
                <a:gd name="T33" fmla="*/ 212 h 2368"/>
                <a:gd name="T34" fmla="*/ 455 w 776"/>
                <a:gd name="T35" fmla="*/ 233 h 2368"/>
                <a:gd name="T36" fmla="*/ 424 w 776"/>
                <a:gd name="T37" fmla="*/ 247 h 2368"/>
                <a:gd name="T38" fmla="*/ 485 w 776"/>
                <a:gd name="T39" fmla="*/ 268 h 2368"/>
                <a:gd name="T40" fmla="*/ 455 w 776"/>
                <a:gd name="T41" fmla="*/ 289 h 2368"/>
                <a:gd name="T42" fmla="*/ 485 w 776"/>
                <a:gd name="T43" fmla="*/ 317 h 2368"/>
                <a:gd name="T44" fmla="*/ 455 w 776"/>
                <a:gd name="T45" fmla="*/ 324 h 2368"/>
                <a:gd name="T46" fmla="*/ 485 w 776"/>
                <a:gd name="T47" fmla="*/ 34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2" name="Freeform 182"/>
            <p:cNvSpPr>
              <a:spLocks/>
            </p:cNvSpPr>
            <p:nvPr/>
          </p:nvSpPr>
          <p:spPr bwMode="hidden">
            <a:xfrm>
              <a:off x="4200" y="493"/>
              <a:ext cx="214" cy="463"/>
            </a:xfrm>
            <a:custGeom>
              <a:avLst/>
              <a:gdLst>
                <a:gd name="T0" fmla="*/ 0 w 776"/>
                <a:gd name="T1" fmla="*/ 13 h 2368"/>
                <a:gd name="T2" fmla="*/ 66 w 776"/>
                <a:gd name="T3" fmla="*/ 3 h 2368"/>
                <a:gd name="T4" fmla="*/ 26 w 776"/>
                <a:gd name="T5" fmla="*/ 31 h 2368"/>
                <a:gd name="T6" fmla="*/ 93 w 776"/>
                <a:gd name="T7" fmla="*/ 31 h 2368"/>
                <a:gd name="T8" fmla="*/ 53 w 776"/>
                <a:gd name="T9" fmla="*/ 59 h 2368"/>
                <a:gd name="T10" fmla="*/ 106 w 776"/>
                <a:gd name="T11" fmla="*/ 69 h 2368"/>
                <a:gd name="T12" fmla="*/ 79 w 776"/>
                <a:gd name="T13" fmla="*/ 88 h 2368"/>
                <a:gd name="T14" fmla="*/ 132 w 776"/>
                <a:gd name="T15" fmla="*/ 97 h 2368"/>
                <a:gd name="T16" fmla="*/ 106 w 776"/>
                <a:gd name="T17" fmla="*/ 116 h 2368"/>
                <a:gd name="T18" fmla="*/ 146 w 776"/>
                <a:gd name="T19" fmla="*/ 125 h 2368"/>
                <a:gd name="T20" fmla="*/ 132 w 776"/>
                <a:gd name="T21" fmla="*/ 144 h 2368"/>
                <a:gd name="T22" fmla="*/ 159 w 776"/>
                <a:gd name="T23" fmla="*/ 163 h 2368"/>
                <a:gd name="T24" fmla="*/ 159 w 776"/>
                <a:gd name="T25" fmla="*/ 181 h 2368"/>
                <a:gd name="T26" fmla="*/ 185 w 776"/>
                <a:gd name="T27" fmla="*/ 210 h 2368"/>
                <a:gd name="T28" fmla="*/ 172 w 776"/>
                <a:gd name="T29" fmla="*/ 238 h 2368"/>
                <a:gd name="T30" fmla="*/ 199 w 776"/>
                <a:gd name="T31" fmla="*/ 257 h 2368"/>
                <a:gd name="T32" fmla="*/ 185 w 776"/>
                <a:gd name="T33" fmla="*/ 285 h 2368"/>
                <a:gd name="T34" fmla="*/ 199 w 776"/>
                <a:gd name="T35" fmla="*/ 313 h 2368"/>
                <a:gd name="T36" fmla="*/ 185 w 776"/>
                <a:gd name="T37" fmla="*/ 332 h 2368"/>
                <a:gd name="T38" fmla="*/ 212 w 776"/>
                <a:gd name="T39" fmla="*/ 360 h 2368"/>
                <a:gd name="T40" fmla="*/ 199 w 776"/>
                <a:gd name="T41" fmla="*/ 388 h 2368"/>
                <a:gd name="T42" fmla="*/ 212 w 776"/>
                <a:gd name="T43" fmla="*/ 425 h 2368"/>
                <a:gd name="T44" fmla="*/ 199 w 776"/>
                <a:gd name="T45" fmla="*/ 435 h 2368"/>
                <a:gd name="T46" fmla="*/ 212 w 776"/>
                <a:gd name="T47" fmla="*/ 46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3" name="Freeform 183"/>
            <p:cNvSpPr>
              <a:spLocks/>
            </p:cNvSpPr>
            <p:nvPr/>
          </p:nvSpPr>
          <p:spPr bwMode="hidden">
            <a:xfrm rot="-1346631">
              <a:off x="3988" y="878"/>
              <a:ext cx="144" cy="271"/>
            </a:xfrm>
            <a:custGeom>
              <a:avLst/>
              <a:gdLst>
                <a:gd name="T0" fmla="*/ 0 w 776"/>
                <a:gd name="T1" fmla="*/ 7 h 2368"/>
                <a:gd name="T2" fmla="*/ 45 w 776"/>
                <a:gd name="T3" fmla="*/ 2 h 2368"/>
                <a:gd name="T4" fmla="*/ 18 w 776"/>
                <a:gd name="T5" fmla="*/ 18 h 2368"/>
                <a:gd name="T6" fmla="*/ 62 w 776"/>
                <a:gd name="T7" fmla="*/ 18 h 2368"/>
                <a:gd name="T8" fmla="*/ 36 w 776"/>
                <a:gd name="T9" fmla="*/ 35 h 2368"/>
                <a:gd name="T10" fmla="*/ 71 w 776"/>
                <a:gd name="T11" fmla="*/ 40 h 2368"/>
                <a:gd name="T12" fmla="*/ 53 w 776"/>
                <a:gd name="T13" fmla="*/ 51 h 2368"/>
                <a:gd name="T14" fmla="*/ 89 w 776"/>
                <a:gd name="T15" fmla="*/ 57 h 2368"/>
                <a:gd name="T16" fmla="*/ 71 w 776"/>
                <a:gd name="T17" fmla="*/ 68 h 2368"/>
                <a:gd name="T18" fmla="*/ 98 w 776"/>
                <a:gd name="T19" fmla="*/ 73 h 2368"/>
                <a:gd name="T20" fmla="*/ 89 w 776"/>
                <a:gd name="T21" fmla="*/ 84 h 2368"/>
                <a:gd name="T22" fmla="*/ 107 w 776"/>
                <a:gd name="T23" fmla="*/ 95 h 2368"/>
                <a:gd name="T24" fmla="*/ 107 w 776"/>
                <a:gd name="T25" fmla="*/ 106 h 2368"/>
                <a:gd name="T26" fmla="*/ 125 w 776"/>
                <a:gd name="T27" fmla="*/ 123 h 2368"/>
                <a:gd name="T28" fmla="*/ 116 w 776"/>
                <a:gd name="T29" fmla="*/ 139 h 2368"/>
                <a:gd name="T30" fmla="*/ 134 w 776"/>
                <a:gd name="T31" fmla="*/ 150 h 2368"/>
                <a:gd name="T32" fmla="*/ 125 w 776"/>
                <a:gd name="T33" fmla="*/ 167 h 2368"/>
                <a:gd name="T34" fmla="*/ 134 w 776"/>
                <a:gd name="T35" fmla="*/ 183 h 2368"/>
                <a:gd name="T36" fmla="*/ 125 w 776"/>
                <a:gd name="T37" fmla="*/ 194 h 2368"/>
                <a:gd name="T38" fmla="*/ 143 w 776"/>
                <a:gd name="T39" fmla="*/ 211 h 2368"/>
                <a:gd name="T40" fmla="*/ 134 w 776"/>
                <a:gd name="T41" fmla="*/ 227 h 2368"/>
                <a:gd name="T42" fmla="*/ 143 w 776"/>
                <a:gd name="T43" fmla="*/ 249 h 2368"/>
                <a:gd name="T44" fmla="*/ 134 w 776"/>
                <a:gd name="T45" fmla="*/ 255 h 2368"/>
                <a:gd name="T46" fmla="*/ 143 w 776"/>
                <a:gd name="T47" fmla="*/ 27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914" name="Freeform 184"/>
            <p:cNvSpPr>
              <a:spLocks/>
            </p:cNvSpPr>
            <p:nvPr/>
          </p:nvSpPr>
          <p:spPr bwMode="hidden">
            <a:xfrm rot="1346631" flipH="1">
              <a:off x="3479" y="870"/>
              <a:ext cx="142" cy="272"/>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4 h 2368"/>
                <a:gd name="T20" fmla="*/ 88 w 776"/>
                <a:gd name="T21" fmla="*/ 85 h 2368"/>
                <a:gd name="T22" fmla="*/ 105 w 776"/>
                <a:gd name="T23" fmla="*/ 96 h 2368"/>
                <a:gd name="T24" fmla="*/ 105 w 776"/>
                <a:gd name="T25" fmla="*/ 107 h 2368"/>
                <a:gd name="T26" fmla="*/ 123 w 776"/>
                <a:gd name="T27" fmla="*/ 123 h 2368"/>
                <a:gd name="T28" fmla="*/ 114 w 776"/>
                <a:gd name="T29" fmla="*/ 140 h 2368"/>
                <a:gd name="T30" fmla="*/ 132 w 776"/>
                <a:gd name="T31" fmla="*/ 151 h 2368"/>
                <a:gd name="T32" fmla="*/ 123 w 776"/>
                <a:gd name="T33" fmla="*/ 167 h 2368"/>
                <a:gd name="T34" fmla="*/ 132 w 776"/>
                <a:gd name="T35" fmla="*/ 184 h 2368"/>
                <a:gd name="T36" fmla="*/ 123 w 776"/>
                <a:gd name="T37" fmla="*/ 195 h 2368"/>
                <a:gd name="T38" fmla="*/ 141 w 776"/>
                <a:gd name="T39" fmla="*/ 211 h 2368"/>
                <a:gd name="T40" fmla="*/ 132 w 776"/>
                <a:gd name="T41" fmla="*/ 228 h 2368"/>
                <a:gd name="T42" fmla="*/ 141 w 776"/>
                <a:gd name="T43" fmla="*/ 250 h 2368"/>
                <a:gd name="T44" fmla="*/ 132 w 776"/>
                <a:gd name="T45" fmla="*/ 255 h 2368"/>
                <a:gd name="T46" fmla="*/ 141 w 776"/>
                <a:gd name="T47" fmla="*/ 27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grpSp>
        <p:nvGrpSpPr>
          <p:cNvPr id="30725" name="Group 185"/>
          <p:cNvGrpSpPr>
            <a:grpSpLocks/>
          </p:cNvGrpSpPr>
          <p:nvPr/>
        </p:nvGrpSpPr>
        <p:grpSpPr bwMode="auto">
          <a:xfrm>
            <a:off x="3429000" y="5867400"/>
            <a:ext cx="1828800" cy="990600"/>
            <a:chOff x="2928" y="384"/>
            <a:chExt cx="1789" cy="1403"/>
          </a:xfrm>
        </p:grpSpPr>
        <p:sp>
          <p:nvSpPr>
            <p:cNvPr id="30735" name="Oval 186"/>
            <p:cNvSpPr>
              <a:spLocks noChangeArrowheads="1"/>
            </p:cNvSpPr>
            <p:nvPr/>
          </p:nvSpPr>
          <p:spPr bwMode="hidden">
            <a:xfrm>
              <a:off x="3361" y="638"/>
              <a:ext cx="944" cy="696"/>
            </a:xfrm>
            <a:prstGeom prst="ellipse">
              <a:avLst/>
            </a:prstGeom>
            <a:gradFill rotWithShape="0">
              <a:gsLst>
                <a:gs pos="0">
                  <a:srgbClr val="FF0000"/>
                </a:gs>
                <a:gs pos="100000">
                  <a:schemeClr val="bg1"/>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736" name="Oval 187"/>
            <p:cNvSpPr>
              <a:spLocks noChangeArrowheads="1"/>
            </p:cNvSpPr>
            <p:nvPr/>
          </p:nvSpPr>
          <p:spPr bwMode="hidden">
            <a:xfrm>
              <a:off x="3722" y="893"/>
              <a:ext cx="187" cy="131"/>
            </a:xfrm>
            <a:prstGeom prst="ellipse">
              <a:avLst/>
            </a:prstGeom>
            <a:gradFill rotWithShape="0">
              <a:gsLst>
                <a:gs pos="0">
                  <a:schemeClr val="accent2"/>
                </a:gs>
                <a:gs pos="100000">
                  <a:schemeClr val="bg2"/>
                </a:gs>
              </a:gsLst>
              <a:path path="shape">
                <a:fillToRect l="50000" t="50000" r="50000" b="50000"/>
              </a:path>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endParaRPr lang="vi-VN">
                <a:latin typeface="Times New Roman" pitchFamily="18" charset="0"/>
                <a:cs typeface="Times New Roman" pitchFamily="18" charset="0"/>
              </a:endParaRPr>
            </a:p>
          </p:txBody>
        </p:sp>
        <p:sp>
          <p:nvSpPr>
            <p:cNvPr id="30737" name="Freeform 188"/>
            <p:cNvSpPr>
              <a:spLocks/>
            </p:cNvSpPr>
            <p:nvPr/>
          </p:nvSpPr>
          <p:spPr bwMode="hidden">
            <a:xfrm rot="2711884">
              <a:off x="3847" y="1097"/>
              <a:ext cx="556" cy="101"/>
            </a:xfrm>
            <a:custGeom>
              <a:avLst/>
              <a:gdLst>
                <a:gd name="T0" fmla="*/ 0 w 2736"/>
                <a:gd name="T1" fmla="*/ 101 h 504"/>
                <a:gd name="T2" fmla="*/ 176 w 2736"/>
                <a:gd name="T3" fmla="*/ 34 h 504"/>
                <a:gd name="T4" fmla="*/ 361 w 2736"/>
                <a:gd name="T5" fmla="*/ 5 h 504"/>
                <a:gd name="T6" fmla="*/ 556 w 2736"/>
                <a:gd name="T7" fmla="*/ 5 h 504"/>
                <a:gd name="T8" fmla="*/ 553 w 2736"/>
                <a:gd name="T9" fmla="*/ 21 h 504"/>
                <a:gd name="T10" fmla="*/ 358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38" name="Freeform 189"/>
            <p:cNvSpPr>
              <a:spLocks/>
            </p:cNvSpPr>
            <p:nvPr/>
          </p:nvSpPr>
          <p:spPr bwMode="hidden">
            <a:xfrm rot="2711884">
              <a:off x="4251" y="139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39" name="Freeform 190"/>
            <p:cNvSpPr>
              <a:spLocks/>
            </p:cNvSpPr>
            <p:nvPr/>
          </p:nvSpPr>
          <p:spPr bwMode="hidden">
            <a:xfrm rot="2104081">
              <a:off x="3878" y="1028"/>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0" name="Freeform 191"/>
            <p:cNvSpPr>
              <a:spLocks/>
            </p:cNvSpPr>
            <p:nvPr/>
          </p:nvSpPr>
          <p:spPr bwMode="hidden">
            <a:xfrm rot="2104081">
              <a:off x="4359" y="1282"/>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1" name="Freeform 192"/>
            <p:cNvSpPr>
              <a:spLocks/>
            </p:cNvSpPr>
            <p:nvPr/>
          </p:nvSpPr>
          <p:spPr bwMode="hidden">
            <a:xfrm rot="1582915">
              <a:off x="3888" y="967"/>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2" name="Freeform 193"/>
            <p:cNvSpPr>
              <a:spLocks/>
            </p:cNvSpPr>
            <p:nvPr/>
          </p:nvSpPr>
          <p:spPr bwMode="hidden">
            <a:xfrm rot="1582915">
              <a:off x="4388" y="1157"/>
              <a:ext cx="301" cy="154"/>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9 h 791"/>
                <a:gd name="T10" fmla="*/ 287 w 1769"/>
                <a:gd name="T11" fmla="*/ 153 h 791"/>
                <a:gd name="T12" fmla="*/ 270 w 1769"/>
                <a:gd name="T13" fmla="*/ 123 h 791"/>
                <a:gd name="T14" fmla="*/ 236 w 1769"/>
                <a:gd name="T15" fmla="*/ 88 h 791"/>
                <a:gd name="T16" fmla="*/ 189 w 1769"/>
                <a:gd name="T17" fmla="*/ 58 h 791"/>
                <a:gd name="T18" fmla="*/ 99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3" name="Freeform 194"/>
            <p:cNvSpPr>
              <a:spLocks/>
            </p:cNvSpPr>
            <p:nvPr/>
          </p:nvSpPr>
          <p:spPr bwMode="hidden">
            <a:xfrm rot="1080363">
              <a:off x="3897" y="903"/>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4" name="Freeform 195"/>
            <p:cNvSpPr>
              <a:spLocks/>
            </p:cNvSpPr>
            <p:nvPr/>
          </p:nvSpPr>
          <p:spPr bwMode="hidden">
            <a:xfrm rot="1080363">
              <a:off x="4405" y="1033"/>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5" name="Freeform 196"/>
            <p:cNvSpPr>
              <a:spLocks/>
            </p:cNvSpPr>
            <p:nvPr/>
          </p:nvSpPr>
          <p:spPr bwMode="hidden">
            <a:xfrm rot="463793">
              <a:off x="3908" y="832"/>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6" name="Freeform 197"/>
            <p:cNvSpPr>
              <a:spLocks/>
            </p:cNvSpPr>
            <p:nvPr/>
          </p:nvSpPr>
          <p:spPr bwMode="hidden">
            <a:xfrm rot="463793">
              <a:off x="4397" y="886"/>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7" name="Freeform 198"/>
            <p:cNvSpPr>
              <a:spLocks/>
            </p:cNvSpPr>
            <p:nvPr/>
          </p:nvSpPr>
          <p:spPr bwMode="hidden">
            <a:xfrm rot="-84182">
              <a:off x="3916" y="791"/>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8" name="Freeform 199"/>
            <p:cNvSpPr>
              <a:spLocks/>
            </p:cNvSpPr>
            <p:nvPr/>
          </p:nvSpPr>
          <p:spPr bwMode="hidden">
            <a:xfrm rot="-84182">
              <a:off x="4367" y="785"/>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49" name="Freeform 200"/>
            <p:cNvSpPr>
              <a:spLocks/>
            </p:cNvSpPr>
            <p:nvPr/>
          </p:nvSpPr>
          <p:spPr bwMode="hidden">
            <a:xfrm rot="-802576">
              <a:off x="3901" y="740"/>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0" name="Freeform 201"/>
            <p:cNvSpPr>
              <a:spLocks/>
            </p:cNvSpPr>
            <p:nvPr/>
          </p:nvSpPr>
          <p:spPr bwMode="hidden">
            <a:xfrm rot="-802576">
              <a:off x="4295" y="672"/>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1" name="Freeform 202"/>
            <p:cNvSpPr>
              <a:spLocks/>
            </p:cNvSpPr>
            <p:nvPr/>
          </p:nvSpPr>
          <p:spPr bwMode="hidden">
            <a:xfrm rot="18888116" flipH="1">
              <a:off x="3235" y="1137"/>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2" name="Freeform 203"/>
            <p:cNvSpPr>
              <a:spLocks/>
            </p:cNvSpPr>
            <p:nvPr/>
          </p:nvSpPr>
          <p:spPr bwMode="hidden">
            <a:xfrm rot="18888116" flipH="1">
              <a:off x="3087" y="1433"/>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3" name="Freeform 204"/>
            <p:cNvSpPr>
              <a:spLocks/>
            </p:cNvSpPr>
            <p:nvPr/>
          </p:nvSpPr>
          <p:spPr bwMode="hidden">
            <a:xfrm rot="19495919" flipH="1">
              <a:off x="3160" y="1085"/>
              <a:ext cx="586" cy="112"/>
            </a:xfrm>
            <a:custGeom>
              <a:avLst/>
              <a:gdLst>
                <a:gd name="T0" fmla="*/ 0 w 2736"/>
                <a:gd name="T1" fmla="*/ 112 h 504"/>
                <a:gd name="T2" fmla="*/ 185 w 2736"/>
                <a:gd name="T3" fmla="*/ 37 h 504"/>
                <a:gd name="T4" fmla="*/ 380 w 2736"/>
                <a:gd name="T5" fmla="*/ 5 h 504"/>
                <a:gd name="T6" fmla="*/ 586 w 2736"/>
                <a:gd name="T7" fmla="*/ 5 h 504"/>
                <a:gd name="T8" fmla="*/ 583 w 2736"/>
                <a:gd name="T9" fmla="*/ 23 h 504"/>
                <a:gd name="T10" fmla="*/ 378 w 2736"/>
                <a:gd name="T11" fmla="*/ 23 h 504"/>
                <a:gd name="T12" fmla="*/ 140 w 2736"/>
                <a:gd name="T13" fmla="*/ 65 h 504"/>
                <a:gd name="T14" fmla="*/ 0 w 2736"/>
                <a:gd name="T15" fmla="*/ 11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4" name="Freeform 205"/>
            <p:cNvSpPr>
              <a:spLocks/>
            </p:cNvSpPr>
            <p:nvPr/>
          </p:nvSpPr>
          <p:spPr bwMode="hidden">
            <a:xfrm rot="19495919" flipH="1">
              <a:off x="2950" y="1339"/>
              <a:ext cx="315" cy="176"/>
            </a:xfrm>
            <a:custGeom>
              <a:avLst/>
              <a:gdLst>
                <a:gd name="T0" fmla="*/ 1 w 1769"/>
                <a:gd name="T1" fmla="*/ 2 h 791"/>
                <a:gd name="T2" fmla="*/ 86 w 1769"/>
                <a:gd name="T3" fmla="*/ 12 h 791"/>
                <a:gd name="T4" fmla="*/ 206 w 1769"/>
                <a:gd name="T5" fmla="*/ 45 h 791"/>
                <a:gd name="T6" fmla="*/ 287 w 1769"/>
                <a:gd name="T7" fmla="*/ 96 h 791"/>
                <a:gd name="T8" fmla="*/ 313 w 1769"/>
                <a:gd name="T9" fmla="*/ 136 h 791"/>
                <a:gd name="T10" fmla="*/ 301 w 1769"/>
                <a:gd name="T11" fmla="*/ 175 h 791"/>
                <a:gd name="T12" fmla="*/ 283 w 1769"/>
                <a:gd name="T13" fmla="*/ 141 h 791"/>
                <a:gd name="T14" fmla="*/ 247 w 1769"/>
                <a:gd name="T15" fmla="*/ 101 h 791"/>
                <a:gd name="T16" fmla="*/ 197 w 1769"/>
                <a:gd name="T17" fmla="*/ 66 h 791"/>
                <a:gd name="T18" fmla="*/ 103 w 1769"/>
                <a:gd name="T19" fmla="*/ 34 h 791"/>
                <a:gd name="T20" fmla="*/ 0 w 1769"/>
                <a:gd name="T21" fmla="*/ 17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5" name="Freeform 206"/>
            <p:cNvSpPr>
              <a:spLocks/>
            </p:cNvSpPr>
            <p:nvPr/>
          </p:nvSpPr>
          <p:spPr bwMode="hidden">
            <a:xfrm rot="20017085" flipH="1">
              <a:off x="3175" y="1025"/>
              <a:ext cx="561" cy="98"/>
            </a:xfrm>
            <a:custGeom>
              <a:avLst/>
              <a:gdLst>
                <a:gd name="T0" fmla="*/ 0 w 2736"/>
                <a:gd name="T1" fmla="*/ 98 h 504"/>
                <a:gd name="T2" fmla="*/ 177 w 2736"/>
                <a:gd name="T3" fmla="*/ 33 h 504"/>
                <a:gd name="T4" fmla="*/ 364 w 2736"/>
                <a:gd name="T5" fmla="*/ 5 h 504"/>
                <a:gd name="T6" fmla="*/ 561 w 2736"/>
                <a:gd name="T7" fmla="*/ 5 h 504"/>
                <a:gd name="T8" fmla="*/ 558 w 2736"/>
                <a:gd name="T9" fmla="*/ 20 h 504"/>
                <a:gd name="T10" fmla="*/ 362 w 2736"/>
                <a:gd name="T11" fmla="*/ 20 h 504"/>
                <a:gd name="T12" fmla="*/ 134 w 2736"/>
                <a:gd name="T13" fmla="*/ 57 h 504"/>
                <a:gd name="T14" fmla="*/ 0 w 2736"/>
                <a:gd name="T15" fmla="*/ 9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6" name="Freeform 207"/>
            <p:cNvSpPr>
              <a:spLocks/>
            </p:cNvSpPr>
            <p:nvPr/>
          </p:nvSpPr>
          <p:spPr bwMode="hidden">
            <a:xfrm rot="20017085" flipH="1">
              <a:off x="2935" y="1215"/>
              <a:ext cx="301" cy="153"/>
            </a:xfrm>
            <a:custGeom>
              <a:avLst/>
              <a:gdLst>
                <a:gd name="T0" fmla="*/ 1 w 1769"/>
                <a:gd name="T1" fmla="*/ 2 h 791"/>
                <a:gd name="T2" fmla="*/ 83 w 1769"/>
                <a:gd name="T3" fmla="*/ 11 h 791"/>
                <a:gd name="T4" fmla="*/ 197 w 1769"/>
                <a:gd name="T5" fmla="*/ 39 h 791"/>
                <a:gd name="T6" fmla="*/ 274 w 1769"/>
                <a:gd name="T7" fmla="*/ 84 h 791"/>
                <a:gd name="T8" fmla="*/ 299 w 1769"/>
                <a:gd name="T9" fmla="*/ 118 h 791"/>
                <a:gd name="T10" fmla="*/ 287 w 1769"/>
                <a:gd name="T11" fmla="*/ 152 h 791"/>
                <a:gd name="T12" fmla="*/ 270 w 1769"/>
                <a:gd name="T13" fmla="*/ 122 h 791"/>
                <a:gd name="T14" fmla="*/ 236 w 1769"/>
                <a:gd name="T15" fmla="*/ 88 h 791"/>
                <a:gd name="T16" fmla="*/ 189 w 1769"/>
                <a:gd name="T17" fmla="*/ 57 h 791"/>
                <a:gd name="T18" fmla="*/ 99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7" name="Freeform 208"/>
            <p:cNvSpPr>
              <a:spLocks/>
            </p:cNvSpPr>
            <p:nvPr/>
          </p:nvSpPr>
          <p:spPr bwMode="hidden">
            <a:xfrm rot="20519637" flipH="1">
              <a:off x="3185" y="961"/>
              <a:ext cx="542" cy="108"/>
            </a:xfrm>
            <a:custGeom>
              <a:avLst/>
              <a:gdLst>
                <a:gd name="T0" fmla="*/ 0 w 2736"/>
                <a:gd name="T1" fmla="*/ 108 h 504"/>
                <a:gd name="T2" fmla="*/ 171 w 2736"/>
                <a:gd name="T3" fmla="*/ 36 h 504"/>
                <a:gd name="T4" fmla="*/ 352 w 2736"/>
                <a:gd name="T5" fmla="*/ 5 h 504"/>
                <a:gd name="T6" fmla="*/ 542 w 2736"/>
                <a:gd name="T7" fmla="*/ 5 h 504"/>
                <a:gd name="T8" fmla="*/ 539 w 2736"/>
                <a:gd name="T9" fmla="*/ 22 h 504"/>
                <a:gd name="T10" fmla="*/ 349 w 2736"/>
                <a:gd name="T11" fmla="*/ 22 h 504"/>
                <a:gd name="T12" fmla="*/ 130 w 2736"/>
                <a:gd name="T13" fmla="*/ 63 h 504"/>
                <a:gd name="T14" fmla="*/ 0 w 2736"/>
                <a:gd name="T15" fmla="*/ 10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8" name="Freeform 209"/>
            <p:cNvSpPr>
              <a:spLocks/>
            </p:cNvSpPr>
            <p:nvPr/>
          </p:nvSpPr>
          <p:spPr bwMode="hidden">
            <a:xfrm rot="20519637" flipH="1">
              <a:off x="2928" y="1090"/>
              <a:ext cx="291" cy="170"/>
            </a:xfrm>
            <a:custGeom>
              <a:avLst/>
              <a:gdLst>
                <a:gd name="T0" fmla="*/ 1 w 1769"/>
                <a:gd name="T1" fmla="*/ 2 h 791"/>
                <a:gd name="T2" fmla="*/ 80 w 1769"/>
                <a:gd name="T3" fmla="*/ 12 h 791"/>
                <a:gd name="T4" fmla="*/ 190 w 1769"/>
                <a:gd name="T5" fmla="*/ 43 h 791"/>
                <a:gd name="T6" fmla="*/ 265 w 1769"/>
                <a:gd name="T7" fmla="*/ 93 h 791"/>
                <a:gd name="T8" fmla="*/ 289 w 1769"/>
                <a:gd name="T9" fmla="*/ 131 h 791"/>
                <a:gd name="T10" fmla="*/ 278 w 1769"/>
                <a:gd name="T11" fmla="*/ 169 h 791"/>
                <a:gd name="T12" fmla="*/ 261 w 1769"/>
                <a:gd name="T13" fmla="*/ 136 h 791"/>
                <a:gd name="T14" fmla="*/ 228 w 1769"/>
                <a:gd name="T15" fmla="*/ 98 h 791"/>
                <a:gd name="T16" fmla="*/ 182 w 1769"/>
                <a:gd name="T17" fmla="*/ 64 h 791"/>
                <a:gd name="T18" fmla="*/ 96 w 1769"/>
                <a:gd name="T19" fmla="*/ 33 h 791"/>
                <a:gd name="T20" fmla="*/ 0 w 1769"/>
                <a:gd name="T21" fmla="*/ 16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59" name="Freeform 210"/>
            <p:cNvSpPr>
              <a:spLocks/>
            </p:cNvSpPr>
            <p:nvPr/>
          </p:nvSpPr>
          <p:spPr bwMode="hidden">
            <a:xfrm rot="21136207" flipH="1">
              <a:off x="3217" y="889"/>
              <a:ext cx="499" cy="101"/>
            </a:xfrm>
            <a:custGeom>
              <a:avLst/>
              <a:gdLst>
                <a:gd name="T0" fmla="*/ 0 w 2736"/>
                <a:gd name="T1" fmla="*/ 101 h 504"/>
                <a:gd name="T2" fmla="*/ 158 w 2736"/>
                <a:gd name="T3" fmla="*/ 34 h 504"/>
                <a:gd name="T4" fmla="*/ 324 w 2736"/>
                <a:gd name="T5" fmla="*/ 5 h 504"/>
                <a:gd name="T6" fmla="*/ 499 w 2736"/>
                <a:gd name="T7" fmla="*/ 5 h 504"/>
                <a:gd name="T8" fmla="*/ 496 w 2736"/>
                <a:gd name="T9" fmla="*/ 21 h 504"/>
                <a:gd name="T10" fmla="*/ 322 w 2736"/>
                <a:gd name="T11" fmla="*/ 21 h 504"/>
                <a:gd name="T12" fmla="*/ 119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0" name="Freeform 211"/>
            <p:cNvSpPr>
              <a:spLocks/>
            </p:cNvSpPr>
            <p:nvPr/>
          </p:nvSpPr>
          <p:spPr bwMode="hidden">
            <a:xfrm rot="21136207" flipH="1">
              <a:off x="2959" y="943"/>
              <a:ext cx="268" cy="158"/>
            </a:xfrm>
            <a:custGeom>
              <a:avLst/>
              <a:gdLst>
                <a:gd name="T0" fmla="*/ 1 w 1769"/>
                <a:gd name="T1" fmla="*/ 2 h 791"/>
                <a:gd name="T2" fmla="*/ 73 w 1769"/>
                <a:gd name="T3" fmla="*/ 11 h 791"/>
                <a:gd name="T4" fmla="*/ 175 w 1769"/>
                <a:gd name="T5" fmla="*/ 40 h 791"/>
                <a:gd name="T6" fmla="*/ 244 w 1769"/>
                <a:gd name="T7" fmla="*/ 86 h 791"/>
                <a:gd name="T8" fmla="*/ 266 w 1769"/>
                <a:gd name="T9" fmla="*/ 122 h 791"/>
                <a:gd name="T10" fmla="*/ 256 w 1769"/>
                <a:gd name="T11" fmla="*/ 157 h 791"/>
                <a:gd name="T12" fmla="*/ 241 w 1769"/>
                <a:gd name="T13" fmla="*/ 126 h 791"/>
                <a:gd name="T14" fmla="*/ 210 w 1769"/>
                <a:gd name="T15" fmla="*/ 91 h 791"/>
                <a:gd name="T16" fmla="*/ 168 w 1769"/>
                <a:gd name="T17" fmla="*/ 59 h 791"/>
                <a:gd name="T18" fmla="*/ 8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1" name="Freeform 212"/>
            <p:cNvSpPr>
              <a:spLocks/>
            </p:cNvSpPr>
            <p:nvPr/>
          </p:nvSpPr>
          <p:spPr bwMode="hidden">
            <a:xfrm rot="84182" flipH="1">
              <a:off x="3254" y="848"/>
              <a:ext cx="454" cy="71"/>
            </a:xfrm>
            <a:custGeom>
              <a:avLst/>
              <a:gdLst>
                <a:gd name="T0" fmla="*/ 0 w 2736"/>
                <a:gd name="T1" fmla="*/ 71 h 504"/>
                <a:gd name="T2" fmla="*/ 143 w 2736"/>
                <a:gd name="T3" fmla="*/ 24 h 504"/>
                <a:gd name="T4" fmla="*/ 295 w 2736"/>
                <a:gd name="T5" fmla="*/ 3 h 504"/>
                <a:gd name="T6" fmla="*/ 454 w 2736"/>
                <a:gd name="T7" fmla="*/ 3 h 504"/>
                <a:gd name="T8" fmla="*/ 451 w 2736"/>
                <a:gd name="T9" fmla="*/ 15 h 504"/>
                <a:gd name="T10" fmla="*/ 293 w 2736"/>
                <a:gd name="T11" fmla="*/ 15 h 504"/>
                <a:gd name="T12" fmla="*/ 109 w 2736"/>
                <a:gd name="T13" fmla="*/ 41 h 504"/>
                <a:gd name="T14" fmla="*/ 0 w 2736"/>
                <a:gd name="T15" fmla="*/ 7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2" name="Freeform 213"/>
            <p:cNvSpPr>
              <a:spLocks/>
            </p:cNvSpPr>
            <p:nvPr/>
          </p:nvSpPr>
          <p:spPr bwMode="hidden">
            <a:xfrm rot="84182" flipH="1">
              <a:off x="3013" y="842"/>
              <a:ext cx="244" cy="111"/>
            </a:xfrm>
            <a:custGeom>
              <a:avLst/>
              <a:gdLst>
                <a:gd name="T0" fmla="*/ 1 w 1769"/>
                <a:gd name="T1" fmla="*/ 1 h 791"/>
                <a:gd name="T2" fmla="*/ 67 w 1769"/>
                <a:gd name="T3" fmla="*/ 8 h 791"/>
                <a:gd name="T4" fmla="*/ 160 w 1769"/>
                <a:gd name="T5" fmla="*/ 28 h 791"/>
                <a:gd name="T6" fmla="*/ 222 w 1769"/>
                <a:gd name="T7" fmla="*/ 61 h 791"/>
                <a:gd name="T8" fmla="*/ 242 w 1769"/>
                <a:gd name="T9" fmla="*/ 85 h 791"/>
                <a:gd name="T10" fmla="*/ 233 w 1769"/>
                <a:gd name="T11" fmla="*/ 110 h 791"/>
                <a:gd name="T12" fmla="*/ 219 w 1769"/>
                <a:gd name="T13" fmla="*/ 89 h 791"/>
                <a:gd name="T14" fmla="*/ 192 w 1769"/>
                <a:gd name="T15" fmla="*/ 64 h 791"/>
                <a:gd name="T16" fmla="*/ 153 w 1769"/>
                <a:gd name="T17" fmla="*/ 42 h 791"/>
                <a:gd name="T18" fmla="*/ 8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3" name="Freeform 214"/>
            <p:cNvSpPr>
              <a:spLocks/>
            </p:cNvSpPr>
            <p:nvPr/>
          </p:nvSpPr>
          <p:spPr bwMode="hidden">
            <a:xfrm rot="802576" flipH="1">
              <a:off x="3324" y="797"/>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4" name="Freeform 215"/>
            <p:cNvSpPr>
              <a:spLocks/>
            </p:cNvSpPr>
            <p:nvPr/>
          </p:nvSpPr>
          <p:spPr bwMode="hidden">
            <a:xfrm rot="802576" flipH="1">
              <a:off x="3115" y="729"/>
              <a:ext cx="214" cy="108"/>
            </a:xfrm>
            <a:custGeom>
              <a:avLst/>
              <a:gdLst>
                <a:gd name="T0" fmla="*/ 1 w 1769"/>
                <a:gd name="T1" fmla="*/ 1 h 791"/>
                <a:gd name="T2" fmla="*/ 59 w 1769"/>
                <a:gd name="T3" fmla="*/ 8 h 791"/>
                <a:gd name="T4" fmla="*/ 140 w 1769"/>
                <a:gd name="T5" fmla="*/ 27 h 791"/>
                <a:gd name="T6" fmla="*/ 195 w 1769"/>
                <a:gd name="T7" fmla="*/ 59 h 791"/>
                <a:gd name="T8" fmla="*/ 212 w 1769"/>
                <a:gd name="T9" fmla="*/ 83 h 791"/>
                <a:gd name="T10" fmla="*/ 204 w 1769"/>
                <a:gd name="T11" fmla="*/ 107 h 791"/>
                <a:gd name="T12" fmla="*/ 192 w 1769"/>
                <a:gd name="T13" fmla="*/ 86 h 791"/>
                <a:gd name="T14" fmla="*/ 168 w 1769"/>
                <a:gd name="T15" fmla="*/ 62 h 791"/>
                <a:gd name="T16" fmla="*/ 134 w 1769"/>
                <a:gd name="T17" fmla="*/ 40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5" name="Freeform 216"/>
            <p:cNvSpPr>
              <a:spLocks/>
            </p:cNvSpPr>
            <p:nvPr/>
          </p:nvSpPr>
          <p:spPr bwMode="hidden">
            <a:xfrm rot="1277471" flipH="1">
              <a:off x="3350" y="775"/>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6" name="Freeform 217"/>
            <p:cNvSpPr>
              <a:spLocks/>
            </p:cNvSpPr>
            <p:nvPr/>
          </p:nvSpPr>
          <p:spPr bwMode="hidden">
            <a:xfrm rot="1277471" flipH="1">
              <a:off x="3151" y="665"/>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7" name="Freeform 218"/>
            <p:cNvSpPr>
              <a:spLocks/>
            </p:cNvSpPr>
            <p:nvPr/>
          </p:nvSpPr>
          <p:spPr bwMode="hidden">
            <a:xfrm rot="2028410" flipH="1">
              <a:off x="3394" y="745"/>
              <a:ext cx="399" cy="69"/>
            </a:xfrm>
            <a:custGeom>
              <a:avLst/>
              <a:gdLst>
                <a:gd name="T0" fmla="*/ 0 w 2736"/>
                <a:gd name="T1" fmla="*/ 69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8" name="Freeform 219"/>
            <p:cNvSpPr>
              <a:spLocks/>
            </p:cNvSpPr>
            <p:nvPr/>
          </p:nvSpPr>
          <p:spPr bwMode="hidden">
            <a:xfrm rot="2028410" flipH="1">
              <a:off x="3222" y="574"/>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69" name="Freeform 220"/>
            <p:cNvSpPr>
              <a:spLocks/>
            </p:cNvSpPr>
            <p:nvPr/>
          </p:nvSpPr>
          <p:spPr bwMode="hidden">
            <a:xfrm rot="2664424" flipH="1">
              <a:off x="3433" y="700"/>
              <a:ext cx="404" cy="69"/>
            </a:xfrm>
            <a:custGeom>
              <a:avLst/>
              <a:gdLst>
                <a:gd name="T0" fmla="*/ 0 w 2736"/>
                <a:gd name="T1" fmla="*/ 69 h 504"/>
                <a:gd name="T2" fmla="*/ 128 w 2736"/>
                <a:gd name="T3" fmla="*/ 23 h 504"/>
                <a:gd name="T4" fmla="*/ 262 w 2736"/>
                <a:gd name="T5" fmla="*/ 3 h 504"/>
                <a:gd name="T6" fmla="*/ 404 w 2736"/>
                <a:gd name="T7" fmla="*/ 3 h 504"/>
                <a:gd name="T8" fmla="*/ 402 w 2736"/>
                <a:gd name="T9" fmla="*/ 14 h 504"/>
                <a:gd name="T10" fmla="*/ 260 w 2736"/>
                <a:gd name="T11" fmla="*/ 14 h 504"/>
                <a:gd name="T12" fmla="*/ 97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0" name="Freeform 221"/>
            <p:cNvSpPr>
              <a:spLocks/>
            </p:cNvSpPr>
            <p:nvPr/>
          </p:nvSpPr>
          <p:spPr bwMode="hidden">
            <a:xfrm rot="2664424" flipH="1">
              <a:off x="3290" y="481"/>
              <a:ext cx="217" cy="109"/>
            </a:xfrm>
            <a:custGeom>
              <a:avLst/>
              <a:gdLst>
                <a:gd name="T0" fmla="*/ 1 w 1769"/>
                <a:gd name="T1" fmla="*/ 1 h 791"/>
                <a:gd name="T2" fmla="*/ 59 w 1769"/>
                <a:gd name="T3" fmla="*/ 8 h 791"/>
                <a:gd name="T4" fmla="*/ 142 w 1769"/>
                <a:gd name="T5" fmla="*/ 28 h 791"/>
                <a:gd name="T6" fmla="*/ 198 w 1769"/>
                <a:gd name="T7" fmla="*/ 60 h 791"/>
                <a:gd name="T8" fmla="*/ 215 w 1769"/>
                <a:gd name="T9" fmla="*/ 84 h 791"/>
                <a:gd name="T10" fmla="*/ 207 w 1769"/>
                <a:gd name="T11" fmla="*/ 108 h 791"/>
                <a:gd name="T12" fmla="*/ 195 w 1769"/>
                <a:gd name="T13" fmla="*/ 87 h 791"/>
                <a:gd name="T14" fmla="*/ 170 w 1769"/>
                <a:gd name="T15" fmla="*/ 63 h 791"/>
                <a:gd name="T16" fmla="*/ 136 w 1769"/>
                <a:gd name="T17" fmla="*/ 41 h 791"/>
                <a:gd name="T18" fmla="*/ 71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1" name="Freeform 222"/>
            <p:cNvSpPr>
              <a:spLocks/>
            </p:cNvSpPr>
            <p:nvPr/>
          </p:nvSpPr>
          <p:spPr bwMode="hidden">
            <a:xfrm rot="3473776" flipH="1">
              <a:off x="3518" y="685"/>
              <a:ext cx="356" cy="70"/>
            </a:xfrm>
            <a:custGeom>
              <a:avLst/>
              <a:gdLst>
                <a:gd name="T0" fmla="*/ 0 w 2736"/>
                <a:gd name="T1" fmla="*/ 70 h 504"/>
                <a:gd name="T2" fmla="*/ 112 w 2736"/>
                <a:gd name="T3" fmla="*/ 23 h 504"/>
                <a:gd name="T4" fmla="*/ 231 w 2736"/>
                <a:gd name="T5" fmla="*/ 3 h 504"/>
                <a:gd name="T6" fmla="*/ 356 w 2736"/>
                <a:gd name="T7" fmla="*/ 3 h 504"/>
                <a:gd name="T8" fmla="*/ 354 w 2736"/>
                <a:gd name="T9" fmla="*/ 14 h 504"/>
                <a:gd name="T10" fmla="*/ 230 w 2736"/>
                <a:gd name="T11" fmla="*/ 14 h 504"/>
                <a:gd name="T12" fmla="*/ 8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2" name="Freeform 223"/>
            <p:cNvSpPr>
              <a:spLocks/>
            </p:cNvSpPr>
            <p:nvPr/>
          </p:nvSpPr>
          <p:spPr bwMode="hidden">
            <a:xfrm rot="3473776" flipH="1">
              <a:off x="3438" y="450"/>
              <a:ext cx="191" cy="109"/>
            </a:xfrm>
            <a:custGeom>
              <a:avLst/>
              <a:gdLst>
                <a:gd name="T0" fmla="*/ 1 w 1769"/>
                <a:gd name="T1" fmla="*/ 1 h 791"/>
                <a:gd name="T2" fmla="*/ 52 w 1769"/>
                <a:gd name="T3" fmla="*/ 8 h 791"/>
                <a:gd name="T4" fmla="*/ 125 w 1769"/>
                <a:gd name="T5" fmla="*/ 28 h 791"/>
                <a:gd name="T6" fmla="*/ 174 w 1769"/>
                <a:gd name="T7" fmla="*/ 60 h 791"/>
                <a:gd name="T8" fmla="*/ 190 w 1769"/>
                <a:gd name="T9" fmla="*/ 84 h 791"/>
                <a:gd name="T10" fmla="*/ 182 w 1769"/>
                <a:gd name="T11" fmla="*/ 108 h 791"/>
                <a:gd name="T12" fmla="*/ 172 w 1769"/>
                <a:gd name="T13" fmla="*/ 87 h 791"/>
                <a:gd name="T14" fmla="*/ 150 w 1769"/>
                <a:gd name="T15" fmla="*/ 63 h 791"/>
                <a:gd name="T16" fmla="*/ 120 w 1769"/>
                <a:gd name="T17" fmla="*/ 41 h 791"/>
                <a:gd name="T18" fmla="*/ 63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3" name="Freeform 224"/>
            <p:cNvSpPr>
              <a:spLocks/>
            </p:cNvSpPr>
            <p:nvPr/>
          </p:nvSpPr>
          <p:spPr bwMode="hidden">
            <a:xfrm rot="4126480" flipH="1">
              <a:off x="3577" y="673"/>
              <a:ext cx="342" cy="69"/>
            </a:xfrm>
            <a:custGeom>
              <a:avLst/>
              <a:gdLst>
                <a:gd name="T0" fmla="*/ 0 w 2736"/>
                <a:gd name="T1" fmla="*/ 69 h 504"/>
                <a:gd name="T2" fmla="*/ 108 w 2736"/>
                <a:gd name="T3" fmla="*/ 23 h 504"/>
                <a:gd name="T4" fmla="*/ 222 w 2736"/>
                <a:gd name="T5" fmla="*/ 3 h 504"/>
                <a:gd name="T6" fmla="*/ 342 w 2736"/>
                <a:gd name="T7" fmla="*/ 3 h 504"/>
                <a:gd name="T8" fmla="*/ 340 w 2736"/>
                <a:gd name="T9" fmla="*/ 14 h 504"/>
                <a:gd name="T10" fmla="*/ 221 w 2736"/>
                <a:gd name="T11" fmla="*/ 14 h 504"/>
                <a:gd name="T12" fmla="*/ 82 w 2736"/>
                <a:gd name="T13" fmla="*/ 40 h 504"/>
                <a:gd name="T14" fmla="*/ 0 w 2736"/>
                <a:gd name="T15" fmla="*/ 6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4" name="Freeform 225"/>
            <p:cNvSpPr>
              <a:spLocks/>
            </p:cNvSpPr>
            <p:nvPr/>
          </p:nvSpPr>
          <p:spPr bwMode="hidden">
            <a:xfrm rot="4126480" flipH="1">
              <a:off x="3541" y="421"/>
              <a:ext cx="184" cy="109"/>
            </a:xfrm>
            <a:custGeom>
              <a:avLst/>
              <a:gdLst>
                <a:gd name="T0" fmla="*/ 1 w 1769"/>
                <a:gd name="T1" fmla="*/ 1 h 791"/>
                <a:gd name="T2" fmla="*/ 50 w 1769"/>
                <a:gd name="T3" fmla="*/ 8 h 791"/>
                <a:gd name="T4" fmla="*/ 120 w 1769"/>
                <a:gd name="T5" fmla="*/ 28 h 791"/>
                <a:gd name="T6" fmla="*/ 168 w 1769"/>
                <a:gd name="T7" fmla="*/ 60 h 791"/>
                <a:gd name="T8" fmla="*/ 183 w 1769"/>
                <a:gd name="T9" fmla="*/ 84 h 791"/>
                <a:gd name="T10" fmla="*/ 176 w 1769"/>
                <a:gd name="T11" fmla="*/ 108 h 791"/>
                <a:gd name="T12" fmla="*/ 165 w 1769"/>
                <a:gd name="T13" fmla="*/ 87 h 791"/>
                <a:gd name="T14" fmla="*/ 144 w 1769"/>
                <a:gd name="T15" fmla="*/ 63 h 791"/>
                <a:gd name="T16" fmla="*/ 115 w 1769"/>
                <a:gd name="T17" fmla="*/ 41 h 791"/>
                <a:gd name="T18" fmla="*/ 6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5" name="Freeform 226"/>
            <p:cNvSpPr>
              <a:spLocks/>
            </p:cNvSpPr>
            <p:nvPr/>
          </p:nvSpPr>
          <p:spPr bwMode="hidden">
            <a:xfrm rot="-1325434">
              <a:off x="3864" y="705"/>
              <a:ext cx="398" cy="70"/>
            </a:xfrm>
            <a:custGeom>
              <a:avLst/>
              <a:gdLst>
                <a:gd name="T0" fmla="*/ 0 w 2736"/>
                <a:gd name="T1" fmla="*/ 70 h 504"/>
                <a:gd name="T2" fmla="*/ 126 w 2736"/>
                <a:gd name="T3" fmla="*/ 23 h 504"/>
                <a:gd name="T4" fmla="*/ 258 w 2736"/>
                <a:gd name="T5" fmla="*/ 3 h 504"/>
                <a:gd name="T6" fmla="*/ 398 w 2736"/>
                <a:gd name="T7" fmla="*/ 3 h 504"/>
                <a:gd name="T8" fmla="*/ 396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6" name="Freeform 227"/>
            <p:cNvSpPr>
              <a:spLocks/>
            </p:cNvSpPr>
            <p:nvPr/>
          </p:nvSpPr>
          <p:spPr bwMode="hidden">
            <a:xfrm rot="-1325434">
              <a:off x="4246" y="592"/>
              <a:ext cx="214" cy="109"/>
            </a:xfrm>
            <a:custGeom>
              <a:avLst/>
              <a:gdLst>
                <a:gd name="T0" fmla="*/ 1 w 1769"/>
                <a:gd name="T1" fmla="*/ 1 h 791"/>
                <a:gd name="T2" fmla="*/ 59 w 1769"/>
                <a:gd name="T3" fmla="*/ 8 h 791"/>
                <a:gd name="T4" fmla="*/ 140 w 1769"/>
                <a:gd name="T5" fmla="*/ 28 h 791"/>
                <a:gd name="T6" fmla="*/ 195 w 1769"/>
                <a:gd name="T7" fmla="*/ 60 h 791"/>
                <a:gd name="T8" fmla="*/ 212 w 1769"/>
                <a:gd name="T9" fmla="*/ 84 h 791"/>
                <a:gd name="T10" fmla="*/ 204 w 1769"/>
                <a:gd name="T11" fmla="*/ 108 h 791"/>
                <a:gd name="T12" fmla="*/ 192 w 1769"/>
                <a:gd name="T13" fmla="*/ 87 h 791"/>
                <a:gd name="T14" fmla="*/ 168 w 1769"/>
                <a:gd name="T15" fmla="*/ 63 h 791"/>
                <a:gd name="T16" fmla="*/ 134 w 1769"/>
                <a:gd name="T17" fmla="*/ 41 h 791"/>
                <a:gd name="T18" fmla="*/ 70 w 1769"/>
                <a:gd name="T19" fmla="*/ 21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7" name="Freeform 228"/>
            <p:cNvSpPr>
              <a:spLocks/>
            </p:cNvSpPr>
            <p:nvPr/>
          </p:nvSpPr>
          <p:spPr bwMode="hidden">
            <a:xfrm rot="-1921064">
              <a:off x="3819" y="681"/>
              <a:ext cx="399" cy="70"/>
            </a:xfrm>
            <a:custGeom>
              <a:avLst/>
              <a:gdLst>
                <a:gd name="T0" fmla="*/ 0 w 2736"/>
                <a:gd name="T1" fmla="*/ 70 h 504"/>
                <a:gd name="T2" fmla="*/ 126 w 2736"/>
                <a:gd name="T3" fmla="*/ 23 h 504"/>
                <a:gd name="T4" fmla="*/ 259 w 2736"/>
                <a:gd name="T5" fmla="*/ 3 h 504"/>
                <a:gd name="T6" fmla="*/ 399 w 2736"/>
                <a:gd name="T7" fmla="*/ 3 h 504"/>
                <a:gd name="T8" fmla="*/ 397 w 2736"/>
                <a:gd name="T9" fmla="*/ 14 h 504"/>
                <a:gd name="T10" fmla="*/ 257 w 2736"/>
                <a:gd name="T11" fmla="*/ 14 h 504"/>
                <a:gd name="T12" fmla="*/ 95 w 2736"/>
                <a:gd name="T13" fmla="*/ 41 h 504"/>
                <a:gd name="T14" fmla="*/ 0 w 2736"/>
                <a:gd name="T15" fmla="*/ 7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8" name="Freeform 229"/>
            <p:cNvSpPr>
              <a:spLocks/>
            </p:cNvSpPr>
            <p:nvPr/>
          </p:nvSpPr>
          <p:spPr bwMode="hidden">
            <a:xfrm rot="-1921064">
              <a:off x="4181" y="518"/>
              <a:ext cx="214" cy="110"/>
            </a:xfrm>
            <a:custGeom>
              <a:avLst/>
              <a:gdLst>
                <a:gd name="T0" fmla="*/ 1 w 1769"/>
                <a:gd name="T1" fmla="*/ 1 h 791"/>
                <a:gd name="T2" fmla="*/ 59 w 1769"/>
                <a:gd name="T3" fmla="*/ 8 h 791"/>
                <a:gd name="T4" fmla="*/ 140 w 1769"/>
                <a:gd name="T5" fmla="*/ 28 h 791"/>
                <a:gd name="T6" fmla="*/ 195 w 1769"/>
                <a:gd name="T7" fmla="*/ 60 h 791"/>
                <a:gd name="T8" fmla="*/ 212 w 1769"/>
                <a:gd name="T9" fmla="*/ 85 h 791"/>
                <a:gd name="T10" fmla="*/ 204 w 1769"/>
                <a:gd name="T11" fmla="*/ 109 h 791"/>
                <a:gd name="T12" fmla="*/ 192 w 1769"/>
                <a:gd name="T13" fmla="*/ 88 h 791"/>
                <a:gd name="T14" fmla="*/ 168 w 1769"/>
                <a:gd name="T15" fmla="*/ 63 h 791"/>
                <a:gd name="T16" fmla="*/ 134 w 1769"/>
                <a:gd name="T17" fmla="*/ 41 h 791"/>
                <a:gd name="T18" fmla="*/ 70 w 1769"/>
                <a:gd name="T19" fmla="*/ 21 h 791"/>
                <a:gd name="T20" fmla="*/ 0 w 1769"/>
                <a:gd name="T21" fmla="*/ 11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79" name="Freeform 230"/>
            <p:cNvSpPr>
              <a:spLocks/>
            </p:cNvSpPr>
            <p:nvPr/>
          </p:nvSpPr>
          <p:spPr bwMode="hidden">
            <a:xfrm rot="4578755" flipH="1">
              <a:off x="3632" y="690"/>
              <a:ext cx="332" cy="47"/>
            </a:xfrm>
            <a:custGeom>
              <a:avLst/>
              <a:gdLst>
                <a:gd name="T0" fmla="*/ 0 w 2736"/>
                <a:gd name="T1" fmla="*/ 47 h 504"/>
                <a:gd name="T2" fmla="*/ 105 w 2736"/>
                <a:gd name="T3" fmla="*/ 16 h 504"/>
                <a:gd name="T4" fmla="*/ 216 w 2736"/>
                <a:gd name="T5" fmla="*/ 2 h 504"/>
                <a:gd name="T6" fmla="*/ 332 w 2736"/>
                <a:gd name="T7" fmla="*/ 2 h 504"/>
                <a:gd name="T8" fmla="*/ 330 w 2736"/>
                <a:gd name="T9" fmla="*/ 10 h 504"/>
                <a:gd name="T10" fmla="*/ 214 w 2736"/>
                <a:gd name="T11" fmla="*/ 10 h 504"/>
                <a:gd name="T12" fmla="*/ 79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0" name="Freeform 231"/>
            <p:cNvSpPr>
              <a:spLocks/>
            </p:cNvSpPr>
            <p:nvPr/>
          </p:nvSpPr>
          <p:spPr bwMode="hidden">
            <a:xfrm rot="4578755" flipH="1">
              <a:off x="3639" y="447"/>
              <a:ext cx="178" cy="75"/>
            </a:xfrm>
            <a:custGeom>
              <a:avLst/>
              <a:gdLst>
                <a:gd name="T0" fmla="*/ 1 w 1769"/>
                <a:gd name="T1" fmla="*/ 1 h 791"/>
                <a:gd name="T2" fmla="*/ 49 w 1769"/>
                <a:gd name="T3" fmla="*/ 5 h 791"/>
                <a:gd name="T4" fmla="*/ 116 w 1769"/>
                <a:gd name="T5" fmla="*/ 19 h 791"/>
                <a:gd name="T6" fmla="*/ 162 w 1769"/>
                <a:gd name="T7" fmla="*/ 41 h 791"/>
                <a:gd name="T8" fmla="*/ 177 w 1769"/>
                <a:gd name="T9" fmla="*/ 58 h 791"/>
                <a:gd name="T10" fmla="*/ 170 w 1769"/>
                <a:gd name="T11" fmla="*/ 75 h 791"/>
                <a:gd name="T12" fmla="*/ 160 w 1769"/>
                <a:gd name="T13" fmla="*/ 60 h 791"/>
                <a:gd name="T14" fmla="*/ 140 w 1769"/>
                <a:gd name="T15" fmla="*/ 43 h 791"/>
                <a:gd name="T16" fmla="*/ 112 w 1769"/>
                <a:gd name="T17" fmla="*/ 28 h 791"/>
                <a:gd name="T18" fmla="*/ 58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1" name="Freeform 232"/>
            <p:cNvSpPr>
              <a:spLocks/>
            </p:cNvSpPr>
            <p:nvPr/>
          </p:nvSpPr>
          <p:spPr bwMode="hidden">
            <a:xfrm rot="-3857755">
              <a:off x="3715" y="678"/>
              <a:ext cx="343" cy="60"/>
            </a:xfrm>
            <a:custGeom>
              <a:avLst/>
              <a:gdLst>
                <a:gd name="T0" fmla="*/ 0 w 2736"/>
                <a:gd name="T1" fmla="*/ 60 h 504"/>
                <a:gd name="T2" fmla="*/ 108 w 2736"/>
                <a:gd name="T3" fmla="*/ 20 h 504"/>
                <a:gd name="T4" fmla="*/ 223 w 2736"/>
                <a:gd name="T5" fmla="*/ 3 h 504"/>
                <a:gd name="T6" fmla="*/ 343 w 2736"/>
                <a:gd name="T7" fmla="*/ 3 h 504"/>
                <a:gd name="T8" fmla="*/ 341 w 2736"/>
                <a:gd name="T9" fmla="*/ 12 h 504"/>
                <a:gd name="T10" fmla="*/ 221 w 2736"/>
                <a:gd name="T11" fmla="*/ 12 h 504"/>
                <a:gd name="T12" fmla="*/ 82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2" name="Freeform 233"/>
            <p:cNvSpPr>
              <a:spLocks/>
            </p:cNvSpPr>
            <p:nvPr/>
          </p:nvSpPr>
          <p:spPr bwMode="hidden">
            <a:xfrm rot="-3857755">
              <a:off x="3926" y="433"/>
              <a:ext cx="184" cy="93"/>
            </a:xfrm>
            <a:custGeom>
              <a:avLst/>
              <a:gdLst>
                <a:gd name="T0" fmla="*/ 1 w 1769"/>
                <a:gd name="T1" fmla="*/ 1 h 791"/>
                <a:gd name="T2" fmla="*/ 50 w 1769"/>
                <a:gd name="T3" fmla="*/ 7 h 791"/>
                <a:gd name="T4" fmla="*/ 120 w 1769"/>
                <a:gd name="T5" fmla="*/ 24 h 791"/>
                <a:gd name="T6" fmla="*/ 168 w 1769"/>
                <a:gd name="T7" fmla="*/ 51 h 791"/>
                <a:gd name="T8" fmla="*/ 183 w 1769"/>
                <a:gd name="T9" fmla="*/ 72 h 791"/>
                <a:gd name="T10" fmla="*/ 176 w 1769"/>
                <a:gd name="T11" fmla="*/ 93 h 791"/>
                <a:gd name="T12" fmla="*/ 165 w 1769"/>
                <a:gd name="T13" fmla="*/ 74 h 791"/>
                <a:gd name="T14" fmla="*/ 144 w 1769"/>
                <a:gd name="T15" fmla="*/ 53 h 791"/>
                <a:gd name="T16" fmla="*/ 115 w 1769"/>
                <a:gd name="T17" fmla="*/ 35 h 791"/>
                <a:gd name="T18" fmla="*/ 60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3" name="Freeform 234"/>
            <p:cNvSpPr>
              <a:spLocks/>
            </p:cNvSpPr>
            <p:nvPr/>
          </p:nvSpPr>
          <p:spPr bwMode="hidden">
            <a:xfrm rot="-2777260">
              <a:off x="3758" y="671"/>
              <a:ext cx="373" cy="87"/>
            </a:xfrm>
            <a:custGeom>
              <a:avLst/>
              <a:gdLst>
                <a:gd name="T0" fmla="*/ 0 w 2736"/>
                <a:gd name="T1" fmla="*/ 87 h 504"/>
                <a:gd name="T2" fmla="*/ 118 w 2736"/>
                <a:gd name="T3" fmla="*/ 29 h 504"/>
                <a:gd name="T4" fmla="*/ 242 w 2736"/>
                <a:gd name="T5" fmla="*/ 4 h 504"/>
                <a:gd name="T6" fmla="*/ 373 w 2736"/>
                <a:gd name="T7" fmla="*/ 4 h 504"/>
                <a:gd name="T8" fmla="*/ 371 w 2736"/>
                <a:gd name="T9" fmla="*/ 18 h 504"/>
                <a:gd name="T10" fmla="*/ 240 w 2736"/>
                <a:gd name="T11" fmla="*/ 18 h 504"/>
                <a:gd name="T12" fmla="*/ 89 w 2736"/>
                <a:gd name="T13" fmla="*/ 50 h 504"/>
                <a:gd name="T14" fmla="*/ 0 w 2736"/>
                <a:gd name="T15" fmla="*/ 8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4" name="Freeform 235"/>
            <p:cNvSpPr>
              <a:spLocks/>
            </p:cNvSpPr>
            <p:nvPr/>
          </p:nvSpPr>
          <p:spPr bwMode="hidden">
            <a:xfrm rot="-2777260">
              <a:off x="4061" y="460"/>
              <a:ext cx="200" cy="136"/>
            </a:xfrm>
            <a:custGeom>
              <a:avLst/>
              <a:gdLst>
                <a:gd name="T0" fmla="*/ 1 w 1769"/>
                <a:gd name="T1" fmla="*/ 1 h 791"/>
                <a:gd name="T2" fmla="*/ 55 w 1769"/>
                <a:gd name="T3" fmla="*/ 10 h 791"/>
                <a:gd name="T4" fmla="*/ 131 w 1769"/>
                <a:gd name="T5" fmla="*/ 34 h 791"/>
                <a:gd name="T6" fmla="*/ 182 w 1769"/>
                <a:gd name="T7" fmla="*/ 74 h 791"/>
                <a:gd name="T8" fmla="*/ 199 w 1769"/>
                <a:gd name="T9" fmla="*/ 105 h 791"/>
                <a:gd name="T10" fmla="*/ 191 w 1769"/>
                <a:gd name="T11" fmla="*/ 135 h 791"/>
                <a:gd name="T12" fmla="*/ 180 w 1769"/>
                <a:gd name="T13" fmla="*/ 109 h 791"/>
                <a:gd name="T14" fmla="*/ 157 w 1769"/>
                <a:gd name="T15" fmla="*/ 78 h 791"/>
                <a:gd name="T16" fmla="*/ 125 w 1769"/>
                <a:gd name="T17" fmla="*/ 51 h 791"/>
                <a:gd name="T18" fmla="*/ 66 w 1769"/>
                <a:gd name="T19" fmla="*/ 26 h 791"/>
                <a:gd name="T20" fmla="*/ 0 w 1769"/>
                <a:gd name="T21" fmla="*/ 13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5" name="Freeform 236"/>
            <p:cNvSpPr>
              <a:spLocks/>
            </p:cNvSpPr>
            <p:nvPr/>
          </p:nvSpPr>
          <p:spPr bwMode="hidden">
            <a:xfrm rot="-4903748">
              <a:off x="3695" y="685"/>
              <a:ext cx="308" cy="28"/>
            </a:xfrm>
            <a:custGeom>
              <a:avLst/>
              <a:gdLst>
                <a:gd name="T0" fmla="*/ 0 w 2736"/>
                <a:gd name="T1" fmla="*/ 28 h 504"/>
                <a:gd name="T2" fmla="*/ 97 w 2736"/>
                <a:gd name="T3" fmla="*/ 9 h 504"/>
                <a:gd name="T4" fmla="*/ 200 w 2736"/>
                <a:gd name="T5" fmla="*/ 1 h 504"/>
                <a:gd name="T6" fmla="*/ 308 w 2736"/>
                <a:gd name="T7" fmla="*/ 1 h 504"/>
                <a:gd name="T8" fmla="*/ 306 w 2736"/>
                <a:gd name="T9" fmla="*/ 6 h 504"/>
                <a:gd name="T10" fmla="*/ 199 w 2736"/>
                <a:gd name="T11" fmla="*/ 6 h 504"/>
                <a:gd name="T12" fmla="*/ 74 w 2736"/>
                <a:gd name="T13" fmla="*/ 16 h 504"/>
                <a:gd name="T14" fmla="*/ 0 w 2736"/>
                <a:gd name="T15" fmla="*/ 2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6" name="Freeform 237"/>
            <p:cNvSpPr>
              <a:spLocks/>
            </p:cNvSpPr>
            <p:nvPr/>
          </p:nvSpPr>
          <p:spPr bwMode="hidden">
            <a:xfrm rot="-4903748">
              <a:off x="3809" y="447"/>
              <a:ext cx="165" cy="43"/>
            </a:xfrm>
            <a:custGeom>
              <a:avLst/>
              <a:gdLst>
                <a:gd name="T0" fmla="*/ 0 w 1769"/>
                <a:gd name="T1" fmla="*/ 0 h 791"/>
                <a:gd name="T2" fmla="*/ 45 w 1769"/>
                <a:gd name="T3" fmla="*/ 3 h 791"/>
                <a:gd name="T4" fmla="*/ 108 w 1769"/>
                <a:gd name="T5" fmla="*/ 11 h 791"/>
                <a:gd name="T6" fmla="*/ 150 w 1769"/>
                <a:gd name="T7" fmla="*/ 23 h 791"/>
                <a:gd name="T8" fmla="*/ 164 w 1769"/>
                <a:gd name="T9" fmla="*/ 33 h 791"/>
                <a:gd name="T10" fmla="*/ 158 w 1769"/>
                <a:gd name="T11" fmla="*/ 43 h 791"/>
                <a:gd name="T12" fmla="*/ 148 w 1769"/>
                <a:gd name="T13" fmla="*/ 34 h 791"/>
                <a:gd name="T14" fmla="*/ 130 w 1769"/>
                <a:gd name="T15" fmla="*/ 25 h 791"/>
                <a:gd name="T16" fmla="*/ 103 w 1769"/>
                <a:gd name="T17" fmla="*/ 16 h 791"/>
                <a:gd name="T18" fmla="*/ 54 w 1769"/>
                <a:gd name="T19" fmla="*/ 8 h 791"/>
                <a:gd name="T20" fmla="*/ 0 w 1769"/>
                <a:gd name="T21" fmla="*/ 4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7" name="Freeform 238"/>
            <p:cNvSpPr>
              <a:spLocks/>
            </p:cNvSpPr>
            <p:nvPr/>
          </p:nvSpPr>
          <p:spPr bwMode="hidden">
            <a:xfrm rot="18335692" flipH="1">
              <a:off x="3278" y="1175"/>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8" name="Freeform 239"/>
            <p:cNvSpPr>
              <a:spLocks/>
            </p:cNvSpPr>
            <p:nvPr/>
          </p:nvSpPr>
          <p:spPr bwMode="hidden">
            <a:xfrm rot="18335692" flipH="1">
              <a:off x="3186" y="1510"/>
              <a:ext cx="299" cy="158"/>
            </a:xfrm>
            <a:custGeom>
              <a:avLst/>
              <a:gdLst>
                <a:gd name="T0" fmla="*/ 1 w 1769"/>
                <a:gd name="T1" fmla="*/ 2 h 791"/>
                <a:gd name="T2" fmla="*/ 82 w 1769"/>
                <a:gd name="T3" fmla="*/ 11 h 791"/>
                <a:gd name="T4" fmla="*/ 196 w 1769"/>
                <a:gd name="T5" fmla="*/ 40 h 791"/>
                <a:gd name="T6" fmla="*/ 272 w 1769"/>
                <a:gd name="T7" fmla="*/ 86 h 791"/>
                <a:gd name="T8" fmla="*/ 297 w 1769"/>
                <a:gd name="T9" fmla="*/ 122 h 791"/>
                <a:gd name="T10" fmla="*/ 285 w 1769"/>
                <a:gd name="T11" fmla="*/ 157 h 791"/>
                <a:gd name="T12" fmla="*/ 269 w 1769"/>
                <a:gd name="T13" fmla="*/ 126 h 791"/>
                <a:gd name="T14" fmla="*/ 235 w 1769"/>
                <a:gd name="T15" fmla="*/ 91 h 791"/>
                <a:gd name="T16" fmla="*/ 187 w 1769"/>
                <a:gd name="T17" fmla="*/ 59 h 791"/>
                <a:gd name="T18" fmla="*/ 98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89" name="Freeform 240"/>
            <p:cNvSpPr>
              <a:spLocks/>
            </p:cNvSpPr>
            <p:nvPr/>
          </p:nvSpPr>
          <p:spPr bwMode="hidden">
            <a:xfrm rot="17542885" flipH="1">
              <a:off x="3362" y="1208"/>
              <a:ext cx="515" cy="101"/>
            </a:xfrm>
            <a:custGeom>
              <a:avLst/>
              <a:gdLst>
                <a:gd name="T0" fmla="*/ 0 w 2736"/>
                <a:gd name="T1" fmla="*/ 101 h 504"/>
                <a:gd name="T2" fmla="*/ 163 w 2736"/>
                <a:gd name="T3" fmla="*/ 34 h 504"/>
                <a:gd name="T4" fmla="*/ 334 w 2736"/>
                <a:gd name="T5" fmla="*/ 5 h 504"/>
                <a:gd name="T6" fmla="*/ 515 w 2736"/>
                <a:gd name="T7" fmla="*/ 5 h 504"/>
                <a:gd name="T8" fmla="*/ 512 w 2736"/>
                <a:gd name="T9" fmla="*/ 21 h 504"/>
                <a:gd name="T10" fmla="*/ 332 w 2736"/>
                <a:gd name="T11" fmla="*/ 21 h 504"/>
                <a:gd name="T12" fmla="*/ 12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0" name="Freeform 241"/>
            <p:cNvSpPr>
              <a:spLocks/>
            </p:cNvSpPr>
            <p:nvPr/>
          </p:nvSpPr>
          <p:spPr bwMode="hidden">
            <a:xfrm rot="17542885" flipH="1">
              <a:off x="3364" y="1550"/>
              <a:ext cx="276" cy="158"/>
            </a:xfrm>
            <a:custGeom>
              <a:avLst/>
              <a:gdLst>
                <a:gd name="T0" fmla="*/ 1 w 1769"/>
                <a:gd name="T1" fmla="*/ 2 h 791"/>
                <a:gd name="T2" fmla="*/ 76 w 1769"/>
                <a:gd name="T3" fmla="*/ 11 h 791"/>
                <a:gd name="T4" fmla="*/ 181 w 1769"/>
                <a:gd name="T5" fmla="*/ 40 h 791"/>
                <a:gd name="T6" fmla="*/ 251 w 1769"/>
                <a:gd name="T7" fmla="*/ 86 h 791"/>
                <a:gd name="T8" fmla="*/ 274 w 1769"/>
                <a:gd name="T9" fmla="*/ 122 h 791"/>
                <a:gd name="T10" fmla="*/ 264 w 1769"/>
                <a:gd name="T11" fmla="*/ 157 h 791"/>
                <a:gd name="T12" fmla="*/ 248 w 1769"/>
                <a:gd name="T13" fmla="*/ 126 h 791"/>
                <a:gd name="T14" fmla="*/ 217 w 1769"/>
                <a:gd name="T15" fmla="*/ 91 h 791"/>
                <a:gd name="T16" fmla="*/ 173 w 1769"/>
                <a:gd name="T17" fmla="*/ 59 h 791"/>
                <a:gd name="T18" fmla="*/ 91 w 1769"/>
                <a:gd name="T19" fmla="*/ 30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1" name="Freeform 242"/>
            <p:cNvSpPr>
              <a:spLocks/>
            </p:cNvSpPr>
            <p:nvPr/>
          </p:nvSpPr>
          <p:spPr bwMode="hidden">
            <a:xfrm rot="16870650" flipH="1">
              <a:off x="3452" y="1220"/>
              <a:ext cx="495" cy="91"/>
            </a:xfrm>
            <a:custGeom>
              <a:avLst/>
              <a:gdLst>
                <a:gd name="T0" fmla="*/ 0 w 2736"/>
                <a:gd name="T1" fmla="*/ 91 h 504"/>
                <a:gd name="T2" fmla="*/ 156 w 2736"/>
                <a:gd name="T3" fmla="*/ 30 h 504"/>
                <a:gd name="T4" fmla="*/ 321 w 2736"/>
                <a:gd name="T5" fmla="*/ 4 h 504"/>
                <a:gd name="T6" fmla="*/ 495 w 2736"/>
                <a:gd name="T7" fmla="*/ 4 h 504"/>
                <a:gd name="T8" fmla="*/ 492 w 2736"/>
                <a:gd name="T9" fmla="*/ 19 h 504"/>
                <a:gd name="T10" fmla="*/ 319 w 2736"/>
                <a:gd name="T11" fmla="*/ 19 h 504"/>
                <a:gd name="T12" fmla="*/ 118 w 2736"/>
                <a:gd name="T13" fmla="*/ 53 h 504"/>
                <a:gd name="T14" fmla="*/ 0 w 2736"/>
                <a:gd name="T15" fmla="*/ 9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2" name="Freeform 243"/>
            <p:cNvSpPr>
              <a:spLocks/>
            </p:cNvSpPr>
            <p:nvPr/>
          </p:nvSpPr>
          <p:spPr bwMode="hidden">
            <a:xfrm rot="16870650" flipH="1">
              <a:off x="3525" y="1567"/>
              <a:ext cx="265" cy="142"/>
            </a:xfrm>
            <a:custGeom>
              <a:avLst/>
              <a:gdLst>
                <a:gd name="T0" fmla="*/ 1 w 1769"/>
                <a:gd name="T1" fmla="*/ 1 h 791"/>
                <a:gd name="T2" fmla="*/ 73 w 1769"/>
                <a:gd name="T3" fmla="*/ 10 h 791"/>
                <a:gd name="T4" fmla="*/ 173 w 1769"/>
                <a:gd name="T5" fmla="*/ 36 h 791"/>
                <a:gd name="T6" fmla="*/ 241 w 1769"/>
                <a:gd name="T7" fmla="*/ 78 h 791"/>
                <a:gd name="T8" fmla="*/ 263 w 1769"/>
                <a:gd name="T9" fmla="*/ 109 h 791"/>
                <a:gd name="T10" fmla="*/ 253 w 1769"/>
                <a:gd name="T11" fmla="*/ 141 h 791"/>
                <a:gd name="T12" fmla="*/ 238 w 1769"/>
                <a:gd name="T13" fmla="*/ 113 h 791"/>
                <a:gd name="T14" fmla="*/ 208 w 1769"/>
                <a:gd name="T15" fmla="*/ 82 h 791"/>
                <a:gd name="T16" fmla="*/ 166 w 1769"/>
                <a:gd name="T17" fmla="*/ 53 h 791"/>
                <a:gd name="T18" fmla="*/ 87 w 1769"/>
                <a:gd name="T19" fmla="*/ 27 h 791"/>
                <a:gd name="T20" fmla="*/ 0 w 1769"/>
                <a:gd name="T21" fmla="*/ 14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3" name="Freeform 244"/>
            <p:cNvSpPr>
              <a:spLocks/>
            </p:cNvSpPr>
            <p:nvPr/>
          </p:nvSpPr>
          <p:spPr bwMode="hidden">
            <a:xfrm rot="3144576">
              <a:off x="3801" y="1158"/>
              <a:ext cx="557" cy="101"/>
            </a:xfrm>
            <a:custGeom>
              <a:avLst/>
              <a:gdLst>
                <a:gd name="T0" fmla="*/ 0 w 2736"/>
                <a:gd name="T1" fmla="*/ 101 h 504"/>
                <a:gd name="T2" fmla="*/ 176 w 2736"/>
                <a:gd name="T3" fmla="*/ 34 h 504"/>
                <a:gd name="T4" fmla="*/ 362 w 2736"/>
                <a:gd name="T5" fmla="*/ 5 h 504"/>
                <a:gd name="T6" fmla="*/ 557 w 2736"/>
                <a:gd name="T7" fmla="*/ 5 h 504"/>
                <a:gd name="T8" fmla="*/ 554 w 2736"/>
                <a:gd name="T9" fmla="*/ 21 h 504"/>
                <a:gd name="T10" fmla="*/ 359 w 2736"/>
                <a:gd name="T11" fmla="*/ 21 h 504"/>
                <a:gd name="T12" fmla="*/ 133 w 2736"/>
                <a:gd name="T13" fmla="*/ 59 h 504"/>
                <a:gd name="T14" fmla="*/ 0 w 2736"/>
                <a:gd name="T15" fmla="*/ 10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4" name="Freeform 245"/>
            <p:cNvSpPr>
              <a:spLocks/>
            </p:cNvSpPr>
            <p:nvPr/>
          </p:nvSpPr>
          <p:spPr bwMode="hidden">
            <a:xfrm rot="3144576">
              <a:off x="4165" y="1485"/>
              <a:ext cx="299" cy="159"/>
            </a:xfrm>
            <a:custGeom>
              <a:avLst/>
              <a:gdLst>
                <a:gd name="T0" fmla="*/ 1 w 1769"/>
                <a:gd name="T1" fmla="*/ 2 h 791"/>
                <a:gd name="T2" fmla="*/ 82 w 1769"/>
                <a:gd name="T3" fmla="*/ 11 h 791"/>
                <a:gd name="T4" fmla="*/ 196 w 1769"/>
                <a:gd name="T5" fmla="*/ 40 h 791"/>
                <a:gd name="T6" fmla="*/ 272 w 1769"/>
                <a:gd name="T7" fmla="*/ 87 h 791"/>
                <a:gd name="T8" fmla="*/ 297 w 1769"/>
                <a:gd name="T9" fmla="*/ 122 h 791"/>
                <a:gd name="T10" fmla="*/ 285 w 1769"/>
                <a:gd name="T11" fmla="*/ 158 h 791"/>
                <a:gd name="T12" fmla="*/ 269 w 1769"/>
                <a:gd name="T13" fmla="*/ 127 h 791"/>
                <a:gd name="T14" fmla="*/ 235 w 1769"/>
                <a:gd name="T15" fmla="*/ 91 h 791"/>
                <a:gd name="T16" fmla="*/ 187 w 1769"/>
                <a:gd name="T17" fmla="*/ 59 h 791"/>
                <a:gd name="T18" fmla="*/ 98 w 1769"/>
                <a:gd name="T19" fmla="*/ 31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5" name="Freeform 246"/>
            <p:cNvSpPr>
              <a:spLocks/>
            </p:cNvSpPr>
            <p:nvPr/>
          </p:nvSpPr>
          <p:spPr bwMode="hidden">
            <a:xfrm rot="3745735">
              <a:off x="3762" y="1196"/>
              <a:ext cx="533" cy="97"/>
            </a:xfrm>
            <a:custGeom>
              <a:avLst/>
              <a:gdLst>
                <a:gd name="T0" fmla="*/ 0 w 2736"/>
                <a:gd name="T1" fmla="*/ 97 h 504"/>
                <a:gd name="T2" fmla="*/ 168 w 2736"/>
                <a:gd name="T3" fmla="*/ 32 h 504"/>
                <a:gd name="T4" fmla="*/ 346 w 2736"/>
                <a:gd name="T5" fmla="*/ 5 h 504"/>
                <a:gd name="T6" fmla="*/ 533 w 2736"/>
                <a:gd name="T7" fmla="*/ 5 h 504"/>
                <a:gd name="T8" fmla="*/ 530 w 2736"/>
                <a:gd name="T9" fmla="*/ 20 h 504"/>
                <a:gd name="T10" fmla="*/ 344 w 2736"/>
                <a:gd name="T11" fmla="*/ 20 h 504"/>
                <a:gd name="T12" fmla="*/ 127 w 2736"/>
                <a:gd name="T13" fmla="*/ 56 h 504"/>
                <a:gd name="T14" fmla="*/ 0 w 2736"/>
                <a:gd name="T15" fmla="*/ 9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6" name="Freeform 247"/>
            <p:cNvSpPr>
              <a:spLocks/>
            </p:cNvSpPr>
            <p:nvPr/>
          </p:nvSpPr>
          <p:spPr bwMode="hidden">
            <a:xfrm rot="3745735">
              <a:off x="4047" y="1543"/>
              <a:ext cx="286" cy="152"/>
            </a:xfrm>
            <a:custGeom>
              <a:avLst/>
              <a:gdLst>
                <a:gd name="T0" fmla="*/ 1 w 1769"/>
                <a:gd name="T1" fmla="*/ 2 h 791"/>
                <a:gd name="T2" fmla="*/ 78 w 1769"/>
                <a:gd name="T3" fmla="*/ 11 h 791"/>
                <a:gd name="T4" fmla="*/ 187 w 1769"/>
                <a:gd name="T5" fmla="*/ 38 h 791"/>
                <a:gd name="T6" fmla="*/ 260 w 1769"/>
                <a:gd name="T7" fmla="*/ 83 h 791"/>
                <a:gd name="T8" fmla="*/ 284 w 1769"/>
                <a:gd name="T9" fmla="*/ 117 h 791"/>
                <a:gd name="T10" fmla="*/ 273 w 1769"/>
                <a:gd name="T11" fmla="*/ 151 h 791"/>
                <a:gd name="T12" fmla="*/ 257 w 1769"/>
                <a:gd name="T13" fmla="*/ 121 h 791"/>
                <a:gd name="T14" fmla="*/ 225 w 1769"/>
                <a:gd name="T15" fmla="*/ 87 h 791"/>
                <a:gd name="T16" fmla="*/ 179 w 1769"/>
                <a:gd name="T17" fmla="*/ 57 h 791"/>
                <a:gd name="T18" fmla="*/ 94 w 1769"/>
                <a:gd name="T19" fmla="*/ 29 h 791"/>
                <a:gd name="T20" fmla="*/ 0 w 1769"/>
                <a:gd name="T21" fmla="*/ 15 h 791"/>
                <a:gd name="T22" fmla="*/ 1 w 1769"/>
                <a:gd name="T23" fmla="*/ 2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7" name="Freeform 248"/>
            <p:cNvSpPr>
              <a:spLocks/>
            </p:cNvSpPr>
            <p:nvPr/>
          </p:nvSpPr>
          <p:spPr bwMode="hidden">
            <a:xfrm rot="4286818">
              <a:off x="3705" y="1235"/>
              <a:ext cx="517" cy="79"/>
            </a:xfrm>
            <a:custGeom>
              <a:avLst/>
              <a:gdLst>
                <a:gd name="T0" fmla="*/ 0 w 2736"/>
                <a:gd name="T1" fmla="*/ 79 h 504"/>
                <a:gd name="T2" fmla="*/ 163 w 2736"/>
                <a:gd name="T3" fmla="*/ 26 h 504"/>
                <a:gd name="T4" fmla="*/ 336 w 2736"/>
                <a:gd name="T5" fmla="*/ 4 h 504"/>
                <a:gd name="T6" fmla="*/ 517 w 2736"/>
                <a:gd name="T7" fmla="*/ 4 h 504"/>
                <a:gd name="T8" fmla="*/ 514 w 2736"/>
                <a:gd name="T9" fmla="*/ 16 h 504"/>
                <a:gd name="T10" fmla="*/ 333 w 2736"/>
                <a:gd name="T11" fmla="*/ 16 h 504"/>
                <a:gd name="T12" fmla="*/ 124 w 2736"/>
                <a:gd name="T13" fmla="*/ 46 h 504"/>
                <a:gd name="T14" fmla="*/ 0 w 2736"/>
                <a:gd name="T15" fmla="*/ 7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8" name="Freeform 249"/>
            <p:cNvSpPr>
              <a:spLocks/>
            </p:cNvSpPr>
            <p:nvPr/>
          </p:nvSpPr>
          <p:spPr bwMode="hidden">
            <a:xfrm rot="4286818">
              <a:off x="3923" y="1585"/>
              <a:ext cx="278" cy="125"/>
            </a:xfrm>
            <a:custGeom>
              <a:avLst/>
              <a:gdLst>
                <a:gd name="T0" fmla="*/ 1 w 1769"/>
                <a:gd name="T1" fmla="*/ 1 h 791"/>
                <a:gd name="T2" fmla="*/ 76 w 1769"/>
                <a:gd name="T3" fmla="*/ 9 h 791"/>
                <a:gd name="T4" fmla="*/ 182 w 1769"/>
                <a:gd name="T5" fmla="*/ 32 h 791"/>
                <a:gd name="T6" fmla="*/ 253 w 1769"/>
                <a:gd name="T7" fmla="*/ 68 h 791"/>
                <a:gd name="T8" fmla="*/ 276 w 1769"/>
                <a:gd name="T9" fmla="*/ 96 h 791"/>
                <a:gd name="T10" fmla="*/ 265 w 1769"/>
                <a:gd name="T11" fmla="*/ 124 h 791"/>
                <a:gd name="T12" fmla="*/ 250 w 1769"/>
                <a:gd name="T13" fmla="*/ 100 h 791"/>
                <a:gd name="T14" fmla="*/ 218 w 1769"/>
                <a:gd name="T15" fmla="*/ 72 h 791"/>
                <a:gd name="T16" fmla="*/ 174 w 1769"/>
                <a:gd name="T17" fmla="*/ 47 h 791"/>
                <a:gd name="T18" fmla="*/ 91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799" name="Freeform 250"/>
            <p:cNvSpPr>
              <a:spLocks/>
            </p:cNvSpPr>
            <p:nvPr/>
          </p:nvSpPr>
          <p:spPr bwMode="hidden">
            <a:xfrm rot="4898956">
              <a:off x="3665" y="1252"/>
              <a:ext cx="475" cy="80"/>
            </a:xfrm>
            <a:custGeom>
              <a:avLst/>
              <a:gdLst>
                <a:gd name="T0" fmla="*/ 0 w 2736"/>
                <a:gd name="T1" fmla="*/ 80 h 504"/>
                <a:gd name="T2" fmla="*/ 150 w 2736"/>
                <a:gd name="T3" fmla="*/ 27 h 504"/>
                <a:gd name="T4" fmla="*/ 308 w 2736"/>
                <a:gd name="T5" fmla="*/ 4 h 504"/>
                <a:gd name="T6" fmla="*/ 475 w 2736"/>
                <a:gd name="T7" fmla="*/ 4 h 504"/>
                <a:gd name="T8" fmla="*/ 472 w 2736"/>
                <a:gd name="T9" fmla="*/ 16 h 504"/>
                <a:gd name="T10" fmla="*/ 306 w 2736"/>
                <a:gd name="T11" fmla="*/ 16 h 504"/>
                <a:gd name="T12" fmla="*/ 114 w 2736"/>
                <a:gd name="T13" fmla="*/ 46 h 504"/>
                <a:gd name="T14" fmla="*/ 0 w 2736"/>
                <a:gd name="T15" fmla="*/ 8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0" name="Freeform 251"/>
            <p:cNvSpPr>
              <a:spLocks/>
            </p:cNvSpPr>
            <p:nvPr/>
          </p:nvSpPr>
          <p:spPr bwMode="hidden">
            <a:xfrm rot="4898956">
              <a:off x="3804" y="1581"/>
              <a:ext cx="255" cy="125"/>
            </a:xfrm>
            <a:custGeom>
              <a:avLst/>
              <a:gdLst>
                <a:gd name="T0" fmla="*/ 1 w 1769"/>
                <a:gd name="T1" fmla="*/ 1 h 791"/>
                <a:gd name="T2" fmla="*/ 70 w 1769"/>
                <a:gd name="T3" fmla="*/ 9 h 791"/>
                <a:gd name="T4" fmla="*/ 167 w 1769"/>
                <a:gd name="T5" fmla="*/ 32 h 791"/>
                <a:gd name="T6" fmla="*/ 232 w 1769"/>
                <a:gd name="T7" fmla="*/ 68 h 791"/>
                <a:gd name="T8" fmla="*/ 253 w 1769"/>
                <a:gd name="T9" fmla="*/ 96 h 791"/>
                <a:gd name="T10" fmla="*/ 243 w 1769"/>
                <a:gd name="T11" fmla="*/ 124 h 791"/>
                <a:gd name="T12" fmla="*/ 229 w 1769"/>
                <a:gd name="T13" fmla="*/ 100 h 791"/>
                <a:gd name="T14" fmla="*/ 200 w 1769"/>
                <a:gd name="T15" fmla="*/ 72 h 791"/>
                <a:gd name="T16" fmla="*/ 160 w 1769"/>
                <a:gd name="T17" fmla="*/ 47 h 791"/>
                <a:gd name="T18" fmla="*/ 84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1" name="Freeform 252"/>
            <p:cNvSpPr>
              <a:spLocks/>
            </p:cNvSpPr>
            <p:nvPr/>
          </p:nvSpPr>
          <p:spPr bwMode="hidden">
            <a:xfrm rot="5755659">
              <a:off x="3570" y="1267"/>
              <a:ext cx="464" cy="60"/>
            </a:xfrm>
            <a:custGeom>
              <a:avLst/>
              <a:gdLst>
                <a:gd name="T0" fmla="*/ 0 w 2736"/>
                <a:gd name="T1" fmla="*/ 60 h 504"/>
                <a:gd name="T2" fmla="*/ 147 w 2736"/>
                <a:gd name="T3" fmla="*/ 20 h 504"/>
                <a:gd name="T4" fmla="*/ 301 w 2736"/>
                <a:gd name="T5" fmla="*/ 3 h 504"/>
                <a:gd name="T6" fmla="*/ 464 w 2736"/>
                <a:gd name="T7" fmla="*/ 3 h 504"/>
                <a:gd name="T8" fmla="*/ 461 w 2736"/>
                <a:gd name="T9" fmla="*/ 12 h 504"/>
                <a:gd name="T10" fmla="*/ 299 w 2736"/>
                <a:gd name="T11" fmla="*/ 12 h 504"/>
                <a:gd name="T12" fmla="*/ 111 w 2736"/>
                <a:gd name="T13" fmla="*/ 35 h 504"/>
                <a:gd name="T14" fmla="*/ 0 w 2736"/>
                <a:gd name="T15" fmla="*/ 6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2" name="Freeform 253"/>
            <p:cNvSpPr>
              <a:spLocks/>
            </p:cNvSpPr>
            <p:nvPr/>
          </p:nvSpPr>
          <p:spPr bwMode="hidden">
            <a:xfrm rot="5755659">
              <a:off x="3618" y="1599"/>
              <a:ext cx="249" cy="95"/>
            </a:xfrm>
            <a:custGeom>
              <a:avLst/>
              <a:gdLst>
                <a:gd name="T0" fmla="*/ 1 w 1769"/>
                <a:gd name="T1" fmla="*/ 1 h 791"/>
                <a:gd name="T2" fmla="*/ 68 w 1769"/>
                <a:gd name="T3" fmla="*/ 7 h 791"/>
                <a:gd name="T4" fmla="*/ 163 w 1769"/>
                <a:gd name="T5" fmla="*/ 24 h 791"/>
                <a:gd name="T6" fmla="*/ 227 w 1769"/>
                <a:gd name="T7" fmla="*/ 52 h 791"/>
                <a:gd name="T8" fmla="*/ 247 w 1769"/>
                <a:gd name="T9" fmla="*/ 73 h 791"/>
                <a:gd name="T10" fmla="*/ 238 w 1769"/>
                <a:gd name="T11" fmla="*/ 95 h 791"/>
                <a:gd name="T12" fmla="*/ 224 w 1769"/>
                <a:gd name="T13" fmla="*/ 76 h 791"/>
                <a:gd name="T14" fmla="*/ 196 w 1769"/>
                <a:gd name="T15" fmla="*/ 55 h 791"/>
                <a:gd name="T16" fmla="*/ 156 w 1769"/>
                <a:gd name="T17" fmla="*/ 36 h 791"/>
                <a:gd name="T18" fmla="*/ 82 w 1769"/>
                <a:gd name="T19" fmla="*/ 18 h 791"/>
                <a:gd name="T20" fmla="*/ 0 w 1769"/>
                <a:gd name="T21" fmla="*/ 9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381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3" name="Freeform 254"/>
            <p:cNvSpPr>
              <a:spLocks/>
            </p:cNvSpPr>
            <p:nvPr/>
          </p:nvSpPr>
          <p:spPr bwMode="hidden">
            <a:xfrm flipH="1">
              <a:off x="3553" y="1154"/>
              <a:ext cx="157" cy="478"/>
            </a:xfrm>
            <a:custGeom>
              <a:avLst/>
              <a:gdLst>
                <a:gd name="T0" fmla="*/ 0 w 776"/>
                <a:gd name="T1" fmla="*/ 13 h 2368"/>
                <a:gd name="T2" fmla="*/ 49 w 776"/>
                <a:gd name="T3" fmla="*/ 3 h 2368"/>
                <a:gd name="T4" fmla="*/ 19 w 776"/>
                <a:gd name="T5" fmla="*/ 32 h 2368"/>
                <a:gd name="T6" fmla="*/ 68 w 776"/>
                <a:gd name="T7" fmla="*/ 32 h 2368"/>
                <a:gd name="T8" fmla="*/ 39 w 776"/>
                <a:gd name="T9" fmla="*/ 61 h 2368"/>
                <a:gd name="T10" fmla="*/ 78 w 776"/>
                <a:gd name="T11" fmla="*/ 71 h 2368"/>
                <a:gd name="T12" fmla="*/ 58 w 776"/>
                <a:gd name="T13" fmla="*/ 90 h 2368"/>
                <a:gd name="T14" fmla="*/ 97 w 776"/>
                <a:gd name="T15" fmla="*/ 100 h 2368"/>
                <a:gd name="T16" fmla="*/ 78 w 776"/>
                <a:gd name="T17" fmla="*/ 120 h 2368"/>
                <a:gd name="T18" fmla="*/ 107 w 776"/>
                <a:gd name="T19" fmla="*/ 129 h 2368"/>
                <a:gd name="T20" fmla="*/ 97 w 776"/>
                <a:gd name="T21" fmla="*/ 149 h 2368"/>
                <a:gd name="T22" fmla="*/ 117 w 776"/>
                <a:gd name="T23" fmla="*/ 168 h 2368"/>
                <a:gd name="T24" fmla="*/ 117 w 776"/>
                <a:gd name="T25" fmla="*/ 187 h 2368"/>
                <a:gd name="T26" fmla="*/ 136 w 776"/>
                <a:gd name="T27" fmla="*/ 216 h 2368"/>
                <a:gd name="T28" fmla="*/ 126 w 776"/>
                <a:gd name="T29" fmla="*/ 245 h 2368"/>
                <a:gd name="T30" fmla="*/ 146 w 776"/>
                <a:gd name="T31" fmla="*/ 265 h 2368"/>
                <a:gd name="T32" fmla="*/ 136 w 776"/>
                <a:gd name="T33" fmla="*/ 294 h 2368"/>
                <a:gd name="T34" fmla="*/ 146 w 776"/>
                <a:gd name="T35" fmla="*/ 323 h 2368"/>
                <a:gd name="T36" fmla="*/ 136 w 776"/>
                <a:gd name="T37" fmla="*/ 342 h 2368"/>
                <a:gd name="T38" fmla="*/ 155 w 776"/>
                <a:gd name="T39" fmla="*/ 371 h 2368"/>
                <a:gd name="T40" fmla="*/ 146 w 776"/>
                <a:gd name="T41" fmla="*/ 400 h 2368"/>
                <a:gd name="T42" fmla="*/ 155 w 776"/>
                <a:gd name="T43" fmla="*/ 439 h 2368"/>
                <a:gd name="T44" fmla="*/ 146 w 776"/>
                <a:gd name="T45" fmla="*/ 449 h 2368"/>
                <a:gd name="T46" fmla="*/ 155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4" name="Arc 255"/>
            <p:cNvSpPr>
              <a:spLocks/>
            </p:cNvSpPr>
            <p:nvPr/>
          </p:nvSpPr>
          <p:spPr bwMode="hidden">
            <a:xfrm flipH="1">
              <a:off x="3268" y="982"/>
              <a:ext cx="687" cy="745"/>
            </a:xfrm>
            <a:custGeom>
              <a:avLst/>
              <a:gdLst>
                <a:gd name="T0" fmla="*/ 174 w 21600"/>
                <a:gd name="T1" fmla="*/ 0 h 21602"/>
                <a:gd name="T2" fmla="*/ 687 w 21600"/>
                <a:gd name="T3" fmla="*/ 745 h 21602"/>
                <a:gd name="T4" fmla="*/ 0 w 21600"/>
                <a:gd name="T5" fmla="*/ 721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5" name="Arc 256"/>
            <p:cNvSpPr>
              <a:spLocks/>
            </p:cNvSpPr>
            <p:nvPr/>
          </p:nvSpPr>
          <p:spPr bwMode="hidden">
            <a:xfrm flipV="1">
              <a:off x="3887" y="532"/>
              <a:ext cx="830" cy="661"/>
            </a:xfrm>
            <a:custGeom>
              <a:avLst/>
              <a:gdLst>
                <a:gd name="T0" fmla="*/ 830 w 36729"/>
                <a:gd name="T1" fmla="*/ 320 h 21600"/>
                <a:gd name="T2" fmla="*/ 0 w 36729"/>
                <a:gd name="T3" fmla="*/ 373 h 21600"/>
                <a:gd name="T4" fmla="*/ 403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6" name="Arc 257"/>
            <p:cNvSpPr>
              <a:spLocks/>
            </p:cNvSpPr>
            <p:nvPr/>
          </p:nvSpPr>
          <p:spPr bwMode="hidden">
            <a:xfrm flipH="1">
              <a:off x="3338" y="862"/>
              <a:ext cx="401" cy="769"/>
            </a:xfrm>
            <a:custGeom>
              <a:avLst/>
              <a:gdLst>
                <a:gd name="T0" fmla="*/ 0 w 28940"/>
                <a:gd name="T1" fmla="*/ 44 h 22305"/>
                <a:gd name="T2" fmla="*/ 401 w 28940"/>
                <a:gd name="T3" fmla="*/ 769 h 22305"/>
                <a:gd name="T4" fmla="*/ 102 w 28940"/>
                <a:gd name="T5" fmla="*/ 745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7" name="Arc 258"/>
            <p:cNvSpPr>
              <a:spLocks/>
            </p:cNvSpPr>
            <p:nvPr/>
          </p:nvSpPr>
          <p:spPr bwMode="hidden">
            <a:xfrm flipH="1">
              <a:off x="3053" y="902"/>
              <a:ext cx="652" cy="768"/>
            </a:xfrm>
            <a:custGeom>
              <a:avLst/>
              <a:gdLst>
                <a:gd name="T0" fmla="*/ 0 w 30473"/>
                <a:gd name="T1" fmla="*/ 66 h 22305"/>
                <a:gd name="T2" fmla="*/ 652 w 30473"/>
                <a:gd name="T3" fmla="*/ 768 h 22305"/>
                <a:gd name="T4" fmla="*/ 190 w 30473"/>
                <a:gd name="T5" fmla="*/ 744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8" name="Arc 259"/>
            <p:cNvSpPr>
              <a:spLocks/>
            </p:cNvSpPr>
            <p:nvPr/>
          </p:nvSpPr>
          <p:spPr bwMode="hidden">
            <a:xfrm flipH="1">
              <a:off x="2996" y="762"/>
              <a:ext cx="768" cy="769"/>
            </a:xfrm>
            <a:custGeom>
              <a:avLst/>
              <a:gdLst>
                <a:gd name="T0" fmla="*/ 0 w 34455"/>
                <a:gd name="T1" fmla="*/ 146 h 22305"/>
                <a:gd name="T2" fmla="*/ 768 w 34455"/>
                <a:gd name="T3" fmla="*/ 769 h 22305"/>
                <a:gd name="T4" fmla="*/ 287 w 34455"/>
                <a:gd name="T5" fmla="*/ 745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09" name="Arc 260"/>
            <p:cNvSpPr>
              <a:spLocks/>
            </p:cNvSpPr>
            <p:nvPr/>
          </p:nvSpPr>
          <p:spPr bwMode="hidden">
            <a:xfrm>
              <a:off x="3846" y="870"/>
              <a:ext cx="123" cy="769"/>
            </a:xfrm>
            <a:custGeom>
              <a:avLst/>
              <a:gdLst>
                <a:gd name="T0" fmla="*/ 0 w 34812"/>
                <a:gd name="T1" fmla="*/ 156 h 22305"/>
                <a:gd name="T2" fmla="*/ 123 w 34812"/>
                <a:gd name="T3" fmla="*/ 769 h 22305"/>
                <a:gd name="T4" fmla="*/ 47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0" name="Arc 261"/>
            <p:cNvSpPr>
              <a:spLocks/>
            </p:cNvSpPr>
            <p:nvPr/>
          </p:nvSpPr>
          <p:spPr bwMode="hidden">
            <a:xfrm>
              <a:off x="3879" y="866"/>
              <a:ext cx="324" cy="769"/>
            </a:xfrm>
            <a:custGeom>
              <a:avLst/>
              <a:gdLst>
                <a:gd name="T0" fmla="*/ 0 w 34812"/>
                <a:gd name="T1" fmla="*/ 156 h 22305"/>
                <a:gd name="T2" fmla="*/ 324 w 34812"/>
                <a:gd name="T3" fmla="*/ 769 h 22305"/>
                <a:gd name="T4" fmla="*/ 123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1" name="Arc 262"/>
            <p:cNvSpPr>
              <a:spLocks/>
            </p:cNvSpPr>
            <p:nvPr/>
          </p:nvSpPr>
          <p:spPr bwMode="hidden">
            <a:xfrm>
              <a:off x="3907" y="766"/>
              <a:ext cx="461" cy="769"/>
            </a:xfrm>
            <a:custGeom>
              <a:avLst/>
              <a:gdLst>
                <a:gd name="T0" fmla="*/ 0 w 34812"/>
                <a:gd name="T1" fmla="*/ 156 h 22305"/>
                <a:gd name="T2" fmla="*/ 461 w 34812"/>
                <a:gd name="T3" fmla="*/ 769 h 22305"/>
                <a:gd name="T4" fmla="*/ 175 w 34812"/>
                <a:gd name="T5" fmla="*/ 74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2" name="Freeform 263"/>
            <p:cNvSpPr>
              <a:spLocks/>
            </p:cNvSpPr>
            <p:nvPr/>
          </p:nvSpPr>
          <p:spPr bwMode="hidden">
            <a:xfrm>
              <a:off x="3996" y="1236"/>
              <a:ext cx="156" cy="478"/>
            </a:xfrm>
            <a:custGeom>
              <a:avLst/>
              <a:gdLst>
                <a:gd name="T0" fmla="*/ 0 w 776"/>
                <a:gd name="T1" fmla="*/ 13 h 2368"/>
                <a:gd name="T2" fmla="*/ 48 w 776"/>
                <a:gd name="T3" fmla="*/ 3 h 2368"/>
                <a:gd name="T4" fmla="*/ 19 w 776"/>
                <a:gd name="T5" fmla="*/ 32 h 2368"/>
                <a:gd name="T6" fmla="*/ 68 w 776"/>
                <a:gd name="T7" fmla="*/ 32 h 2368"/>
                <a:gd name="T8" fmla="*/ 39 w 776"/>
                <a:gd name="T9" fmla="*/ 61 h 2368"/>
                <a:gd name="T10" fmla="*/ 77 w 776"/>
                <a:gd name="T11" fmla="*/ 71 h 2368"/>
                <a:gd name="T12" fmla="*/ 58 w 776"/>
                <a:gd name="T13" fmla="*/ 90 h 2368"/>
                <a:gd name="T14" fmla="*/ 96 w 776"/>
                <a:gd name="T15" fmla="*/ 100 h 2368"/>
                <a:gd name="T16" fmla="*/ 77 w 776"/>
                <a:gd name="T17" fmla="*/ 120 h 2368"/>
                <a:gd name="T18" fmla="*/ 106 w 776"/>
                <a:gd name="T19" fmla="*/ 129 h 2368"/>
                <a:gd name="T20" fmla="*/ 96 w 776"/>
                <a:gd name="T21" fmla="*/ 149 h 2368"/>
                <a:gd name="T22" fmla="*/ 116 w 776"/>
                <a:gd name="T23" fmla="*/ 168 h 2368"/>
                <a:gd name="T24" fmla="*/ 116 w 776"/>
                <a:gd name="T25" fmla="*/ 187 h 2368"/>
                <a:gd name="T26" fmla="*/ 135 w 776"/>
                <a:gd name="T27" fmla="*/ 216 h 2368"/>
                <a:gd name="T28" fmla="*/ 125 w 776"/>
                <a:gd name="T29" fmla="*/ 245 h 2368"/>
                <a:gd name="T30" fmla="*/ 145 w 776"/>
                <a:gd name="T31" fmla="*/ 265 h 2368"/>
                <a:gd name="T32" fmla="*/ 135 w 776"/>
                <a:gd name="T33" fmla="*/ 294 h 2368"/>
                <a:gd name="T34" fmla="*/ 145 w 776"/>
                <a:gd name="T35" fmla="*/ 323 h 2368"/>
                <a:gd name="T36" fmla="*/ 135 w 776"/>
                <a:gd name="T37" fmla="*/ 342 h 2368"/>
                <a:gd name="T38" fmla="*/ 154 w 776"/>
                <a:gd name="T39" fmla="*/ 371 h 2368"/>
                <a:gd name="T40" fmla="*/ 145 w 776"/>
                <a:gd name="T41" fmla="*/ 400 h 2368"/>
                <a:gd name="T42" fmla="*/ 154 w 776"/>
                <a:gd name="T43" fmla="*/ 439 h 2368"/>
                <a:gd name="T44" fmla="*/ 145 w 776"/>
                <a:gd name="T45" fmla="*/ 449 h 2368"/>
                <a:gd name="T46" fmla="*/ 154 w 776"/>
                <a:gd name="T47" fmla="*/ 47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3" name="Freeform 264"/>
            <p:cNvSpPr>
              <a:spLocks/>
            </p:cNvSpPr>
            <p:nvPr/>
          </p:nvSpPr>
          <p:spPr bwMode="hidden">
            <a:xfrm rot="19660755" flipV="1">
              <a:off x="3752" y="1079"/>
              <a:ext cx="142" cy="270"/>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3 h 2368"/>
                <a:gd name="T20" fmla="*/ 88 w 776"/>
                <a:gd name="T21" fmla="*/ 84 h 2368"/>
                <a:gd name="T22" fmla="*/ 105 w 776"/>
                <a:gd name="T23" fmla="*/ 95 h 2368"/>
                <a:gd name="T24" fmla="*/ 105 w 776"/>
                <a:gd name="T25" fmla="*/ 106 h 2368"/>
                <a:gd name="T26" fmla="*/ 123 w 776"/>
                <a:gd name="T27" fmla="*/ 122 h 2368"/>
                <a:gd name="T28" fmla="*/ 114 w 776"/>
                <a:gd name="T29" fmla="*/ 139 h 2368"/>
                <a:gd name="T30" fmla="*/ 132 w 776"/>
                <a:gd name="T31" fmla="*/ 150 h 2368"/>
                <a:gd name="T32" fmla="*/ 123 w 776"/>
                <a:gd name="T33" fmla="*/ 166 h 2368"/>
                <a:gd name="T34" fmla="*/ 132 w 776"/>
                <a:gd name="T35" fmla="*/ 182 h 2368"/>
                <a:gd name="T36" fmla="*/ 123 w 776"/>
                <a:gd name="T37" fmla="*/ 193 h 2368"/>
                <a:gd name="T38" fmla="*/ 141 w 776"/>
                <a:gd name="T39" fmla="*/ 210 h 2368"/>
                <a:gd name="T40" fmla="*/ 132 w 776"/>
                <a:gd name="T41" fmla="*/ 226 h 2368"/>
                <a:gd name="T42" fmla="*/ 141 w 776"/>
                <a:gd name="T43" fmla="*/ 248 h 2368"/>
                <a:gd name="T44" fmla="*/ 132 w 776"/>
                <a:gd name="T45" fmla="*/ 254 h 2368"/>
                <a:gd name="T46" fmla="*/ 141 w 776"/>
                <a:gd name="T47" fmla="*/ 27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4" name="Arc 265"/>
            <p:cNvSpPr>
              <a:spLocks/>
            </p:cNvSpPr>
            <p:nvPr/>
          </p:nvSpPr>
          <p:spPr bwMode="hidden">
            <a:xfrm flipH="1">
              <a:off x="2952" y="647"/>
              <a:ext cx="821" cy="769"/>
            </a:xfrm>
            <a:custGeom>
              <a:avLst/>
              <a:gdLst>
                <a:gd name="T0" fmla="*/ 0 w 36830"/>
                <a:gd name="T1" fmla="*/ 217 h 22305"/>
                <a:gd name="T2" fmla="*/ 821 w 36830"/>
                <a:gd name="T3" fmla="*/ 769 h 22305"/>
                <a:gd name="T4" fmla="*/ 340 w 36830"/>
                <a:gd name="T5" fmla="*/ 745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5" name="Arc 266"/>
            <p:cNvSpPr>
              <a:spLocks/>
            </p:cNvSpPr>
            <p:nvPr/>
          </p:nvSpPr>
          <p:spPr bwMode="hidden">
            <a:xfrm flipH="1">
              <a:off x="3184" y="485"/>
              <a:ext cx="597" cy="745"/>
            </a:xfrm>
            <a:custGeom>
              <a:avLst/>
              <a:gdLst>
                <a:gd name="T0" fmla="*/ 0 w 31881"/>
                <a:gd name="T1" fmla="*/ 345 h 21600"/>
                <a:gd name="T2" fmla="*/ 597 w 31881"/>
                <a:gd name="T3" fmla="*/ 168 h 21600"/>
                <a:gd name="T4" fmla="*/ 341 w 31881"/>
                <a:gd name="T5" fmla="*/ 745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38100">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6" name="Arc 267"/>
            <p:cNvSpPr>
              <a:spLocks/>
            </p:cNvSpPr>
            <p:nvPr/>
          </p:nvSpPr>
          <p:spPr bwMode="hidden">
            <a:xfrm>
              <a:off x="3822" y="798"/>
              <a:ext cx="246" cy="745"/>
            </a:xfrm>
            <a:custGeom>
              <a:avLst/>
              <a:gdLst>
                <a:gd name="T0" fmla="*/ 0 w 31146"/>
                <a:gd name="T1" fmla="*/ 156 h 21600"/>
                <a:gd name="T2" fmla="*/ 246 w 31146"/>
                <a:gd name="T3" fmla="*/ 330 h 21600"/>
                <a:gd name="T4" fmla="*/ 104 w 31146"/>
                <a:gd name="T5" fmla="*/ 745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7" name="Freeform 268"/>
            <p:cNvSpPr>
              <a:spLocks/>
            </p:cNvSpPr>
            <p:nvPr/>
          </p:nvSpPr>
          <p:spPr bwMode="hidden">
            <a:xfrm flipH="1">
              <a:off x="3086" y="1193"/>
              <a:ext cx="351" cy="493"/>
            </a:xfrm>
            <a:custGeom>
              <a:avLst/>
              <a:gdLst>
                <a:gd name="T0" fmla="*/ 0 w 776"/>
                <a:gd name="T1" fmla="*/ 13 h 2368"/>
                <a:gd name="T2" fmla="*/ 109 w 776"/>
                <a:gd name="T3" fmla="*/ 3 h 2368"/>
                <a:gd name="T4" fmla="*/ 43 w 776"/>
                <a:gd name="T5" fmla="*/ 33 h 2368"/>
                <a:gd name="T6" fmla="*/ 152 w 776"/>
                <a:gd name="T7" fmla="*/ 33 h 2368"/>
                <a:gd name="T8" fmla="*/ 87 w 776"/>
                <a:gd name="T9" fmla="*/ 63 h 2368"/>
                <a:gd name="T10" fmla="*/ 174 w 776"/>
                <a:gd name="T11" fmla="*/ 73 h 2368"/>
                <a:gd name="T12" fmla="*/ 130 w 776"/>
                <a:gd name="T13" fmla="*/ 93 h 2368"/>
                <a:gd name="T14" fmla="*/ 217 w 776"/>
                <a:gd name="T15" fmla="*/ 103 h 2368"/>
                <a:gd name="T16" fmla="*/ 174 w 776"/>
                <a:gd name="T17" fmla="*/ 123 h 2368"/>
                <a:gd name="T18" fmla="*/ 239 w 776"/>
                <a:gd name="T19" fmla="*/ 133 h 2368"/>
                <a:gd name="T20" fmla="*/ 217 w 776"/>
                <a:gd name="T21" fmla="*/ 153 h 2368"/>
                <a:gd name="T22" fmla="*/ 261 w 776"/>
                <a:gd name="T23" fmla="*/ 173 h 2368"/>
                <a:gd name="T24" fmla="*/ 261 w 776"/>
                <a:gd name="T25" fmla="*/ 193 h 2368"/>
                <a:gd name="T26" fmla="*/ 304 w 776"/>
                <a:gd name="T27" fmla="*/ 223 h 2368"/>
                <a:gd name="T28" fmla="*/ 282 w 776"/>
                <a:gd name="T29" fmla="*/ 253 h 2368"/>
                <a:gd name="T30" fmla="*/ 326 w 776"/>
                <a:gd name="T31" fmla="*/ 273 h 2368"/>
                <a:gd name="T32" fmla="*/ 304 w 776"/>
                <a:gd name="T33" fmla="*/ 303 h 2368"/>
                <a:gd name="T34" fmla="*/ 326 w 776"/>
                <a:gd name="T35" fmla="*/ 333 h 2368"/>
                <a:gd name="T36" fmla="*/ 304 w 776"/>
                <a:gd name="T37" fmla="*/ 353 h 2368"/>
                <a:gd name="T38" fmla="*/ 347 w 776"/>
                <a:gd name="T39" fmla="*/ 383 h 2368"/>
                <a:gd name="T40" fmla="*/ 326 w 776"/>
                <a:gd name="T41" fmla="*/ 413 h 2368"/>
                <a:gd name="T42" fmla="*/ 347 w 776"/>
                <a:gd name="T43" fmla="*/ 453 h 2368"/>
                <a:gd name="T44" fmla="*/ 326 w 776"/>
                <a:gd name="T45" fmla="*/ 463 h 2368"/>
                <a:gd name="T46" fmla="*/ 347 w 776"/>
                <a:gd name="T47" fmla="*/ 49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8" name="Freeform 269"/>
            <p:cNvSpPr>
              <a:spLocks/>
            </p:cNvSpPr>
            <p:nvPr/>
          </p:nvSpPr>
          <p:spPr bwMode="hidden">
            <a:xfrm flipH="1">
              <a:off x="3251" y="673"/>
              <a:ext cx="225" cy="492"/>
            </a:xfrm>
            <a:custGeom>
              <a:avLst/>
              <a:gdLst>
                <a:gd name="T0" fmla="*/ 0 w 776"/>
                <a:gd name="T1" fmla="*/ 13 h 2368"/>
                <a:gd name="T2" fmla="*/ 70 w 776"/>
                <a:gd name="T3" fmla="*/ 3 h 2368"/>
                <a:gd name="T4" fmla="*/ 28 w 776"/>
                <a:gd name="T5" fmla="*/ 33 h 2368"/>
                <a:gd name="T6" fmla="*/ 97 w 776"/>
                <a:gd name="T7" fmla="*/ 33 h 2368"/>
                <a:gd name="T8" fmla="*/ 56 w 776"/>
                <a:gd name="T9" fmla="*/ 63 h 2368"/>
                <a:gd name="T10" fmla="*/ 111 w 776"/>
                <a:gd name="T11" fmla="*/ 73 h 2368"/>
                <a:gd name="T12" fmla="*/ 84 w 776"/>
                <a:gd name="T13" fmla="*/ 93 h 2368"/>
                <a:gd name="T14" fmla="*/ 139 w 776"/>
                <a:gd name="T15" fmla="*/ 103 h 2368"/>
                <a:gd name="T16" fmla="*/ 111 w 776"/>
                <a:gd name="T17" fmla="*/ 123 h 2368"/>
                <a:gd name="T18" fmla="*/ 153 w 776"/>
                <a:gd name="T19" fmla="*/ 133 h 2368"/>
                <a:gd name="T20" fmla="*/ 139 w 776"/>
                <a:gd name="T21" fmla="*/ 153 h 2368"/>
                <a:gd name="T22" fmla="*/ 167 w 776"/>
                <a:gd name="T23" fmla="*/ 173 h 2368"/>
                <a:gd name="T24" fmla="*/ 167 w 776"/>
                <a:gd name="T25" fmla="*/ 193 h 2368"/>
                <a:gd name="T26" fmla="*/ 195 w 776"/>
                <a:gd name="T27" fmla="*/ 223 h 2368"/>
                <a:gd name="T28" fmla="*/ 181 w 776"/>
                <a:gd name="T29" fmla="*/ 253 h 2368"/>
                <a:gd name="T30" fmla="*/ 209 w 776"/>
                <a:gd name="T31" fmla="*/ 273 h 2368"/>
                <a:gd name="T32" fmla="*/ 195 w 776"/>
                <a:gd name="T33" fmla="*/ 303 h 2368"/>
                <a:gd name="T34" fmla="*/ 209 w 776"/>
                <a:gd name="T35" fmla="*/ 332 h 2368"/>
                <a:gd name="T36" fmla="*/ 195 w 776"/>
                <a:gd name="T37" fmla="*/ 352 h 2368"/>
                <a:gd name="T38" fmla="*/ 223 w 776"/>
                <a:gd name="T39" fmla="*/ 382 h 2368"/>
                <a:gd name="T40" fmla="*/ 209 w 776"/>
                <a:gd name="T41" fmla="*/ 412 h 2368"/>
                <a:gd name="T42" fmla="*/ 223 w 776"/>
                <a:gd name="T43" fmla="*/ 452 h 2368"/>
                <a:gd name="T44" fmla="*/ 209 w 776"/>
                <a:gd name="T45" fmla="*/ 462 h 2368"/>
                <a:gd name="T46" fmla="*/ 223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19" name="Freeform 270"/>
            <p:cNvSpPr>
              <a:spLocks/>
            </p:cNvSpPr>
            <p:nvPr/>
          </p:nvSpPr>
          <p:spPr bwMode="hidden">
            <a:xfrm flipH="1">
              <a:off x="3510" y="526"/>
              <a:ext cx="135" cy="492"/>
            </a:xfrm>
            <a:custGeom>
              <a:avLst/>
              <a:gdLst>
                <a:gd name="T0" fmla="*/ 0 w 776"/>
                <a:gd name="T1" fmla="*/ 13 h 2368"/>
                <a:gd name="T2" fmla="*/ 42 w 776"/>
                <a:gd name="T3" fmla="*/ 3 h 2368"/>
                <a:gd name="T4" fmla="*/ 17 w 776"/>
                <a:gd name="T5" fmla="*/ 33 h 2368"/>
                <a:gd name="T6" fmla="*/ 58 w 776"/>
                <a:gd name="T7" fmla="*/ 33 h 2368"/>
                <a:gd name="T8" fmla="*/ 33 w 776"/>
                <a:gd name="T9" fmla="*/ 63 h 2368"/>
                <a:gd name="T10" fmla="*/ 67 w 776"/>
                <a:gd name="T11" fmla="*/ 73 h 2368"/>
                <a:gd name="T12" fmla="*/ 50 w 776"/>
                <a:gd name="T13" fmla="*/ 93 h 2368"/>
                <a:gd name="T14" fmla="*/ 84 w 776"/>
                <a:gd name="T15" fmla="*/ 103 h 2368"/>
                <a:gd name="T16" fmla="*/ 67 w 776"/>
                <a:gd name="T17" fmla="*/ 123 h 2368"/>
                <a:gd name="T18" fmla="*/ 92 w 776"/>
                <a:gd name="T19" fmla="*/ 133 h 2368"/>
                <a:gd name="T20" fmla="*/ 84 w 776"/>
                <a:gd name="T21" fmla="*/ 153 h 2368"/>
                <a:gd name="T22" fmla="*/ 100 w 776"/>
                <a:gd name="T23" fmla="*/ 173 h 2368"/>
                <a:gd name="T24" fmla="*/ 100 w 776"/>
                <a:gd name="T25" fmla="*/ 193 h 2368"/>
                <a:gd name="T26" fmla="*/ 117 w 776"/>
                <a:gd name="T27" fmla="*/ 223 h 2368"/>
                <a:gd name="T28" fmla="*/ 109 w 776"/>
                <a:gd name="T29" fmla="*/ 253 h 2368"/>
                <a:gd name="T30" fmla="*/ 125 w 776"/>
                <a:gd name="T31" fmla="*/ 273 h 2368"/>
                <a:gd name="T32" fmla="*/ 117 w 776"/>
                <a:gd name="T33" fmla="*/ 303 h 2368"/>
                <a:gd name="T34" fmla="*/ 125 w 776"/>
                <a:gd name="T35" fmla="*/ 332 h 2368"/>
                <a:gd name="T36" fmla="*/ 117 w 776"/>
                <a:gd name="T37" fmla="*/ 352 h 2368"/>
                <a:gd name="T38" fmla="*/ 134 w 776"/>
                <a:gd name="T39" fmla="*/ 382 h 2368"/>
                <a:gd name="T40" fmla="*/ 125 w 776"/>
                <a:gd name="T41" fmla="*/ 412 h 2368"/>
                <a:gd name="T42" fmla="*/ 134 w 776"/>
                <a:gd name="T43" fmla="*/ 452 h 2368"/>
                <a:gd name="T44" fmla="*/ 125 w 776"/>
                <a:gd name="T45" fmla="*/ 462 h 2368"/>
                <a:gd name="T46" fmla="*/ 134 w 776"/>
                <a:gd name="T47" fmla="*/ 49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0" name="Freeform 271"/>
            <p:cNvSpPr>
              <a:spLocks/>
            </p:cNvSpPr>
            <p:nvPr/>
          </p:nvSpPr>
          <p:spPr bwMode="hidden">
            <a:xfrm>
              <a:off x="4351" y="1121"/>
              <a:ext cx="326" cy="518"/>
            </a:xfrm>
            <a:custGeom>
              <a:avLst/>
              <a:gdLst>
                <a:gd name="T0" fmla="*/ 0 w 776"/>
                <a:gd name="T1" fmla="*/ 14 h 2368"/>
                <a:gd name="T2" fmla="*/ 101 w 776"/>
                <a:gd name="T3" fmla="*/ 4 h 2368"/>
                <a:gd name="T4" fmla="*/ 40 w 776"/>
                <a:gd name="T5" fmla="*/ 35 h 2368"/>
                <a:gd name="T6" fmla="*/ 141 w 776"/>
                <a:gd name="T7" fmla="*/ 35 h 2368"/>
                <a:gd name="T8" fmla="*/ 81 w 776"/>
                <a:gd name="T9" fmla="*/ 67 h 2368"/>
                <a:gd name="T10" fmla="*/ 161 w 776"/>
                <a:gd name="T11" fmla="*/ 77 h 2368"/>
                <a:gd name="T12" fmla="*/ 121 w 776"/>
                <a:gd name="T13" fmla="*/ 98 h 2368"/>
                <a:gd name="T14" fmla="*/ 202 w 776"/>
                <a:gd name="T15" fmla="*/ 109 h 2368"/>
                <a:gd name="T16" fmla="*/ 161 w 776"/>
                <a:gd name="T17" fmla="*/ 130 h 2368"/>
                <a:gd name="T18" fmla="*/ 222 w 776"/>
                <a:gd name="T19" fmla="*/ 140 h 2368"/>
                <a:gd name="T20" fmla="*/ 202 w 776"/>
                <a:gd name="T21" fmla="*/ 161 h 2368"/>
                <a:gd name="T22" fmla="*/ 242 w 776"/>
                <a:gd name="T23" fmla="*/ 182 h 2368"/>
                <a:gd name="T24" fmla="*/ 242 w 776"/>
                <a:gd name="T25" fmla="*/ 203 h 2368"/>
                <a:gd name="T26" fmla="*/ 282 w 776"/>
                <a:gd name="T27" fmla="*/ 235 h 2368"/>
                <a:gd name="T28" fmla="*/ 262 w 776"/>
                <a:gd name="T29" fmla="*/ 266 h 2368"/>
                <a:gd name="T30" fmla="*/ 302 w 776"/>
                <a:gd name="T31" fmla="*/ 287 h 2368"/>
                <a:gd name="T32" fmla="*/ 282 w 776"/>
                <a:gd name="T33" fmla="*/ 319 h 2368"/>
                <a:gd name="T34" fmla="*/ 302 w 776"/>
                <a:gd name="T35" fmla="*/ 350 h 2368"/>
                <a:gd name="T36" fmla="*/ 282 w 776"/>
                <a:gd name="T37" fmla="*/ 371 h 2368"/>
                <a:gd name="T38" fmla="*/ 323 w 776"/>
                <a:gd name="T39" fmla="*/ 403 h 2368"/>
                <a:gd name="T40" fmla="*/ 302 w 776"/>
                <a:gd name="T41" fmla="*/ 434 h 2368"/>
                <a:gd name="T42" fmla="*/ 323 w 776"/>
                <a:gd name="T43" fmla="*/ 476 h 2368"/>
                <a:gd name="T44" fmla="*/ 302 w 776"/>
                <a:gd name="T45" fmla="*/ 487 h 2368"/>
                <a:gd name="T46" fmla="*/ 323 w 776"/>
                <a:gd name="T47" fmla="*/ 51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1" name="Freeform 272"/>
            <p:cNvSpPr>
              <a:spLocks/>
            </p:cNvSpPr>
            <p:nvPr/>
          </p:nvSpPr>
          <p:spPr bwMode="hidden">
            <a:xfrm>
              <a:off x="4182" y="859"/>
              <a:ext cx="490" cy="345"/>
            </a:xfrm>
            <a:custGeom>
              <a:avLst/>
              <a:gdLst>
                <a:gd name="T0" fmla="*/ 0 w 776"/>
                <a:gd name="T1" fmla="*/ 9 h 2368"/>
                <a:gd name="T2" fmla="*/ 152 w 776"/>
                <a:gd name="T3" fmla="*/ 2 h 2368"/>
                <a:gd name="T4" fmla="*/ 61 w 776"/>
                <a:gd name="T5" fmla="*/ 23 h 2368"/>
                <a:gd name="T6" fmla="*/ 212 w 776"/>
                <a:gd name="T7" fmla="*/ 23 h 2368"/>
                <a:gd name="T8" fmla="*/ 121 w 776"/>
                <a:gd name="T9" fmla="*/ 44 h 2368"/>
                <a:gd name="T10" fmla="*/ 242 w 776"/>
                <a:gd name="T11" fmla="*/ 51 h 2368"/>
                <a:gd name="T12" fmla="*/ 182 w 776"/>
                <a:gd name="T13" fmla="*/ 65 h 2368"/>
                <a:gd name="T14" fmla="*/ 303 w 776"/>
                <a:gd name="T15" fmla="*/ 72 h 2368"/>
                <a:gd name="T16" fmla="*/ 242 w 776"/>
                <a:gd name="T17" fmla="*/ 86 h 2368"/>
                <a:gd name="T18" fmla="*/ 333 w 776"/>
                <a:gd name="T19" fmla="*/ 93 h 2368"/>
                <a:gd name="T20" fmla="*/ 303 w 776"/>
                <a:gd name="T21" fmla="*/ 107 h 2368"/>
                <a:gd name="T22" fmla="*/ 364 w 776"/>
                <a:gd name="T23" fmla="*/ 121 h 2368"/>
                <a:gd name="T24" fmla="*/ 364 w 776"/>
                <a:gd name="T25" fmla="*/ 135 h 2368"/>
                <a:gd name="T26" fmla="*/ 424 w 776"/>
                <a:gd name="T27" fmla="*/ 156 h 2368"/>
                <a:gd name="T28" fmla="*/ 394 w 776"/>
                <a:gd name="T29" fmla="*/ 177 h 2368"/>
                <a:gd name="T30" fmla="*/ 455 w 776"/>
                <a:gd name="T31" fmla="*/ 191 h 2368"/>
                <a:gd name="T32" fmla="*/ 424 w 776"/>
                <a:gd name="T33" fmla="*/ 212 h 2368"/>
                <a:gd name="T34" fmla="*/ 455 w 776"/>
                <a:gd name="T35" fmla="*/ 233 h 2368"/>
                <a:gd name="T36" fmla="*/ 424 w 776"/>
                <a:gd name="T37" fmla="*/ 247 h 2368"/>
                <a:gd name="T38" fmla="*/ 485 w 776"/>
                <a:gd name="T39" fmla="*/ 268 h 2368"/>
                <a:gd name="T40" fmla="*/ 455 w 776"/>
                <a:gd name="T41" fmla="*/ 289 h 2368"/>
                <a:gd name="T42" fmla="*/ 485 w 776"/>
                <a:gd name="T43" fmla="*/ 317 h 2368"/>
                <a:gd name="T44" fmla="*/ 455 w 776"/>
                <a:gd name="T45" fmla="*/ 324 h 2368"/>
                <a:gd name="T46" fmla="*/ 485 w 776"/>
                <a:gd name="T47" fmla="*/ 34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2" name="Freeform 273"/>
            <p:cNvSpPr>
              <a:spLocks/>
            </p:cNvSpPr>
            <p:nvPr/>
          </p:nvSpPr>
          <p:spPr bwMode="hidden">
            <a:xfrm>
              <a:off x="4200" y="493"/>
              <a:ext cx="214" cy="463"/>
            </a:xfrm>
            <a:custGeom>
              <a:avLst/>
              <a:gdLst>
                <a:gd name="T0" fmla="*/ 0 w 776"/>
                <a:gd name="T1" fmla="*/ 13 h 2368"/>
                <a:gd name="T2" fmla="*/ 66 w 776"/>
                <a:gd name="T3" fmla="*/ 3 h 2368"/>
                <a:gd name="T4" fmla="*/ 26 w 776"/>
                <a:gd name="T5" fmla="*/ 31 h 2368"/>
                <a:gd name="T6" fmla="*/ 93 w 776"/>
                <a:gd name="T7" fmla="*/ 31 h 2368"/>
                <a:gd name="T8" fmla="*/ 53 w 776"/>
                <a:gd name="T9" fmla="*/ 59 h 2368"/>
                <a:gd name="T10" fmla="*/ 106 w 776"/>
                <a:gd name="T11" fmla="*/ 69 h 2368"/>
                <a:gd name="T12" fmla="*/ 79 w 776"/>
                <a:gd name="T13" fmla="*/ 88 h 2368"/>
                <a:gd name="T14" fmla="*/ 132 w 776"/>
                <a:gd name="T15" fmla="*/ 97 h 2368"/>
                <a:gd name="T16" fmla="*/ 106 w 776"/>
                <a:gd name="T17" fmla="*/ 116 h 2368"/>
                <a:gd name="T18" fmla="*/ 146 w 776"/>
                <a:gd name="T19" fmla="*/ 125 h 2368"/>
                <a:gd name="T20" fmla="*/ 132 w 776"/>
                <a:gd name="T21" fmla="*/ 144 h 2368"/>
                <a:gd name="T22" fmla="*/ 159 w 776"/>
                <a:gd name="T23" fmla="*/ 163 h 2368"/>
                <a:gd name="T24" fmla="*/ 159 w 776"/>
                <a:gd name="T25" fmla="*/ 181 h 2368"/>
                <a:gd name="T26" fmla="*/ 185 w 776"/>
                <a:gd name="T27" fmla="*/ 210 h 2368"/>
                <a:gd name="T28" fmla="*/ 172 w 776"/>
                <a:gd name="T29" fmla="*/ 238 h 2368"/>
                <a:gd name="T30" fmla="*/ 199 w 776"/>
                <a:gd name="T31" fmla="*/ 257 h 2368"/>
                <a:gd name="T32" fmla="*/ 185 w 776"/>
                <a:gd name="T33" fmla="*/ 285 h 2368"/>
                <a:gd name="T34" fmla="*/ 199 w 776"/>
                <a:gd name="T35" fmla="*/ 313 h 2368"/>
                <a:gd name="T36" fmla="*/ 185 w 776"/>
                <a:gd name="T37" fmla="*/ 332 h 2368"/>
                <a:gd name="T38" fmla="*/ 212 w 776"/>
                <a:gd name="T39" fmla="*/ 360 h 2368"/>
                <a:gd name="T40" fmla="*/ 199 w 776"/>
                <a:gd name="T41" fmla="*/ 388 h 2368"/>
                <a:gd name="T42" fmla="*/ 212 w 776"/>
                <a:gd name="T43" fmla="*/ 425 h 2368"/>
                <a:gd name="T44" fmla="*/ 199 w 776"/>
                <a:gd name="T45" fmla="*/ 435 h 2368"/>
                <a:gd name="T46" fmla="*/ 212 w 776"/>
                <a:gd name="T47" fmla="*/ 46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3" name="Freeform 274"/>
            <p:cNvSpPr>
              <a:spLocks/>
            </p:cNvSpPr>
            <p:nvPr/>
          </p:nvSpPr>
          <p:spPr bwMode="hidden">
            <a:xfrm rot="-1346631">
              <a:off x="3988" y="878"/>
              <a:ext cx="144" cy="271"/>
            </a:xfrm>
            <a:custGeom>
              <a:avLst/>
              <a:gdLst>
                <a:gd name="T0" fmla="*/ 0 w 776"/>
                <a:gd name="T1" fmla="*/ 7 h 2368"/>
                <a:gd name="T2" fmla="*/ 45 w 776"/>
                <a:gd name="T3" fmla="*/ 2 h 2368"/>
                <a:gd name="T4" fmla="*/ 18 w 776"/>
                <a:gd name="T5" fmla="*/ 18 h 2368"/>
                <a:gd name="T6" fmla="*/ 62 w 776"/>
                <a:gd name="T7" fmla="*/ 18 h 2368"/>
                <a:gd name="T8" fmla="*/ 36 w 776"/>
                <a:gd name="T9" fmla="*/ 35 h 2368"/>
                <a:gd name="T10" fmla="*/ 71 w 776"/>
                <a:gd name="T11" fmla="*/ 40 h 2368"/>
                <a:gd name="T12" fmla="*/ 53 w 776"/>
                <a:gd name="T13" fmla="*/ 51 h 2368"/>
                <a:gd name="T14" fmla="*/ 89 w 776"/>
                <a:gd name="T15" fmla="*/ 57 h 2368"/>
                <a:gd name="T16" fmla="*/ 71 w 776"/>
                <a:gd name="T17" fmla="*/ 68 h 2368"/>
                <a:gd name="T18" fmla="*/ 98 w 776"/>
                <a:gd name="T19" fmla="*/ 73 h 2368"/>
                <a:gd name="T20" fmla="*/ 89 w 776"/>
                <a:gd name="T21" fmla="*/ 84 h 2368"/>
                <a:gd name="T22" fmla="*/ 107 w 776"/>
                <a:gd name="T23" fmla="*/ 95 h 2368"/>
                <a:gd name="T24" fmla="*/ 107 w 776"/>
                <a:gd name="T25" fmla="*/ 106 h 2368"/>
                <a:gd name="T26" fmla="*/ 125 w 776"/>
                <a:gd name="T27" fmla="*/ 123 h 2368"/>
                <a:gd name="T28" fmla="*/ 116 w 776"/>
                <a:gd name="T29" fmla="*/ 139 h 2368"/>
                <a:gd name="T30" fmla="*/ 134 w 776"/>
                <a:gd name="T31" fmla="*/ 150 h 2368"/>
                <a:gd name="T32" fmla="*/ 125 w 776"/>
                <a:gd name="T33" fmla="*/ 167 h 2368"/>
                <a:gd name="T34" fmla="*/ 134 w 776"/>
                <a:gd name="T35" fmla="*/ 183 h 2368"/>
                <a:gd name="T36" fmla="*/ 125 w 776"/>
                <a:gd name="T37" fmla="*/ 194 h 2368"/>
                <a:gd name="T38" fmla="*/ 143 w 776"/>
                <a:gd name="T39" fmla="*/ 211 h 2368"/>
                <a:gd name="T40" fmla="*/ 134 w 776"/>
                <a:gd name="T41" fmla="*/ 227 h 2368"/>
                <a:gd name="T42" fmla="*/ 143 w 776"/>
                <a:gd name="T43" fmla="*/ 249 h 2368"/>
                <a:gd name="T44" fmla="*/ 134 w 776"/>
                <a:gd name="T45" fmla="*/ 255 h 2368"/>
                <a:gd name="T46" fmla="*/ 143 w 776"/>
                <a:gd name="T47" fmla="*/ 27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30824" name="Freeform 275"/>
            <p:cNvSpPr>
              <a:spLocks/>
            </p:cNvSpPr>
            <p:nvPr/>
          </p:nvSpPr>
          <p:spPr bwMode="hidden">
            <a:xfrm rot="1346631" flipH="1">
              <a:off x="3479" y="870"/>
              <a:ext cx="142" cy="272"/>
            </a:xfrm>
            <a:custGeom>
              <a:avLst/>
              <a:gdLst>
                <a:gd name="T0" fmla="*/ 0 w 776"/>
                <a:gd name="T1" fmla="*/ 7 h 2368"/>
                <a:gd name="T2" fmla="*/ 44 w 776"/>
                <a:gd name="T3" fmla="*/ 2 h 2368"/>
                <a:gd name="T4" fmla="*/ 18 w 776"/>
                <a:gd name="T5" fmla="*/ 18 h 2368"/>
                <a:gd name="T6" fmla="*/ 61 w 776"/>
                <a:gd name="T7" fmla="*/ 18 h 2368"/>
                <a:gd name="T8" fmla="*/ 35 w 776"/>
                <a:gd name="T9" fmla="*/ 35 h 2368"/>
                <a:gd name="T10" fmla="*/ 70 w 776"/>
                <a:gd name="T11" fmla="*/ 40 h 2368"/>
                <a:gd name="T12" fmla="*/ 53 w 776"/>
                <a:gd name="T13" fmla="*/ 51 h 2368"/>
                <a:gd name="T14" fmla="*/ 88 w 776"/>
                <a:gd name="T15" fmla="*/ 57 h 2368"/>
                <a:gd name="T16" fmla="*/ 70 w 776"/>
                <a:gd name="T17" fmla="*/ 68 h 2368"/>
                <a:gd name="T18" fmla="*/ 97 w 776"/>
                <a:gd name="T19" fmla="*/ 74 h 2368"/>
                <a:gd name="T20" fmla="*/ 88 w 776"/>
                <a:gd name="T21" fmla="*/ 85 h 2368"/>
                <a:gd name="T22" fmla="*/ 105 w 776"/>
                <a:gd name="T23" fmla="*/ 96 h 2368"/>
                <a:gd name="T24" fmla="*/ 105 w 776"/>
                <a:gd name="T25" fmla="*/ 107 h 2368"/>
                <a:gd name="T26" fmla="*/ 123 w 776"/>
                <a:gd name="T27" fmla="*/ 123 h 2368"/>
                <a:gd name="T28" fmla="*/ 114 w 776"/>
                <a:gd name="T29" fmla="*/ 140 h 2368"/>
                <a:gd name="T30" fmla="*/ 132 w 776"/>
                <a:gd name="T31" fmla="*/ 151 h 2368"/>
                <a:gd name="T32" fmla="*/ 123 w 776"/>
                <a:gd name="T33" fmla="*/ 167 h 2368"/>
                <a:gd name="T34" fmla="*/ 132 w 776"/>
                <a:gd name="T35" fmla="*/ 184 h 2368"/>
                <a:gd name="T36" fmla="*/ 123 w 776"/>
                <a:gd name="T37" fmla="*/ 195 h 2368"/>
                <a:gd name="T38" fmla="*/ 141 w 776"/>
                <a:gd name="T39" fmla="*/ 211 h 2368"/>
                <a:gd name="T40" fmla="*/ 132 w 776"/>
                <a:gd name="T41" fmla="*/ 228 h 2368"/>
                <a:gd name="T42" fmla="*/ 141 w 776"/>
                <a:gd name="T43" fmla="*/ 250 h 2368"/>
                <a:gd name="T44" fmla="*/ 132 w 776"/>
                <a:gd name="T45" fmla="*/ 255 h 2368"/>
                <a:gd name="T46" fmla="*/ 141 w 776"/>
                <a:gd name="T47" fmla="*/ 27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sp>
        <p:nvSpPr>
          <p:cNvPr id="43284" name="WordArt 276"/>
          <p:cNvSpPr>
            <a:spLocks noChangeArrowheads="1" noChangeShapeType="1" noTextEdit="1"/>
          </p:cNvSpPr>
          <p:nvPr/>
        </p:nvSpPr>
        <p:spPr bwMode="auto">
          <a:xfrm>
            <a:off x="212725" y="1755775"/>
            <a:ext cx="8588375" cy="1670050"/>
          </a:xfrm>
          <a:prstGeom prst="rect">
            <a:avLst/>
          </a:prstGeom>
        </p:spPr>
        <p:txBody>
          <a:bodyPr wrap="none" fromWordArt="1">
            <a:prstTxWarp prst="textDoubleWave1">
              <a:avLst>
                <a:gd name="adj1" fmla="val 6500"/>
                <a:gd name="adj2" fmla="val 0"/>
              </a:avLst>
            </a:prstTxWarp>
          </a:bodyPr>
          <a:lstStyle/>
          <a:p>
            <a:pPr algn="ctr"/>
            <a:r>
              <a:rPr lang="vi-VN" sz="4000" b="1" kern="10" spc="-400">
                <a:ln w="12700">
                  <a:solidFill>
                    <a:srgbClr val="000099"/>
                  </a:solidFill>
                  <a:round/>
                  <a:headEnd/>
                  <a:tailEnd/>
                </a:ln>
                <a:solidFill>
                  <a:srgbClr val="33CCFF"/>
                </a:solidFill>
                <a:effectLst>
                  <a:outerShdw dist="125724" dir="18900000" algn="ctr" rotWithShape="0">
                    <a:srgbClr val="000099"/>
                  </a:outerShdw>
                </a:effectLst>
                <a:latin typeface="Times New Roman"/>
                <a:cs typeface="Times New Roman"/>
              </a:rPr>
              <a:t>Kính chúc quí thầy cô sức khỏe !</a:t>
            </a:r>
          </a:p>
        </p:txBody>
      </p:sp>
      <p:sp>
        <p:nvSpPr>
          <p:cNvPr id="43285" name="WordArt 277"/>
          <p:cNvSpPr>
            <a:spLocks noChangeArrowheads="1" noChangeShapeType="1" noTextEdit="1"/>
          </p:cNvSpPr>
          <p:nvPr/>
        </p:nvSpPr>
        <p:spPr bwMode="auto">
          <a:xfrm>
            <a:off x="1905000" y="3810000"/>
            <a:ext cx="5994400" cy="1143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3600" b="1" kern="10">
                <a:solidFill>
                  <a:srgbClr val="FF0000"/>
                </a:solidFill>
                <a:effectLst>
                  <a:outerShdw dist="35921" dir="2700000" algn="ctr" rotWithShape="0">
                    <a:srgbClr val="C0C0C0">
                      <a:alpha val="79999"/>
                    </a:srgbClr>
                  </a:outerShdw>
                </a:effectLst>
                <a:latin typeface="Times New Roman"/>
                <a:cs typeface="Times New Roman"/>
              </a:rPr>
              <a:t>Chúc các em học giỏi !</a:t>
            </a:r>
          </a:p>
        </p:txBody>
      </p:sp>
      <p:pic>
        <p:nvPicPr>
          <p:cNvPr id="43286" name="Picture 278"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57200"/>
            <a:ext cx="1676400"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287" name="Picture 279"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1219200"/>
            <a:ext cx="10287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288" name="Picture 280"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303588"/>
            <a:ext cx="16383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289" name="Picture 281"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115300" y="5105400"/>
            <a:ext cx="10287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290" name="Picture 282"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810000"/>
            <a:ext cx="175260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291" name="Picture 283"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6019800"/>
            <a:ext cx="10287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4" name="Picture 284" descr="Picture 24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21221">
            <a:off x="304800" y="5105400"/>
            <a:ext cx="1600200" cy="153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72939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43284"/>
                                        </p:tgtEl>
                                        <p:attrNameLst>
                                          <p:attrName>style.visibility</p:attrName>
                                        </p:attrNameLst>
                                      </p:cBhvr>
                                      <p:to>
                                        <p:strVal val="visible"/>
                                      </p:to>
                                    </p:set>
                                    <p:anim calcmode="lin" valueType="num">
                                      <p:cBhvr additive="base">
                                        <p:cTn id="7" dur="5000" fill="hold"/>
                                        <p:tgtEl>
                                          <p:spTgt spid="43284"/>
                                        </p:tgtEl>
                                        <p:attrNameLst>
                                          <p:attrName>ppt_x</p:attrName>
                                        </p:attrNameLst>
                                      </p:cBhvr>
                                      <p:tavLst>
                                        <p:tav tm="0">
                                          <p:val>
                                            <p:strVal val="#ppt_x"/>
                                          </p:val>
                                        </p:tav>
                                        <p:tav tm="100000">
                                          <p:val>
                                            <p:strVal val="#ppt_x"/>
                                          </p:val>
                                        </p:tav>
                                      </p:tavLst>
                                    </p:anim>
                                    <p:anim calcmode="lin" valueType="num">
                                      <p:cBhvr additive="base">
                                        <p:cTn id="8" dur="5000" fill="hold"/>
                                        <p:tgtEl>
                                          <p:spTgt spid="4328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0"/>
                            </p:stCondLst>
                            <p:childTnLst>
                              <p:par>
                                <p:cTn id="10" presetID="2" presetClass="entr" presetSubtype="4" fill="hold" grpId="0" nodeType="afterEffect">
                                  <p:stCondLst>
                                    <p:cond delay="0"/>
                                  </p:stCondLst>
                                  <p:childTnLst>
                                    <p:set>
                                      <p:cBhvr>
                                        <p:cTn id="11" dur="1" fill="hold">
                                          <p:stCondLst>
                                            <p:cond delay="0"/>
                                          </p:stCondLst>
                                        </p:cTn>
                                        <p:tgtEl>
                                          <p:spTgt spid="43285"/>
                                        </p:tgtEl>
                                        <p:attrNameLst>
                                          <p:attrName>style.visibility</p:attrName>
                                        </p:attrNameLst>
                                      </p:cBhvr>
                                      <p:to>
                                        <p:strVal val="visible"/>
                                      </p:to>
                                    </p:set>
                                    <p:anim calcmode="lin" valueType="num">
                                      <p:cBhvr additive="base">
                                        <p:cTn id="12" dur="5000" fill="hold"/>
                                        <p:tgtEl>
                                          <p:spTgt spid="43285"/>
                                        </p:tgtEl>
                                        <p:attrNameLst>
                                          <p:attrName>ppt_x</p:attrName>
                                        </p:attrNameLst>
                                      </p:cBhvr>
                                      <p:tavLst>
                                        <p:tav tm="0">
                                          <p:val>
                                            <p:strVal val="#ppt_x"/>
                                          </p:val>
                                        </p:tav>
                                        <p:tav tm="100000">
                                          <p:val>
                                            <p:strVal val="#ppt_x"/>
                                          </p:val>
                                        </p:tav>
                                      </p:tavLst>
                                    </p:anim>
                                    <p:anim calcmode="lin" valueType="num">
                                      <p:cBhvr additive="base">
                                        <p:cTn id="13" dur="5000" fill="hold"/>
                                        <p:tgtEl>
                                          <p:spTgt spid="43285"/>
                                        </p:tgtEl>
                                        <p:attrNameLst>
                                          <p:attrName>ppt_y</p:attrName>
                                        </p:attrNameLst>
                                      </p:cBhvr>
                                      <p:tavLst>
                                        <p:tav tm="0">
                                          <p:val>
                                            <p:strVal val="1+#ppt_h/2"/>
                                          </p:val>
                                        </p:tav>
                                        <p:tav tm="100000">
                                          <p:val>
                                            <p:strVal val="#ppt_y"/>
                                          </p:val>
                                        </p:tav>
                                      </p:tavLst>
                                    </p:anim>
                                  </p:childTnLst>
                                </p:cTn>
                              </p:par>
                              <p:par>
                                <p:cTn id="14" presetID="23" presetClass="entr" presetSubtype="16" fill="hold" nodeType="withEffect">
                                  <p:stCondLst>
                                    <p:cond delay="0"/>
                                  </p:stCondLst>
                                  <p:childTnLst>
                                    <p:set>
                                      <p:cBhvr>
                                        <p:cTn id="15" dur="1" fill="hold">
                                          <p:stCondLst>
                                            <p:cond delay="0"/>
                                          </p:stCondLst>
                                        </p:cTn>
                                        <p:tgtEl>
                                          <p:spTgt spid="43290"/>
                                        </p:tgtEl>
                                        <p:attrNameLst>
                                          <p:attrName>style.visibility</p:attrName>
                                        </p:attrNameLst>
                                      </p:cBhvr>
                                      <p:to>
                                        <p:strVal val="visible"/>
                                      </p:to>
                                    </p:set>
                                    <p:anim calcmode="lin" valueType="num">
                                      <p:cBhvr>
                                        <p:cTn id="16" dur="500" fill="hold"/>
                                        <p:tgtEl>
                                          <p:spTgt spid="43290"/>
                                        </p:tgtEl>
                                        <p:attrNameLst>
                                          <p:attrName>ppt_w</p:attrName>
                                        </p:attrNameLst>
                                      </p:cBhvr>
                                      <p:tavLst>
                                        <p:tav tm="0">
                                          <p:val>
                                            <p:fltVal val="0"/>
                                          </p:val>
                                        </p:tav>
                                        <p:tav tm="100000">
                                          <p:val>
                                            <p:strVal val="#ppt_w"/>
                                          </p:val>
                                        </p:tav>
                                      </p:tavLst>
                                    </p:anim>
                                    <p:anim calcmode="lin" valueType="num">
                                      <p:cBhvr>
                                        <p:cTn id="17" dur="500" fill="hold"/>
                                        <p:tgtEl>
                                          <p:spTgt spid="43290"/>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43288"/>
                                        </p:tgtEl>
                                        <p:attrNameLst>
                                          <p:attrName>style.visibility</p:attrName>
                                        </p:attrNameLst>
                                      </p:cBhvr>
                                      <p:to>
                                        <p:strVal val="visible"/>
                                      </p:to>
                                    </p:set>
                                    <p:anim calcmode="lin" valueType="num">
                                      <p:cBhvr>
                                        <p:cTn id="20" dur="500" fill="hold"/>
                                        <p:tgtEl>
                                          <p:spTgt spid="43288"/>
                                        </p:tgtEl>
                                        <p:attrNameLst>
                                          <p:attrName>ppt_w</p:attrName>
                                        </p:attrNameLst>
                                      </p:cBhvr>
                                      <p:tavLst>
                                        <p:tav tm="0">
                                          <p:val>
                                            <p:fltVal val="0"/>
                                          </p:val>
                                        </p:tav>
                                        <p:tav tm="100000">
                                          <p:val>
                                            <p:strVal val="#ppt_w"/>
                                          </p:val>
                                        </p:tav>
                                      </p:tavLst>
                                    </p:anim>
                                    <p:anim calcmode="lin" valueType="num">
                                      <p:cBhvr>
                                        <p:cTn id="21" dur="500" fill="hold"/>
                                        <p:tgtEl>
                                          <p:spTgt spid="43288"/>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43286"/>
                                        </p:tgtEl>
                                        <p:attrNameLst>
                                          <p:attrName>style.visibility</p:attrName>
                                        </p:attrNameLst>
                                      </p:cBhvr>
                                      <p:to>
                                        <p:strVal val="visible"/>
                                      </p:to>
                                    </p:set>
                                    <p:anim calcmode="lin" valueType="num">
                                      <p:cBhvr>
                                        <p:cTn id="24" dur="500" fill="hold"/>
                                        <p:tgtEl>
                                          <p:spTgt spid="43286"/>
                                        </p:tgtEl>
                                        <p:attrNameLst>
                                          <p:attrName>ppt_w</p:attrName>
                                        </p:attrNameLst>
                                      </p:cBhvr>
                                      <p:tavLst>
                                        <p:tav tm="0">
                                          <p:val>
                                            <p:fltVal val="0"/>
                                          </p:val>
                                        </p:tav>
                                        <p:tav tm="100000">
                                          <p:val>
                                            <p:strVal val="#ppt_w"/>
                                          </p:val>
                                        </p:tav>
                                      </p:tavLst>
                                    </p:anim>
                                    <p:anim calcmode="lin" valueType="num">
                                      <p:cBhvr>
                                        <p:cTn id="25" dur="500" fill="hold"/>
                                        <p:tgtEl>
                                          <p:spTgt spid="43286"/>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0"/>
                                  </p:stCondLst>
                                  <p:childTnLst>
                                    <p:set>
                                      <p:cBhvr>
                                        <p:cTn id="27" dur="1" fill="hold">
                                          <p:stCondLst>
                                            <p:cond delay="0"/>
                                          </p:stCondLst>
                                        </p:cTn>
                                        <p:tgtEl>
                                          <p:spTgt spid="43287"/>
                                        </p:tgtEl>
                                        <p:attrNameLst>
                                          <p:attrName>style.visibility</p:attrName>
                                        </p:attrNameLst>
                                      </p:cBhvr>
                                      <p:to>
                                        <p:strVal val="visible"/>
                                      </p:to>
                                    </p:set>
                                    <p:anim calcmode="lin" valueType="num">
                                      <p:cBhvr>
                                        <p:cTn id="28" dur="500" fill="hold"/>
                                        <p:tgtEl>
                                          <p:spTgt spid="43287"/>
                                        </p:tgtEl>
                                        <p:attrNameLst>
                                          <p:attrName>ppt_w</p:attrName>
                                        </p:attrNameLst>
                                      </p:cBhvr>
                                      <p:tavLst>
                                        <p:tav tm="0">
                                          <p:val>
                                            <p:fltVal val="0"/>
                                          </p:val>
                                        </p:tav>
                                        <p:tav tm="100000">
                                          <p:val>
                                            <p:strVal val="#ppt_w"/>
                                          </p:val>
                                        </p:tav>
                                      </p:tavLst>
                                    </p:anim>
                                    <p:anim calcmode="lin" valueType="num">
                                      <p:cBhvr>
                                        <p:cTn id="29" dur="500" fill="hold"/>
                                        <p:tgtEl>
                                          <p:spTgt spid="43287"/>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0"/>
                                  </p:stCondLst>
                                  <p:childTnLst>
                                    <p:set>
                                      <p:cBhvr>
                                        <p:cTn id="31" dur="1" fill="hold">
                                          <p:stCondLst>
                                            <p:cond delay="0"/>
                                          </p:stCondLst>
                                        </p:cTn>
                                        <p:tgtEl>
                                          <p:spTgt spid="43289"/>
                                        </p:tgtEl>
                                        <p:attrNameLst>
                                          <p:attrName>style.visibility</p:attrName>
                                        </p:attrNameLst>
                                      </p:cBhvr>
                                      <p:to>
                                        <p:strVal val="visible"/>
                                      </p:to>
                                    </p:set>
                                    <p:anim calcmode="lin" valueType="num">
                                      <p:cBhvr>
                                        <p:cTn id="32" dur="500" fill="hold"/>
                                        <p:tgtEl>
                                          <p:spTgt spid="43289"/>
                                        </p:tgtEl>
                                        <p:attrNameLst>
                                          <p:attrName>ppt_w</p:attrName>
                                        </p:attrNameLst>
                                      </p:cBhvr>
                                      <p:tavLst>
                                        <p:tav tm="0">
                                          <p:val>
                                            <p:fltVal val="0"/>
                                          </p:val>
                                        </p:tav>
                                        <p:tav tm="100000">
                                          <p:val>
                                            <p:strVal val="#ppt_w"/>
                                          </p:val>
                                        </p:tav>
                                      </p:tavLst>
                                    </p:anim>
                                    <p:anim calcmode="lin" valueType="num">
                                      <p:cBhvr>
                                        <p:cTn id="33" dur="500" fill="hold"/>
                                        <p:tgtEl>
                                          <p:spTgt spid="43289"/>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0"/>
                                  </p:stCondLst>
                                  <p:childTnLst>
                                    <p:set>
                                      <p:cBhvr>
                                        <p:cTn id="35" dur="1" fill="hold">
                                          <p:stCondLst>
                                            <p:cond delay="0"/>
                                          </p:stCondLst>
                                        </p:cTn>
                                        <p:tgtEl>
                                          <p:spTgt spid="43291"/>
                                        </p:tgtEl>
                                        <p:attrNameLst>
                                          <p:attrName>style.visibility</p:attrName>
                                        </p:attrNameLst>
                                      </p:cBhvr>
                                      <p:to>
                                        <p:strVal val="visible"/>
                                      </p:to>
                                    </p:set>
                                    <p:anim calcmode="lin" valueType="num">
                                      <p:cBhvr>
                                        <p:cTn id="36" dur="500" fill="hold"/>
                                        <p:tgtEl>
                                          <p:spTgt spid="43291"/>
                                        </p:tgtEl>
                                        <p:attrNameLst>
                                          <p:attrName>ppt_w</p:attrName>
                                        </p:attrNameLst>
                                      </p:cBhvr>
                                      <p:tavLst>
                                        <p:tav tm="0">
                                          <p:val>
                                            <p:fltVal val="0"/>
                                          </p:val>
                                        </p:tav>
                                        <p:tav tm="100000">
                                          <p:val>
                                            <p:strVal val="#ppt_w"/>
                                          </p:val>
                                        </p:tav>
                                      </p:tavLst>
                                    </p:anim>
                                    <p:anim calcmode="lin" valueType="num">
                                      <p:cBhvr>
                                        <p:cTn id="37" dur="500" fill="hold"/>
                                        <p:tgtEl>
                                          <p:spTgt spid="4329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84" grpId="0" animBg="1"/>
      <p:bldP spid="4328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6000" dirty="0" err="1" smtClean="0">
                <a:solidFill>
                  <a:srgbClr val="FF0000"/>
                </a:solidFill>
                <a:latin typeface="Times New Roman" pitchFamily="18" charset="0"/>
                <a:cs typeface="Times New Roman" pitchFamily="18" charset="0"/>
              </a:rPr>
              <a:t>Ôn</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bài</a:t>
            </a:r>
            <a:r>
              <a:rPr lang="en-US" altLang="en-US" sz="6000" dirty="0" smtClean="0">
                <a:solidFill>
                  <a:srgbClr val="FF0000"/>
                </a:solidFill>
                <a:latin typeface="Times New Roman" pitchFamily="18" charset="0"/>
                <a:cs typeface="Times New Roman" pitchFamily="18" charset="0"/>
              </a:rPr>
              <a:t> </a:t>
            </a:r>
            <a:r>
              <a:rPr lang="en-US" altLang="en-US" sz="6000" dirty="0" err="1" smtClean="0">
                <a:solidFill>
                  <a:srgbClr val="FF0000"/>
                </a:solidFill>
                <a:latin typeface="Times New Roman" pitchFamily="18" charset="0"/>
                <a:cs typeface="Times New Roman" pitchFamily="18" charset="0"/>
              </a:rPr>
              <a:t>cũ</a:t>
            </a:r>
            <a:endParaRPr lang="en-US" altLang="en-US" sz="6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842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457200" y="531601"/>
            <a:ext cx="8229600" cy="1143000"/>
          </a:xfrm>
        </p:spPr>
        <p:txBody>
          <a:bodyPr/>
          <a:lstStyle/>
          <a:p>
            <a:pPr algn="ctr" eaLnBrk="1" hangingPunct="1"/>
            <a:r>
              <a:rPr lang="en-US" altLang="en-US" sz="6000"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Chính</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tả</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Nghe</a:t>
            </a:r>
            <a:r>
              <a:rPr lang="en-US" altLang="en-US" dirty="0" smtClean="0">
                <a:solidFill>
                  <a:srgbClr val="002060"/>
                </a:solidFill>
                <a:latin typeface="Times New Roman" pitchFamily="18" charset="0"/>
                <a:cs typeface="Times New Roman" pitchFamily="18" charset="0"/>
              </a:rPr>
              <a:t> - </a:t>
            </a:r>
            <a:r>
              <a:rPr lang="en-US" altLang="en-US" dirty="0" err="1" smtClean="0">
                <a:solidFill>
                  <a:srgbClr val="002060"/>
                </a:solidFill>
                <a:latin typeface="Times New Roman" pitchFamily="18" charset="0"/>
                <a:cs typeface="Times New Roman" pitchFamily="18" charset="0"/>
              </a:rPr>
              <a:t>viết</a:t>
            </a:r>
            <a:r>
              <a:rPr lang="en-US" altLang="en-US" dirty="0" smtClean="0">
                <a:solidFill>
                  <a:srgbClr val="002060"/>
                </a:solidFill>
                <a:latin typeface="Times New Roman" pitchFamily="18" charset="0"/>
                <a:cs typeface="Times New Roman" pitchFamily="18" charset="0"/>
              </a:rPr>
              <a:t>)</a:t>
            </a: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0" y="1645293"/>
            <a:ext cx="14811334" cy="923330"/>
          </a:xfrm>
          <a:prstGeom prst="rect">
            <a:avLst/>
          </a:prstGeom>
          <a:noFill/>
        </p:spPr>
        <p:txBody>
          <a:bodyPr wrap="square" lIns="91440" tIns="45720" rIns="91440" bIns="45720">
            <a:spAutoFit/>
          </a:bodyPr>
          <a:lstStyle/>
          <a:p>
            <a:pPr algn="ctr"/>
            <a:r>
              <a:rPr lang="en-US" sz="5400" b="1" cap="none" spc="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Cánh</a:t>
            </a:r>
            <a:r>
              <a:rPr lang="en-US" sz="5400" b="1" cap="none" spc="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cam </a:t>
            </a:r>
            <a:r>
              <a:rPr lang="en-US" sz="5400" b="1" cap="none" spc="0" dirty="0" err="1"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lạc</a:t>
            </a:r>
            <a:r>
              <a:rPr lang="en-US" sz="5400" b="1" cap="none" spc="0" dirty="0"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 </a:t>
            </a:r>
            <a:r>
              <a:rPr lang="en-US" sz="5400" b="1" cap="none" spc="0" dirty="0" err="1" smtClean="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rPr>
              <a:t>mẹ</a:t>
            </a:r>
            <a:endParaRPr lang="en-US" sz="5400" b="1" cap="none" spc="0" dirty="0">
              <a:ln w="24500" cmpd="dbl">
                <a:solidFill>
                  <a:schemeClr val="accent2">
                    <a:shade val="85000"/>
                    <a:satMod val="155000"/>
                  </a:schemeClr>
                </a:solidFill>
                <a:prstDash val="solid"/>
                <a:miter lim="800000"/>
              </a:ln>
              <a:solidFill>
                <a:srgbClr val="FF0000"/>
              </a:solidFill>
              <a:effectLst>
                <a:outerShdw blurRad="38100" dist="38100" dir="7020000" algn="tl">
                  <a:srgbClr val="000000">
                    <a:alpha val="3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74339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914400"/>
            <a:ext cx="8229600" cy="1295400"/>
          </a:xfrm>
        </p:spPr>
        <p:txBody>
          <a:bodyPr/>
          <a:lstStyle/>
          <a:p>
            <a:pPr algn="ctr" eaLnBrk="1" hangingPunct="1"/>
            <a:r>
              <a:rPr lang="en-US" altLang="en-US" sz="4000" dirty="0" err="1" smtClean="0">
                <a:solidFill>
                  <a:srgbClr val="FF0000"/>
                </a:solidFill>
                <a:latin typeface="Times New Roman" pitchFamily="18" charset="0"/>
                <a:cs typeface="Times New Roman" pitchFamily="18" charset="0"/>
              </a:rPr>
              <a:t>Hướng</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dẫn</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học</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sinh</a:t>
            </a:r>
            <a:r>
              <a:rPr lang="en-US" altLang="en-US" sz="4000" dirty="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nghe</a:t>
            </a:r>
            <a:r>
              <a:rPr lang="en-US" altLang="en-US" sz="4000" dirty="0" smtClean="0">
                <a:solidFill>
                  <a:srgbClr val="FF0000"/>
                </a:solidFill>
                <a:latin typeface="Times New Roman" pitchFamily="18" charset="0"/>
                <a:cs typeface="Times New Roman" pitchFamily="18" charset="0"/>
              </a:rPr>
              <a:t> – </a:t>
            </a:r>
            <a:r>
              <a:rPr lang="en-US" altLang="en-US" sz="4000" dirty="0" err="1" smtClean="0">
                <a:solidFill>
                  <a:srgbClr val="FF0000"/>
                </a:solidFill>
                <a:latin typeface="Times New Roman" pitchFamily="18" charset="0"/>
                <a:cs typeface="Times New Roman" pitchFamily="18" charset="0"/>
              </a:rPr>
              <a:t>viết</a:t>
            </a:r>
            <a:endParaRPr lang="en-US" altLang="en-US" sz="4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25"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7610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p:cNvSpPr>
            <a:spLocks noGrp="1"/>
          </p:cNvSpPr>
          <p:nvPr>
            <p:ph idx="1"/>
          </p:nvPr>
        </p:nvSpPr>
        <p:spPr>
          <a:xfrm>
            <a:off x="609600" y="990600"/>
            <a:ext cx="9144000" cy="4422775"/>
          </a:xfrm>
        </p:spPr>
        <p:txBody>
          <a:bodyPr>
            <a:noAutofit/>
          </a:bodyPr>
          <a:lstStyle/>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lạc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mẹ</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Bọ</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dừa</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dừng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nấu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cơm</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Gió</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xô</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vườn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hoang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cào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ngưng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giã</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gạo</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Giữa</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bao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nhiêu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gai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góc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Xén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tóc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thôi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cắt</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áo</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Lũ</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ve</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sầu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kêu</a:t>
            </a:r>
            <a:r>
              <a:rPr lang="en-US" altLang="en-US" sz="2000" dirty="0" smtClean="0">
                <a:solidFill>
                  <a:srgbClr val="002060"/>
                </a:solidFill>
                <a:latin typeface="Times New Roman" pitchFamily="18" charset="0"/>
                <a:cs typeface="Times New Roman" pitchFamily="18" charset="0"/>
              </a:rPr>
              <a:t> ran.                                             </a:t>
            </a:r>
            <a:r>
              <a:rPr lang="en-US" altLang="en-US" sz="2000" dirty="0" err="1" smtClean="0">
                <a:solidFill>
                  <a:srgbClr val="002060"/>
                </a:solidFill>
                <a:latin typeface="Times New Roman" pitchFamily="18" charset="0"/>
                <a:cs typeface="Times New Roman" pitchFamily="18" charset="0"/>
              </a:rPr>
              <a:t>Đều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bảo</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nhau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tìm</a:t>
            </a:r>
            <a:r>
              <a:rPr lang="en-US" altLang="en-US" sz="2000" dirty="0" smtClean="0">
                <a:solidFill>
                  <a:srgbClr val="002060"/>
                </a:solidFill>
                <a:latin typeface="Times New Roman" pitchFamily="18" charset="0"/>
                <a:cs typeface="Times New Roman" pitchFamily="18" charset="0"/>
              </a:rPr>
              <a:t>.</a:t>
            </a:r>
          </a:p>
          <a:p>
            <a:pPr marL="0" indent="0" algn="just" eaLnBrk="1" hangingPunct="1">
              <a:lnSpc>
                <a:spcPct val="110000"/>
              </a:lnSpc>
              <a:buFont typeface="Wingdings 3" pitchFamily="18" charset="2"/>
              <a:buNone/>
            </a:pPr>
            <a:endParaRPr lang="en-US" altLang="en-US" sz="2000" dirty="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Chiều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nhạt</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nắng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trắng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sương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Khu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vườn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hoang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lặng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im</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Trời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rộng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xanh</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như</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bể</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Bỗng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râm</a:t>
            </a:r>
            <a:r>
              <a:rPr lang="en-US" altLang="en-US" sz="2000" dirty="0" smtClean="0">
                <a:solidFill>
                  <a:srgbClr val="002060"/>
                </a:solidFill>
                <a:latin typeface="Times New Roman" pitchFamily="18" charset="0"/>
                <a:cs typeface="Times New Roman" pitchFamily="18" charset="0"/>
              </a:rPr>
              <a:t> ran </a:t>
            </a:r>
            <a:r>
              <a:rPr lang="en-US" altLang="en-US" sz="2000" dirty="0" err="1" smtClean="0">
                <a:solidFill>
                  <a:srgbClr val="002060"/>
                </a:solidFill>
                <a:latin typeface="Times New Roman" pitchFamily="18" charset="0"/>
                <a:cs typeface="Times New Roman" pitchFamily="18" charset="0"/>
              </a:rPr>
              <a:t>khắp</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lối</a:t>
            </a:r>
            <a:endParaRPr lang="en-US" altLang="en-US" sz="2000" dirty="0" smtClean="0">
              <a:solidFill>
                <a:srgbClr val="002060"/>
              </a:solidFill>
              <a:latin typeface="Times New Roman" pitchFamily="18" charset="0"/>
              <a:cs typeface="Times New Roman" pitchFamily="18" charset="0"/>
            </a:endParaRP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Tiếng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gọi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mẹ</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Có</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điều</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ai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cũng</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nói</a:t>
            </a:r>
            <a:r>
              <a:rPr lang="en-US" altLang="en-US" sz="2000" dirty="0" smtClean="0">
                <a:solidFill>
                  <a:srgbClr val="002060"/>
                </a:solidFill>
                <a:latin typeface="Times New Roman" pitchFamily="18" charset="0"/>
                <a:cs typeface="Times New Roman" pitchFamily="18" charset="0"/>
              </a:rPr>
              <a:t> :</a:t>
            </a:r>
          </a:p>
          <a:p>
            <a:pPr marL="0" indent="0" algn="just" eaLnBrk="1" hangingPunct="1">
              <a:lnSpc>
                <a:spcPct val="110000"/>
              </a:lnSpc>
              <a:buFont typeface="Wingdings 3" pitchFamily="18" charset="2"/>
              <a:buNone/>
            </a:pPr>
            <a:r>
              <a:rPr lang="en-US" altLang="en-US" sz="2000" dirty="0">
                <a:solidFill>
                  <a:srgbClr val="002060"/>
                </a:solidFill>
                <a:latin typeface="Times New Roman" pitchFamily="18" charset="0"/>
                <a:cs typeface="Times New Roman" pitchFamily="18" charset="0"/>
              </a:rPr>
              <a:t> </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Khản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đặc</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trên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lối</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mòn</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Cánh</a:t>
            </a:r>
            <a:r>
              <a:rPr lang="en-US" altLang="en-US" sz="2000" dirty="0" smtClean="0">
                <a:solidFill>
                  <a:srgbClr val="002060"/>
                </a:solidFill>
                <a:latin typeface="Times New Roman" pitchFamily="18" charset="0"/>
                <a:cs typeface="Times New Roman" pitchFamily="18" charset="0"/>
              </a:rPr>
              <a:t> cam </a:t>
            </a:r>
            <a:r>
              <a:rPr lang="en-US" altLang="en-US" sz="2000" dirty="0" err="1" smtClean="0">
                <a:solidFill>
                  <a:srgbClr val="002060"/>
                </a:solidFill>
                <a:latin typeface="Times New Roman" pitchFamily="18" charset="0"/>
                <a:cs typeface="Times New Roman" pitchFamily="18" charset="0"/>
              </a:rPr>
              <a:t>về</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nhà</a:t>
            </a:r>
            <a:r>
              <a:rPr lang="en-US" altLang="en-US" sz="2000" dirty="0" smtClean="0">
                <a:solidFill>
                  <a:srgbClr val="002060"/>
                </a:solidFill>
                <a:latin typeface="Times New Roman" pitchFamily="18" charset="0"/>
                <a:cs typeface="Times New Roman" pitchFamily="18" charset="0"/>
              </a:rPr>
              <a:t> </a:t>
            </a:r>
            <a:r>
              <a:rPr lang="en-US" altLang="en-US" sz="2000" dirty="0" err="1" smtClean="0">
                <a:solidFill>
                  <a:srgbClr val="002060"/>
                </a:solidFill>
                <a:latin typeface="Times New Roman" pitchFamily="18" charset="0"/>
                <a:cs typeface="Times New Roman" pitchFamily="18" charset="0"/>
              </a:rPr>
              <a:t>tôi</a:t>
            </a:r>
            <a:r>
              <a:rPr lang="en-US" altLang="en-US" sz="2000" dirty="0" smtClean="0">
                <a:solidFill>
                  <a:srgbClr val="002060"/>
                </a:solidFill>
                <a:latin typeface="Times New Roman" pitchFamily="18" charset="0"/>
                <a:cs typeface="Times New Roman" pitchFamily="18" charset="0"/>
              </a:rPr>
              <a:t>.                                  </a:t>
            </a:r>
          </a:p>
          <a:p>
            <a:pPr marL="0" indent="0" algn="just" eaLnBrk="1" hangingPunct="1">
              <a:lnSpc>
                <a:spcPct val="110000"/>
              </a:lnSpc>
              <a:buFont typeface="Wingdings 3" pitchFamily="18" charset="2"/>
              <a:buNone/>
            </a:pPr>
            <a:endParaRPr lang="en-US" altLang="en-US" sz="3600" dirty="0" smtClean="0">
              <a:solidFill>
                <a:srgbClr val="00206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116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13112"/>
            <a:ext cx="8229600" cy="1143000"/>
          </a:xfrm>
        </p:spPr>
        <p:txBody>
          <a:bodyPr>
            <a:normAutofit fontScale="90000"/>
          </a:bodyPr>
          <a:lstStyle/>
          <a:p>
            <a:pPr algn="just" eaLnBrk="1" hangingPunct="1"/>
            <a:r>
              <a:rPr lang="en-US" altLang="en-US" dirty="0" smtClean="0">
                <a:solidFill>
                  <a:srgbClr val="002060"/>
                </a:solidFill>
                <a:latin typeface="Times New Roman" pitchFamily="18" charset="0"/>
                <a:cs typeface="Times New Roman" pitchFamily="18" charset="0"/>
              </a:rPr>
              <a:t>  </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Chú</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cánh</a:t>
            </a:r>
            <a:r>
              <a:rPr lang="en-US" altLang="en-US" sz="3600" dirty="0" smtClean="0">
                <a:solidFill>
                  <a:srgbClr val="C00000"/>
                </a:solidFill>
                <a:latin typeface="Times New Roman" pitchFamily="18" charset="0"/>
                <a:cs typeface="Times New Roman" pitchFamily="18" charset="0"/>
              </a:rPr>
              <a:t> cam </a:t>
            </a:r>
            <a:r>
              <a:rPr lang="en-US" altLang="en-US" sz="3600" dirty="0" err="1" smtClean="0">
                <a:solidFill>
                  <a:srgbClr val="C00000"/>
                </a:solidFill>
                <a:latin typeface="Times New Roman" pitchFamily="18" charset="0"/>
                <a:cs typeface="Times New Roman" pitchFamily="18" charset="0"/>
              </a:rPr>
              <a:t>rơi</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vào</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hoàn</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cảnh</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như</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thế</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nào</a:t>
            </a:r>
            <a:r>
              <a:rPr lang="en-US" altLang="en-US" sz="3600" dirty="0">
                <a:solidFill>
                  <a:srgbClr val="C00000"/>
                </a:solidFill>
                <a:latin typeface="Times New Roman" pitchFamily="18" charset="0"/>
                <a:cs typeface="Times New Roman" pitchFamily="18" charset="0"/>
              </a:rPr>
              <a:t>?</a:t>
            </a:r>
            <a:endParaRPr lang="en-US" altLang="en-US" sz="3600" dirty="0" smtClean="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0" y="1990437"/>
            <a:ext cx="8382000" cy="990600"/>
          </a:xfrm>
        </p:spPr>
        <p:txBody>
          <a:bodyPr>
            <a:normAutofit lnSpcReduction="10000"/>
          </a:bodyPr>
          <a:lstStyle/>
          <a:p>
            <a:pPr marL="0" indent="0" algn="just" eaLnBrk="1" hangingPunct="1">
              <a:buFont typeface="Wingdings 3" pitchFamily="18" charset="2"/>
              <a:buNone/>
            </a:pP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Chú</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bị</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lạc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mẹ</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đi</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vào</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vườn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hoang</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Tiếng</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cánh</a:t>
            </a:r>
            <a:r>
              <a:rPr lang="en-US" altLang="en-US" dirty="0" smtClean="0">
                <a:solidFill>
                  <a:srgbClr val="002060"/>
                </a:solidFill>
                <a:latin typeface="Times New Roman" pitchFamily="18" charset="0"/>
                <a:cs typeface="Times New Roman" pitchFamily="18" charset="0"/>
              </a:rPr>
              <a:t> cam </a:t>
            </a:r>
            <a:r>
              <a:rPr lang="en-US" altLang="en-US" dirty="0" err="1" smtClean="0">
                <a:solidFill>
                  <a:srgbClr val="002060"/>
                </a:solidFill>
                <a:latin typeface="Times New Roman" pitchFamily="18" charset="0"/>
                <a:cs typeface="Times New Roman" pitchFamily="18" charset="0"/>
              </a:rPr>
              <a:t>lạc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mẹ</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khản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đặc</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trên</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lối</a:t>
            </a:r>
            <a:r>
              <a:rPr lang="en-US" altLang="en-US" dirty="0" smtClean="0">
                <a:solidFill>
                  <a:srgbClr val="002060"/>
                </a:solidFill>
                <a:latin typeface="Times New Roman" pitchFamily="18" charset="0"/>
                <a:cs typeface="Times New Roman" pitchFamily="18" charset="0"/>
              </a:rPr>
              <a:t> </a:t>
            </a:r>
            <a:r>
              <a:rPr lang="en-US" altLang="en-US" dirty="0" err="1" smtClean="0">
                <a:solidFill>
                  <a:srgbClr val="002060"/>
                </a:solidFill>
                <a:latin typeface="Times New Roman" pitchFamily="18" charset="0"/>
                <a:cs typeface="Times New Roman" pitchFamily="18" charset="0"/>
              </a:rPr>
              <a:t>mòn</a:t>
            </a:r>
            <a:r>
              <a:rPr lang="en-US" altLang="en-US" dirty="0" smtClean="0">
                <a:solidFill>
                  <a:srgbClr val="002060"/>
                </a:solidFill>
                <a:latin typeface="Times New Roman" pitchFamily="18" charset="0"/>
                <a:cs typeface="Times New Roman" pitchFamily="18" charset="0"/>
              </a:rPr>
              <a:t>.</a:t>
            </a:r>
            <a:endParaRPr lang="en-US" altLang="en-US" sz="3600" dirty="0" smtClean="0">
              <a:solidFill>
                <a:srgbClr val="002060"/>
              </a:solidFill>
              <a:latin typeface="Times New Roman" pitchFamily="18" charset="0"/>
              <a:cs typeface="Times New Roman" pitchFamily="18" charset="0"/>
            </a:endParaRP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714" y="1275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38200" y="3051756"/>
            <a:ext cx="7848600" cy="584775"/>
          </a:xfrm>
          <a:prstGeom prst="rect">
            <a:avLst/>
          </a:prstGeom>
          <a:noFill/>
        </p:spPr>
        <p:txBody>
          <a:bodyPr wrap="square" rtlCol="0">
            <a:spAutoFit/>
          </a:bodyPr>
          <a:lstStyle/>
          <a:p>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Những</a:t>
            </a:r>
            <a:r>
              <a:rPr lang="en-US" sz="3200" dirty="0" smtClean="0">
                <a:solidFill>
                  <a:srgbClr val="C00000"/>
                </a:solidFill>
                <a:latin typeface="Times New Roman" pitchFamily="18" charset="0"/>
                <a:cs typeface="Times New Roman" pitchFamily="18" charset="0"/>
              </a:rPr>
              <a:t> con </a:t>
            </a:r>
            <a:r>
              <a:rPr lang="en-US" sz="3200" dirty="0" err="1" smtClean="0">
                <a:solidFill>
                  <a:srgbClr val="C00000"/>
                </a:solidFill>
                <a:latin typeface="Times New Roman" pitchFamily="18" charset="0"/>
                <a:cs typeface="Times New Roman" pitchFamily="18" charset="0"/>
              </a:rPr>
              <a:t>vật</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nào</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đã</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giúp</a:t>
            </a:r>
            <a:r>
              <a:rPr lang="en-US" sz="3200" dirty="0" smtClean="0">
                <a:solidFill>
                  <a:srgbClr val="C00000"/>
                </a:solidFill>
                <a:latin typeface="Times New Roman" pitchFamily="18" charset="0"/>
                <a:cs typeface="Times New Roman" pitchFamily="18" charset="0"/>
              </a:rPr>
              <a:t> </a:t>
            </a:r>
            <a:r>
              <a:rPr lang="en-US" sz="3200" dirty="0" err="1" smtClean="0">
                <a:solidFill>
                  <a:srgbClr val="C00000"/>
                </a:solidFill>
                <a:latin typeface="Times New Roman" pitchFamily="18" charset="0"/>
                <a:cs typeface="Times New Roman" pitchFamily="18" charset="0"/>
              </a:rPr>
              <a:t>cánh</a:t>
            </a:r>
            <a:r>
              <a:rPr lang="en-US" sz="3200" dirty="0" smtClean="0">
                <a:solidFill>
                  <a:srgbClr val="C00000"/>
                </a:solidFill>
                <a:latin typeface="Times New Roman" pitchFamily="18" charset="0"/>
                <a:cs typeface="Times New Roman" pitchFamily="18" charset="0"/>
              </a:rPr>
              <a:t> cam?</a:t>
            </a:r>
            <a:endParaRPr lang="en-US" sz="3200" dirty="0">
              <a:latin typeface="Times New Roman" pitchFamily="18" charset="0"/>
              <a:cs typeface="Times New Roman" pitchFamily="18" charset="0"/>
            </a:endParaRPr>
          </a:p>
        </p:txBody>
      </p:sp>
      <p:sp>
        <p:nvSpPr>
          <p:cNvPr id="6" name="TextBox 5"/>
          <p:cNvSpPr txBox="1"/>
          <p:nvPr/>
        </p:nvSpPr>
        <p:spPr>
          <a:xfrm>
            <a:off x="1066800" y="3836703"/>
            <a:ext cx="6400800" cy="584775"/>
          </a:xfrm>
          <a:prstGeom prst="rect">
            <a:avLst/>
          </a:prstGeom>
          <a:noFill/>
        </p:spPr>
        <p:txBody>
          <a:bodyPr wrap="square" rtlCol="0">
            <a:spAutoFit/>
          </a:bodyPr>
          <a:lstStyle/>
          <a:p>
            <a:r>
              <a:rPr lang="en-US" sz="3200" dirty="0" err="1" smtClean="0">
                <a:solidFill>
                  <a:schemeClr val="tx2"/>
                </a:solidFill>
                <a:latin typeface="Times New Roman" pitchFamily="18" charset="0"/>
                <a:cs typeface="Times New Roman" panose="02020603050405020304" pitchFamily="18" charset="0"/>
              </a:rPr>
              <a:t>Bọ</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dừa</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cào</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cào</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xén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tóc</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81403" y="4572000"/>
            <a:ext cx="8438797" cy="584775"/>
          </a:xfrm>
          <a:prstGeom prst="rect">
            <a:avLst/>
          </a:prstGeom>
          <a:noFill/>
        </p:spPr>
        <p:txBody>
          <a:bodyPr wrap="square" rtlCol="0">
            <a:spAutoFit/>
          </a:bodyPr>
          <a:lstStyle/>
          <a:p>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Bài</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thơ</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cho</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em</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biết</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điều</a:t>
            </a:r>
            <a:r>
              <a:rPr lang="en-US" altLang="en-US" sz="3200" dirty="0" smtClean="0">
                <a:solidFill>
                  <a:srgbClr val="C00000"/>
                </a:solidFill>
                <a:latin typeface="Times New Roman" panose="02020603050405020304" pitchFamily="18" charset="0"/>
                <a:cs typeface="Times New Roman" panose="02020603050405020304" pitchFamily="18" charset="0"/>
              </a:rPr>
              <a:t> </a:t>
            </a:r>
            <a:r>
              <a:rPr lang="en-US" altLang="en-US" sz="3200" dirty="0" err="1" smtClean="0">
                <a:solidFill>
                  <a:srgbClr val="C00000"/>
                </a:solidFill>
                <a:latin typeface="Times New Roman" panose="02020603050405020304" pitchFamily="18" charset="0"/>
                <a:cs typeface="Times New Roman" panose="02020603050405020304" pitchFamily="18" charset="0"/>
              </a:rPr>
              <a:t>gì</a:t>
            </a:r>
            <a:r>
              <a:rPr lang="en-US" altLang="en-US" sz="3200" dirty="0" smtClean="0">
                <a:solidFill>
                  <a:srgbClr val="C00000"/>
                </a:solidFill>
                <a:latin typeface="Times New Roman" panose="02020603050405020304" pitchFamily="18" charset="0"/>
                <a:cs typeface="Times New Roman" panose="02020603050405020304" pitchFamily="18" charset="0"/>
              </a:rPr>
              <a:t>?</a:t>
            </a:r>
            <a:endParaRPr lang="en-US" sz="3200" dirty="0">
              <a:solidFill>
                <a:srgbClr val="C0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820914" y="5156775"/>
            <a:ext cx="8399286" cy="1077218"/>
          </a:xfrm>
          <a:prstGeom prst="rect">
            <a:avLst/>
          </a:prstGeom>
          <a:noFill/>
        </p:spPr>
        <p:txBody>
          <a:bodyPr wrap="square" rtlCol="0">
            <a:spAutoFit/>
          </a:bodyPr>
          <a:lstStyle/>
          <a:p>
            <a:r>
              <a:rPr lang="en-US" sz="3200" dirty="0" smtClean="0">
                <a:solidFill>
                  <a:schemeClr val="tx2"/>
                </a:solidFill>
                <a:latin typeface="Times New Roman"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Cánh</a:t>
            </a:r>
            <a:r>
              <a:rPr lang="en-US" sz="3200" dirty="0" smtClean="0">
                <a:solidFill>
                  <a:schemeClr val="tx2"/>
                </a:solidFill>
                <a:latin typeface="Times New Roman" panose="02020603050405020304" pitchFamily="18" charset="0"/>
                <a:cs typeface="Times New Roman" panose="02020603050405020304" pitchFamily="18" charset="0"/>
              </a:rPr>
              <a:t> cam </a:t>
            </a:r>
            <a:r>
              <a:rPr lang="en-US" sz="3200" dirty="0" err="1" smtClean="0">
                <a:solidFill>
                  <a:schemeClr val="tx2"/>
                </a:solidFill>
                <a:latin typeface="Times New Roman" panose="02020603050405020304" pitchFamily="18" charset="0"/>
                <a:cs typeface="Times New Roman" panose="02020603050405020304" pitchFamily="18" charset="0"/>
              </a:rPr>
              <a:t>lạc</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mẹ</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nhưng</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được</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sự</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yêu</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thương</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che</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chở</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của</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bạn</a:t>
            </a:r>
            <a:r>
              <a:rPr lang="en-US" sz="3200" dirty="0" smtClean="0">
                <a:solidFill>
                  <a:schemeClr val="tx2"/>
                </a:solidFill>
                <a:latin typeface="Times New Roman" panose="02020603050405020304" pitchFamily="18" charset="0"/>
                <a:cs typeface="Times New Roman" panose="02020603050405020304" pitchFamily="18" charset="0"/>
              </a:rPr>
              <a:t> </a:t>
            </a:r>
            <a:r>
              <a:rPr lang="en-US" sz="3200" dirty="0" err="1" smtClean="0">
                <a:solidFill>
                  <a:schemeClr val="tx2"/>
                </a:solidFill>
                <a:latin typeface="Times New Roman" panose="02020603050405020304" pitchFamily="18" charset="0"/>
                <a:cs typeface="Times New Roman" panose="02020603050405020304" pitchFamily="18" charset="0"/>
              </a:rPr>
              <a:t>bè</a:t>
            </a:r>
            <a:r>
              <a:rPr lang="en-US" sz="3200" dirty="0" smtClean="0">
                <a:solidFill>
                  <a:schemeClr val="tx2"/>
                </a:solidFill>
                <a:latin typeface="Times New Roman" panose="02020603050405020304" pitchFamily="18" charset="0"/>
                <a:cs typeface="Times New Roman" panose="02020603050405020304" pitchFamily="18" charset="0"/>
              </a:rPr>
              <a:t>.</a:t>
            </a:r>
            <a:endParaRPr lang="en-US" sz="3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81257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additive="base">
                                        <p:cTn id="2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heel(1)">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barn(inVertical)">
                                      <p:cBhvr>
                                        <p:cTn id="3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eaLnBrk="1" hangingPunct="1"/>
            <a:r>
              <a:rPr lang="en-US" altLang="en-US" sz="3600" dirty="0" err="1" smtClean="0">
                <a:solidFill>
                  <a:srgbClr val="C00000"/>
                </a:solidFill>
                <a:latin typeface="Times New Roman" pitchFamily="18" charset="0"/>
                <a:cs typeface="Times New Roman" pitchFamily="18" charset="0"/>
              </a:rPr>
              <a:t>Tìm</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các</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từ</a:t>
            </a:r>
            <a:r>
              <a:rPr lang="en-US" altLang="en-US" sz="3600" dirty="0" smtClean="0">
                <a:solidFill>
                  <a:srgbClr val="C00000"/>
                </a:solidFill>
                <a:latin typeface="Times New Roman" pitchFamily="18" charset="0"/>
                <a:cs typeface="Times New Roman" pitchFamily="18" charset="0"/>
              </a:rPr>
              <a:t> </a:t>
            </a:r>
            <a:r>
              <a:rPr lang="en-US" altLang="en-US" sz="3600" err="1" smtClean="0">
                <a:solidFill>
                  <a:srgbClr val="C00000"/>
                </a:solidFill>
                <a:latin typeface="Times New Roman" pitchFamily="18" charset="0"/>
                <a:cs typeface="Times New Roman" pitchFamily="18" charset="0"/>
              </a:rPr>
              <a:t>khó</a:t>
            </a:r>
            <a:r>
              <a:rPr lang="en-US" altLang="en-US" sz="3600" smtClean="0">
                <a:solidFill>
                  <a:srgbClr val="C00000"/>
                </a:solidFill>
                <a:latin typeface="Times New Roman" pitchFamily="18" charset="0"/>
                <a:cs typeface="Times New Roman" pitchFamily="18" charset="0"/>
              </a:rPr>
              <a:t>, dễ </a:t>
            </a:r>
            <a:r>
              <a:rPr lang="en-US" altLang="en-US" sz="3600" dirty="0" err="1" smtClean="0">
                <a:solidFill>
                  <a:srgbClr val="C00000"/>
                </a:solidFill>
                <a:latin typeface="Times New Roman" pitchFamily="18" charset="0"/>
                <a:cs typeface="Times New Roman" pitchFamily="18" charset="0"/>
              </a:rPr>
              <a:t>lẫn</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khi</a:t>
            </a:r>
            <a:r>
              <a:rPr lang="en-US" altLang="en-US" sz="3600" dirty="0" smtClean="0">
                <a:solidFill>
                  <a:srgbClr val="C00000"/>
                </a:solidFill>
                <a:latin typeface="Times New Roman" pitchFamily="18" charset="0"/>
                <a:cs typeface="Times New Roman" pitchFamily="18" charset="0"/>
              </a:rPr>
              <a:t> </a:t>
            </a:r>
            <a:r>
              <a:rPr lang="en-US" altLang="en-US" sz="3600" dirty="0" err="1" smtClean="0">
                <a:solidFill>
                  <a:srgbClr val="C00000"/>
                </a:solidFill>
                <a:latin typeface="Times New Roman" pitchFamily="18" charset="0"/>
                <a:cs typeface="Times New Roman" pitchFamily="18" charset="0"/>
              </a:rPr>
              <a:t>viết</a:t>
            </a:r>
            <a:endParaRPr lang="en-US" altLang="en-US" sz="3600" dirty="0" smtClean="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447800" y="1371600"/>
            <a:ext cx="6577013" cy="4594225"/>
          </a:xfrm>
        </p:spPr>
        <p:txBody>
          <a:bodyPr>
            <a:normAutofit/>
          </a:bodyPr>
          <a:lstStyle/>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v</a:t>
            </a:r>
            <a:r>
              <a:rPr lang="en-US" altLang="en-US" sz="3600" dirty="0" err="1" smtClean="0">
                <a:solidFill>
                  <a:srgbClr val="002060"/>
                </a:solidFill>
                <a:latin typeface="Times New Roman" pitchFamily="18" charset="0"/>
                <a:cs typeface="Times New Roman" pitchFamily="18" charset="0"/>
              </a:rPr>
              <a:t>ườn</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hoang</a:t>
            </a:r>
            <a:endParaRPr lang="en-US" altLang="en-US" sz="3600" dirty="0" smtClean="0">
              <a:solidFill>
                <a:srgbClr val="002060"/>
              </a:solidFill>
              <a:latin typeface="Times New Roman" pitchFamily="18" charset="0"/>
              <a:cs typeface="Times New Roman" pitchFamily="18" charset="0"/>
            </a:endParaRP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x</a:t>
            </a:r>
            <a:r>
              <a:rPr lang="en-US" altLang="en-US" sz="3600" dirty="0" err="1" smtClean="0">
                <a:solidFill>
                  <a:srgbClr val="002060"/>
                </a:solidFill>
                <a:latin typeface="Times New Roman" pitchFamily="18" charset="0"/>
                <a:cs typeface="Times New Roman" pitchFamily="18" charset="0"/>
              </a:rPr>
              <a:t>ô</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vào</a:t>
            </a:r>
            <a:r>
              <a:rPr lang="en-US" altLang="en-US" sz="3600" dirty="0" smtClean="0">
                <a:solidFill>
                  <a:srgbClr val="002060"/>
                </a:solidFill>
                <a:latin typeface="Times New Roman" pitchFamily="18" charset="0"/>
                <a:cs typeface="Times New Roman" pitchFamily="18" charset="0"/>
              </a:rPr>
              <a:t> </a:t>
            </a: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t</a:t>
            </a:r>
            <a:r>
              <a:rPr lang="en-US" altLang="en-US" sz="3600" dirty="0" err="1" smtClean="0">
                <a:solidFill>
                  <a:srgbClr val="002060"/>
                </a:solidFill>
                <a:latin typeface="Times New Roman" pitchFamily="18" charset="0"/>
                <a:cs typeface="Times New Roman" pitchFamily="18" charset="0"/>
              </a:rPr>
              <a:t>rắng</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sương</a:t>
            </a:r>
            <a:endParaRPr lang="en-US" altLang="en-US" sz="3600" dirty="0" smtClean="0">
              <a:solidFill>
                <a:srgbClr val="002060"/>
              </a:solidFill>
              <a:latin typeface="Times New Roman" pitchFamily="18" charset="0"/>
              <a:cs typeface="Times New Roman" pitchFamily="18" charset="0"/>
            </a:endParaRP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k</a:t>
            </a:r>
            <a:r>
              <a:rPr lang="en-US" altLang="en-US" sz="3600" dirty="0" err="1" smtClean="0">
                <a:solidFill>
                  <a:srgbClr val="002060"/>
                </a:solidFill>
                <a:latin typeface="Times New Roman" pitchFamily="18" charset="0"/>
                <a:cs typeface="Times New Roman" pitchFamily="18" charset="0"/>
              </a:rPr>
              <a:t>hản</a:t>
            </a:r>
            <a:r>
              <a:rPr lang="en-US" altLang="en-US" sz="3600" dirty="0" smtClean="0">
                <a:solidFill>
                  <a:srgbClr val="002060"/>
                </a:solidFill>
                <a:latin typeface="Times New Roman" pitchFamily="18" charset="0"/>
                <a:cs typeface="Times New Roman" pitchFamily="18" charset="0"/>
              </a:rPr>
              <a:t> </a:t>
            </a:r>
            <a:r>
              <a:rPr lang="en-US" altLang="en-US" sz="3600" dirty="0" err="1" smtClean="0">
                <a:solidFill>
                  <a:srgbClr val="002060"/>
                </a:solidFill>
                <a:latin typeface="Times New Roman" pitchFamily="18" charset="0"/>
                <a:cs typeface="Times New Roman" pitchFamily="18" charset="0"/>
              </a:rPr>
              <a:t>đặc</a:t>
            </a:r>
            <a:r>
              <a:rPr lang="en-US" altLang="en-US" sz="3600" dirty="0" smtClean="0">
                <a:solidFill>
                  <a:srgbClr val="002060"/>
                </a:solidFill>
                <a:latin typeface="Times New Roman" pitchFamily="18" charset="0"/>
                <a:cs typeface="Times New Roman" pitchFamily="18" charset="0"/>
              </a:rPr>
              <a:t> </a:t>
            </a:r>
          </a:p>
          <a:p>
            <a:pPr marL="0" indent="0" eaLnBrk="1" hangingPunct="1">
              <a:buFont typeface="Wingdings 3" pitchFamily="18" charset="2"/>
              <a:buNone/>
            </a:pPr>
            <a:r>
              <a:rPr lang="en-US" altLang="en-US" sz="3600" dirty="0" err="1">
                <a:solidFill>
                  <a:srgbClr val="002060"/>
                </a:solidFill>
                <a:latin typeface="Times New Roman" pitchFamily="18" charset="0"/>
                <a:cs typeface="Times New Roman" pitchFamily="18" charset="0"/>
              </a:rPr>
              <a:t>r</a:t>
            </a:r>
            <a:r>
              <a:rPr lang="en-US" altLang="en-US" sz="3600" dirty="0" err="1" smtClean="0">
                <a:solidFill>
                  <a:srgbClr val="002060"/>
                </a:solidFill>
                <a:latin typeface="Times New Roman" pitchFamily="18" charset="0"/>
                <a:cs typeface="Times New Roman" pitchFamily="18" charset="0"/>
              </a:rPr>
              <a:t>âm</a:t>
            </a:r>
            <a:r>
              <a:rPr lang="en-US" altLang="en-US" sz="3600" dirty="0" smtClean="0">
                <a:solidFill>
                  <a:srgbClr val="002060"/>
                </a:solidFill>
                <a:latin typeface="Times New Roman" pitchFamily="18" charset="0"/>
                <a:cs typeface="Times New Roman" pitchFamily="18" charset="0"/>
              </a:rPr>
              <a:t> ran</a:t>
            </a:r>
          </a:p>
        </p:txBody>
      </p:sp>
      <p:pic>
        <p:nvPicPr>
          <p:cNvPr id="4"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231775"/>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66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243498"/>
            <a:ext cx="8229600" cy="2057400"/>
          </a:xfrm>
        </p:spPr>
        <p:txBody>
          <a:bodyPr>
            <a:normAutofit/>
          </a:bodyPr>
          <a:lstStyle/>
          <a:p>
            <a:pPr eaLnBrk="1" hangingPunct="1"/>
            <a:r>
              <a:rPr lang="en-US" altLang="en-US" sz="4000" smtClean="0">
                <a:solidFill>
                  <a:srgbClr val="FF0000"/>
                </a:solidFill>
                <a:latin typeface="Times New Roman" pitchFamily="18" charset="0"/>
                <a:cs typeface="Times New Roman" pitchFamily="18" charset="0"/>
              </a:rPr>
              <a:t>Học sinh nghe- viết</a:t>
            </a:r>
            <a:endParaRPr lang="en-US" altLang="en-US" sz="4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914400"/>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935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243498"/>
            <a:ext cx="8229600" cy="2057400"/>
          </a:xfrm>
        </p:spPr>
        <p:txBody>
          <a:bodyPr>
            <a:normAutofit/>
          </a:bodyPr>
          <a:lstStyle/>
          <a:p>
            <a:pPr eaLnBrk="1" hangingPunct="1"/>
            <a:r>
              <a:rPr lang="en-US" altLang="en-US" sz="4000" dirty="0" err="1" smtClean="0">
                <a:solidFill>
                  <a:srgbClr val="FF0000"/>
                </a:solidFill>
                <a:latin typeface="Times New Roman" pitchFamily="18" charset="0"/>
                <a:cs typeface="Times New Roman" pitchFamily="18" charset="0"/>
              </a:rPr>
              <a:t>Hướng</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dẫn</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học</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sinh</a:t>
            </a:r>
            <a:r>
              <a:rPr lang="en-US" altLang="en-US" sz="4000" dirty="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làm</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bài</a:t>
            </a:r>
            <a:r>
              <a:rPr lang="en-US" altLang="en-US" sz="4000" dirty="0" smtClean="0">
                <a:solidFill>
                  <a:srgbClr val="FF0000"/>
                </a:solidFill>
                <a:latin typeface="Times New Roman" pitchFamily="18" charset="0"/>
                <a:cs typeface="Times New Roman" pitchFamily="18" charset="0"/>
              </a:rPr>
              <a:t> </a:t>
            </a:r>
            <a:r>
              <a:rPr lang="en-US" altLang="en-US" sz="4000" dirty="0" err="1" smtClean="0">
                <a:solidFill>
                  <a:srgbClr val="FF0000"/>
                </a:solidFill>
                <a:latin typeface="Times New Roman" pitchFamily="18" charset="0"/>
                <a:cs typeface="Times New Roman" pitchFamily="18" charset="0"/>
              </a:rPr>
              <a:t>tập</a:t>
            </a:r>
            <a:endParaRPr lang="en-US" altLang="en-US" sz="4000" dirty="0" smtClean="0">
              <a:solidFill>
                <a:srgbClr val="FF0000"/>
              </a:solidFill>
              <a:latin typeface="Times New Roman" pitchFamily="18" charset="0"/>
              <a:cs typeface="Times New Roman" pitchFamily="18" charset="0"/>
            </a:endParaRPr>
          </a:p>
        </p:txBody>
      </p:sp>
      <p:pic>
        <p:nvPicPr>
          <p:cNvPr id="3"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466" y="914400"/>
            <a:ext cx="841375"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2326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 - &amp;quot;Ôn bài cũ&amp;quot;&quot;/&gt;&lt;property id=&quot;20307&quot; value=&quot;258&quot;/&gt;&lt;/object&gt;&lt;object type=&quot;3&quot; unique_id=&quot;10005&quot;&gt;&lt;property id=&quot;20148&quot; value=&quot;5&quot;/&gt;&lt;property id=&quot;20300&quot; value=&quot;Slide 3 - &amp;quot;    Chính tả (Nghe - viết)&amp;quot;&quot;/&gt;&lt;property id=&quot;20307&quot; value=&quot;259&quot;/&gt;&lt;/object&gt;&lt;object type=&quot;3&quot; unique_id=&quot;10006&quot;&gt;&lt;property id=&quot;20148&quot; value=&quot;5&quot;/&gt;&lt;property id=&quot;20300&quot; value=&quot;Slide 4 - &amp;quot;Hướng dẫn học sinh nghe – viết&amp;quot;&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 - &amp;quot;  - Chú cánh cam rơi vào hoàn cảnh như thế nào?&amp;quot;&quot;/&gt;&lt;property id=&quot;20307&quot; value=&quot;262&quot;/&gt;&lt;/object&gt;&lt;object type=&quot;3&quot; unique_id=&quot;10009&quot;&gt;&lt;property id=&quot;20148&quot; value=&quot;5&quot;/&gt;&lt;property id=&quot;20300&quot; value=&quot;Slide 7 - &amp;quot;Tìm các từ khó,dễ lẫn khi viết&amp;quot;&quot;/&gt;&lt;property id=&quot;20307&quot; value=&quot;263&quot;/&gt;&lt;/object&gt;&lt;object type=&quot;3&quot; unique_id=&quot;10010&quot;&gt;&lt;property id=&quot;20148&quot; value=&quot;5&quot;/&gt;&lt;property id=&quot;20300&quot; value=&quot;Slide 8 - &amp;quot;Hướng dẫn học sinh làm bài tập&amp;quot;&quot;/&gt;&lt;property id=&quot;20307&quot; value=&quot;264&quot;/&gt;&lt;/object&gt;&lt;object type=&quot;3&quot; unique_id=&quot;10011&quot;&gt;&lt;property id=&quot;20148&quot; value=&quot;5&quot;/&gt;&lt;property id=&quot;20300&quot; value=&quot;Slide 9 - &amp;quot;                         Bài tập 2:  Tìm chữ cái thích hợp với mỗi ô trống:           a) r, d hay gi?              &quot;/&gt;&lt;property id=&quot;20307&quot; value=&quot;265&quot;/&gt;&lt;/object&gt;&lt;object type=&quot;3&quot; unique_id=&quot;10015&quot;&gt;&lt;property id=&quot;20148&quot; value=&quot;5&quot;/&gt;&lt;property id=&quot;20300&quot; value=&quot;Slide 11 - &amp;quot;Dặn dò&amp;quot;&quot;/&gt;&lt;property id=&quot;20307&quot; value=&quot;269&quot;/&gt;&lt;/object&gt;&lt;object type=&quot;3&quot; unique_id=&quot;10016&quot;&gt;&lt;property id=&quot;20148&quot; value=&quot;5&quot;/&gt;&lt;property id=&quot;20300&quot; value=&quot;Slide 12&quot;/&gt;&lt;property id=&quot;20307&quot; value=&quot;270&quot;/&gt;&lt;/object&gt;&lt;object type=&quot;3&quot; unique_id=&quot;10721&quot;&gt;&lt;property id=&quot;20148&quot; value=&quot;5&quot;/&gt;&lt;property id=&quot;20300&quot; value=&quot;Slide 10 - &amp;quot;                         Bài tập 2:  Tìm chữ cái thích hợp với mỗi ô trống:           a) r,d hay gi?              &quot;/&gt;&lt;property id=&quot;20307&quot; value=&quot;272&quot;/&gt;&lt;/object&gt;&lt;/object&gt;&lt;object type=&quot;8&quot; unique_id=&quot;10032&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291</Words>
  <Application>Microsoft Office PowerPoint</Application>
  <PresentationFormat>On-screen Show (4:3)</PresentationFormat>
  <Paragraphs>40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Ôn bài cũ</vt:lpstr>
      <vt:lpstr>    Chính tả (Nghe - viết)</vt:lpstr>
      <vt:lpstr>Hướng dẫn học sinh nghe – viết</vt:lpstr>
      <vt:lpstr>PowerPoint Presentation</vt:lpstr>
      <vt:lpstr>  - Chú cánh cam rơi vào hoàn cảnh như thế nào?</vt:lpstr>
      <vt:lpstr>Tìm các từ khó, dễ lẫn khi viết</vt:lpstr>
      <vt:lpstr>Học sinh nghe- viết</vt:lpstr>
      <vt:lpstr>Hướng dẫn học sinh làm bài tập</vt:lpstr>
      <vt:lpstr>                         2. Tìm chữ cái thích hợp với mỗi ô trống:           a) r, d hay gi?                             Giữa cơn hoạn nạn    Một chiếc thuyền  □a đến  ữa □òng sông thì bị □ò.Chỉ trong nháy mắt, thuyền đã ngập nước.     Hành khách nhốn nháo, hoảng hốt, ai nấy □a sức tát nước, cứu thuyền. □uy chỉ có một anh chàng vẫn thản nhiên, coi như không có chuyện gì xảy □a. Một người thấy vậy, không □ấu nổi tức □ận, bảo:   - Thuyền sắp chìm xuống đáy sông □ồi, sao anh vẫn thản nhiên vậy?      Anh chàng nọ trả lời:       - Việc gì phải lo nhỉ? Thuyền này đâu có phải của tôi !     </vt:lpstr>
      <vt:lpstr>                          2. Tìm chữ cái thích hợp với mỗi ô trống:           a) r,d hay gi?                             Giữa cơn hoạn nạn    Một chiếc thuyền  ra đến  giữa dòng sông thì bị rò.Chỉ trong nháy mắt, thuyền đã ngập nước.     Hành khách nhốn nháo, hoảng hốt, ai nấy ra sức tát nước, cứu thuyền. Duy chỉ có một anh chàng vẫn thản nhiên, coi như không có chuyện gì xảy ra. Một người thấy vậy, không giấu nổi tức giận, bảo:   - Thuyền sắp chìm xuống đáy sông rồi, sao anh vẫn thản nhiên vậy?      Anh chàng nọ trả lời:       - Việc gì phải lo nhỉ? Thuyền này đâu có phải của tôi !     </vt:lpstr>
      <vt:lpstr>Dặn dò</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THAMB</dc:creator>
  <cp:lastModifiedBy>A</cp:lastModifiedBy>
  <cp:revision>49</cp:revision>
  <dcterms:created xsi:type="dcterms:W3CDTF">2016-11-16T09:05:23Z</dcterms:created>
  <dcterms:modified xsi:type="dcterms:W3CDTF">2020-01-13T06:01:14Z</dcterms:modified>
</cp:coreProperties>
</file>