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4" r:id="rId7"/>
    <p:sldId id="261" r:id="rId8"/>
    <p:sldId id="263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7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7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8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8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711-14FD-44C0-8FE2-5808156F2672}" type="datetimeFigureOut">
              <a:rPr lang="en-US" smtClean="0"/>
              <a:t>05/03/2021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C8828-BC1B-4660-B033-8AB50CB7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3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T%20V&#7872;%20TI%20SO%20PHAN%20TRAM\MHOA-CAUCAM\07%20Em%20yeu%20truong%20em.wma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0" y="0"/>
            <a:ext cx="93472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3079" name="Picture 7" descr="BAR_EL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303338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1018265obiutmb6vk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5" descr="1018265obiutmb6vk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6" descr="Bauern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2999" y="2935575"/>
            <a:ext cx="7315201" cy="216982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NHIỆT LIỆT CHÀO MỪNG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540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1219200" y="4343400"/>
            <a:ext cx="701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err="1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Phân</a:t>
            </a:r>
            <a:r>
              <a:rPr lang="en-US" sz="2000" b="1" kern="10" dirty="0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2000" b="1" kern="10" dirty="0" err="1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môn</a:t>
            </a:r>
            <a:r>
              <a:rPr lang="en-US" sz="2000" b="1" kern="10" dirty="0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: </a:t>
            </a:r>
            <a:r>
              <a:rPr lang="en-US" sz="2000" b="1" kern="10" dirty="0" smtClean="0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TẬP LÀM VĂN   </a:t>
            </a:r>
            <a:endParaRPr lang="en-US" sz="2000" b="1" kern="10" dirty="0">
              <a:ln w="22225">
                <a:pattFill prst="wdUpDiag">
                  <a:fgClr>
                    <a:srgbClr val="FF0000"/>
                  </a:fgClr>
                  <a:bgClr>
                    <a:srgbClr val="0000FF"/>
                  </a:bgClr>
                </a:pattFill>
                <a:round/>
                <a:headEnd/>
                <a:tailEnd/>
              </a:ln>
              <a:blipFill dpi="0" rotWithShape="1">
                <a:blip r:embed="rId8"/>
                <a:srcRect/>
                <a:stretch>
                  <a:fillRect/>
                </a:stretch>
              </a:blip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78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457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BÀI VĂN THỂ HIỆN TÌNH CẢM, CẢM XÚC CỦA BẢN THÂN TRƯỚC MỘT SỰ VIỆC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790" y="1318974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7706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390" y="3733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).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7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36895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06013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4454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15235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10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MB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TB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KB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6100" y="304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 Ý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563" y="235725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316" y="1472624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061" y="3352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I:\HINHNEN\Khung hinh mau\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92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9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467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CÁC THẦY CÔ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MẠNH KHỎE - HẠNH PHÚC- CHÚC CÁC EM HỌC GIỎI</a:t>
            </a:r>
          </a:p>
        </p:txBody>
      </p:sp>
    </p:spTree>
    <p:extLst>
      <p:ext uri="{BB962C8B-B14F-4D97-AF65-F5344CB8AC3E}">
        <p14:creationId xmlns:p14="http://schemas.microsoft.com/office/powerpoint/2010/main" val="9216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6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77651&quot;&gt;&lt;/object&gt;&lt;object type=&quot;2&quot; unique_id=&quot;77652&quot;&gt;&lt;object type=&quot;3&quot; unique_id=&quot;77653&quot;&gt;&lt;property id=&quot;20148&quot; value=&quot;5&quot;/&gt;&lt;property id=&quot;20300&quot; value=&quot;Slide 1&quot;/&gt;&lt;property id=&quot;20307&quot; value=&quot;257&quot;/&gt;&lt;/object&gt;&lt;object type=&quot;3&quot; unique_id=&quot;77654&quot;&gt;&lt;property id=&quot;20148&quot; value=&quot;5&quot;/&gt;&lt;property id=&quot;20300&quot; value=&quot;Slide 2&quot;/&gt;&lt;property id=&quot;20307&quot; value=&quot;256&quot;/&gt;&lt;/object&gt;&lt;object type=&quot;3&quot; unique_id=&quot;77655&quot;&gt;&lt;property id=&quot;20148&quot; value=&quot;5&quot;/&gt;&lt;property id=&quot;20300&quot; value=&quot;Slide 3&quot;/&gt;&lt;property id=&quot;20307&quot; value=&quot;258&quot;/&gt;&lt;/object&gt;&lt;object type=&quot;3&quot; unique_id=&quot;77656&quot;&gt;&lt;property id=&quot;20148&quot; value=&quot;5&quot;/&gt;&lt;property id=&quot;20300&quot; value=&quot;Slide 4&quot;/&gt;&lt;property id=&quot;20307&quot; value=&quot;260&quot;/&gt;&lt;/object&gt;&lt;object type=&quot;3&quot; unique_id=&quot;77657&quot;&gt;&lt;property id=&quot;20148&quot; value=&quot;5&quot;/&gt;&lt;property id=&quot;20300&quot; value=&quot;Slide 5&quot;/&gt;&lt;property id=&quot;20307&quot; value=&quot;259&quot;/&gt;&lt;/object&gt;&lt;object type=&quot;3&quot; unique_id=&quot;77707&quot;&gt;&lt;property id=&quot;20148&quot; value=&quot;5&quot;/&gt;&lt;property id=&quot;20300&quot; value=&quot;Slide 7&quot;/&gt;&lt;property id=&quot;20307&quot; value=&quot;261&quot;/&gt;&lt;/object&gt;&lt;object type=&quot;3&quot; unique_id=&quot;77740&quot;&gt;&lt;property id=&quot;20148&quot; value=&quot;5&quot;/&gt;&lt;property id=&quot;20300&quot; value=&quot;Slide 8&quot;/&gt;&lt;property id=&quot;20307&quot; value=&quot;263&quot;/&gt;&lt;/object&gt;&lt;object type=&quot;3&quot; unique_id=&quot;77741&quot;&gt;&lt;property id=&quot;20148&quot; value=&quot;5&quot;/&gt;&lt;property id=&quot;20300&quot; value=&quot;Slide 9&quot;/&gt;&lt;property id=&quot;20307&quot; value=&quot;262&quot;/&gt;&lt;/object&gt;&lt;object type=&quot;3&quot; unique_id=&quot;77772&quot;&gt;&lt;property id=&quot;20148&quot; value=&quot;5&quot;/&gt;&lt;property id=&quot;20300&quot; value=&quot;Slide 6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288</Words>
  <Application>Microsoft Office PowerPoint</Application>
  <PresentationFormat>On-screen Show (4:3)</PresentationFormat>
  <Paragraphs>28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12</cp:revision>
  <dcterms:created xsi:type="dcterms:W3CDTF">2021-03-02T07:53:43Z</dcterms:created>
  <dcterms:modified xsi:type="dcterms:W3CDTF">2021-03-05T05:48:52Z</dcterms:modified>
</cp:coreProperties>
</file>