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66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1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5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9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8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2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3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6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6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6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8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E0CEA-20F0-49FB-A7F6-1E423F55250C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5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GT%20V&#7872;%20TI%20SO%20PHAN%20TRAM\MHOA-CAUCAM\07%20Em%20yeu%20truong%20em.wma" TargetMode="Externa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09600" y="5334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 GIÁO DỤC &amp; ĐÀO TẠO QUẬN LONG BIÊN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57200" y="9144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pic>
        <p:nvPicPr>
          <p:cNvPr id="2055" name="Picture 7" descr="BAR_EL~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90800" y="1303338"/>
            <a:ext cx="3886200" cy="5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6200" y="1905000"/>
            <a:ext cx="906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KÍNH CHÀO QUÝ THẦY, CÔ GIÁO!</a:t>
            </a:r>
          </a:p>
        </p:txBody>
      </p:sp>
      <p:pic>
        <p:nvPicPr>
          <p:cNvPr id="49165" name="07 Em yeu truong em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019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4" descr="1018265obiutmb6vk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3400" y="3581400"/>
            <a:ext cx="762000" cy="28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5" descr="1018265obiutmb6vk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143000" y="4876800"/>
            <a:ext cx="762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6" descr="Bauernba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667000"/>
            <a:ext cx="44958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WordArt 19"/>
          <p:cNvSpPr>
            <a:spLocks noChangeArrowheads="1" noChangeShapeType="1" noTextEdit="1"/>
          </p:cNvSpPr>
          <p:nvPr/>
        </p:nvSpPr>
        <p:spPr bwMode="auto">
          <a:xfrm>
            <a:off x="2667000" y="3884613"/>
            <a:ext cx="3810000" cy="1220787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CHÍNH TẢ-  </a:t>
            </a:r>
            <a:r>
              <a:rPr lang="vi-VN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LỚP </a:t>
            </a:r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5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455292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866" fill="hold"/>
                                        <p:tgtEl>
                                          <p:spTgt spid="491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6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Bảng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868878"/>
              </p:ext>
            </p:extLst>
          </p:nvPr>
        </p:nvGraphicFramePr>
        <p:xfrm>
          <a:off x="152400" y="152400"/>
          <a:ext cx="8915400" cy="6629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/>
                <a:gridCol w="67056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Tiếng</a:t>
                      </a:r>
                      <a:r>
                        <a:rPr lang="en-US" sz="38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Quy</a:t>
                      </a:r>
                      <a:r>
                        <a:rPr lang="en-US" sz="3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tắc</a:t>
                      </a:r>
                      <a:r>
                        <a:rPr lang="en-US" sz="38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đánh</a:t>
                      </a:r>
                      <a:r>
                        <a:rPr lang="en-US" sz="38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dấu</a:t>
                      </a:r>
                      <a:r>
                        <a:rPr lang="en-US" sz="38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thanh</a:t>
                      </a:r>
                      <a:endParaRPr lang="en-US" sz="3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61445">
                <a:tc>
                  <a:txBody>
                    <a:bodyPr/>
                    <a:lstStyle/>
                    <a:p>
                      <a:pPr algn="ctr"/>
                      <a:r>
                        <a:rPr lang="en-US" sz="4000" b="1" i="1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l­ưa</a:t>
                      </a:r>
                      <a:r>
                        <a:rPr lang="en-US" sz="4000" b="1" i="1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ctr"/>
                      <a:r>
                        <a:rPr lang="en-US" sz="4000" b="1" i="1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th­ưa</a:t>
                      </a:r>
                      <a:r>
                        <a:rPr lang="en-US" sz="4000" b="1" i="1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4000" b="1" i="1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mưa</a:t>
                      </a:r>
                      <a:r>
                        <a:rPr lang="en-US" sz="4000" b="1" i="1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4000" b="1" i="1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giữa</a:t>
                      </a:r>
                      <a:endParaRPr lang="en-US" sz="4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8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82155">
                <a:tc>
                  <a:txBody>
                    <a:bodyPr/>
                    <a:lstStyle/>
                    <a:p>
                      <a:pPr algn="ctr"/>
                      <a:r>
                        <a:rPr lang="en-US" sz="4000" b="1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tưởng</a:t>
                      </a:r>
                      <a:r>
                        <a:rPr lang="en-US" sz="4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4000" b="1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nước</a:t>
                      </a:r>
                      <a:r>
                        <a:rPr lang="en-US" sz="4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40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0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tươi</a:t>
                      </a:r>
                      <a:r>
                        <a:rPr lang="en-US" sz="40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40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ngược</a:t>
                      </a:r>
                      <a:endParaRPr lang="en-US" sz="4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Hộp_Văn_Bản 3"/>
          <p:cNvSpPr txBox="1"/>
          <p:nvPr/>
        </p:nvSpPr>
        <p:spPr>
          <a:xfrm>
            <a:off x="2362200" y="818614"/>
            <a:ext cx="67818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đầu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l­ưa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800" dirty="0"/>
          </a:p>
        </p:txBody>
      </p:sp>
      <p:sp>
        <p:nvSpPr>
          <p:cNvPr id="5" name="Hộp_Văn_Bản 4"/>
          <p:cNvSpPr txBox="1"/>
          <p:nvPr/>
        </p:nvSpPr>
        <p:spPr>
          <a:xfrm>
            <a:off x="2362200" y="3810000"/>
            <a:ext cx="67056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t­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ưở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n­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ướ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3800" i="1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800" i="1" dirty="0" err="1" smtClean="0">
                <a:latin typeface="Times New Roman" pitchFamily="18" charset="0"/>
                <a:cs typeface="Times New Roman" pitchFamily="18" charset="0"/>
              </a:rPr>
              <a:t>ượ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800" i="1" dirty="0">
                <a:latin typeface="Times New Roman" pitchFamily="18" charset="0"/>
                <a:cs typeface="Times New Roman" pitchFamily="18" charset="0"/>
              </a:rPr>
              <a:t>ươi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69618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609600" y="838200"/>
            <a:ext cx="81534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Kết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luận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 smtClean="0"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cuối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đặt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ở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cái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đầu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chính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 smtClean="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(có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cuối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đặt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ở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cái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chính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01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381000" y="2133600"/>
            <a:ext cx="8153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hãy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điền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vào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đậm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sô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́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liền</a:t>
            </a:r>
            <a:endParaRPr lang="en-US" sz="3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ộp_Văn_Bản 2"/>
          <p:cNvSpPr txBox="1"/>
          <p:nvPr/>
        </p:nvSpPr>
        <p:spPr>
          <a:xfrm>
            <a:off x="2514600" y="3285292"/>
            <a:ext cx="152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thừa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ộp_Văn_Bản 4"/>
          <p:cNvSpPr txBox="1"/>
          <p:nvPr/>
        </p:nvSpPr>
        <p:spPr>
          <a:xfrm>
            <a:off x="5181600" y="3303151"/>
            <a:ext cx="17575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trước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Hộp_Văn_Bản 8"/>
          <p:cNvSpPr txBox="1"/>
          <p:nvPr/>
        </p:nvSpPr>
        <p:spPr>
          <a:xfrm>
            <a:off x="5181600" y="3285292"/>
            <a:ext cx="1676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trươc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Hộp_Văn_Bản 9"/>
          <p:cNvSpPr txBox="1"/>
          <p:nvPr/>
        </p:nvSpPr>
        <p:spPr>
          <a:xfrm>
            <a:off x="2514600" y="3276600"/>
            <a:ext cx="18669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12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152400" y="762000"/>
            <a:ext cx="9067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thích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mỗi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chô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̃́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trống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̃,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tục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Cầu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….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thấy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nắng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….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….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chảy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mòn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….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vàng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nan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sức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35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1600200" y="99060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 CHƠI: TIẾP SỨC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72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ình chữ nhật 7"/>
          <p:cNvSpPr/>
          <p:nvPr/>
        </p:nvSpPr>
        <p:spPr>
          <a:xfrm>
            <a:off x="76200" y="609600"/>
            <a:ext cx="443583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vi-VN" sz="380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mtClean="0">
                <a:latin typeface="Times New Roman" pitchFamily="18" charset="0"/>
                <a:cs typeface="Times New Roman" pitchFamily="18" charset="0"/>
              </a:rPr>
              <a:t>thấy: </a:t>
            </a:r>
            <a:endParaRPr lang="en-US" sz="3800" dirty="0"/>
          </a:p>
        </p:txBody>
      </p:sp>
      <p:sp>
        <p:nvSpPr>
          <p:cNvPr id="9" name="Hình chữ nhật 8"/>
          <p:cNvSpPr/>
          <p:nvPr/>
        </p:nvSpPr>
        <p:spPr>
          <a:xfrm>
            <a:off x="152400" y="1103018"/>
            <a:ext cx="894243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800" i="1" dirty="0" err="1" smtClean="0">
                <a:latin typeface="Times New Roman" pitchFamily="18" charset="0"/>
                <a:cs typeface="Times New Roman" pitchFamily="18" charset="0"/>
              </a:rPr>
              <a:t>ạt</a:t>
            </a:r>
            <a:r>
              <a:rPr lang="en-US" sz="3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mỏi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800" i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Hình chữ nhật 15"/>
          <p:cNvSpPr/>
          <p:nvPr/>
        </p:nvSpPr>
        <p:spPr>
          <a:xfrm>
            <a:off x="29496" y="2191354"/>
            <a:ext cx="500169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m­</a:t>
            </a:r>
            <a:r>
              <a:rPr lang="vi-VN" sz="3800" dirty="0" err="1"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m­</a:t>
            </a:r>
            <a:r>
              <a:rPr lang="vi-VN" sz="3800" dirty="0">
                <a:latin typeface="Times New Roman" pitchFamily="18" charset="0"/>
                <a:cs typeface="Times New Roman" pitchFamily="18" charset="0"/>
              </a:rPr>
              <a:t>ưa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800" dirty="0"/>
          </a:p>
        </p:txBody>
      </p:sp>
      <p:sp>
        <p:nvSpPr>
          <p:cNvPr id="17" name="Hình chữ nhật 16"/>
          <p:cNvSpPr/>
          <p:nvPr/>
        </p:nvSpPr>
        <p:spPr>
          <a:xfrm>
            <a:off x="152400" y="2712298"/>
            <a:ext cx="89424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" name="Hình chữ nhật 19"/>
          <p:cNvSpPr/>
          <p:nvPr/>
        </p:nvSpPr>
        <p:spPr>
          <a:xfrm>
            <a:off x="19293" y="3181954"/>
            <a:ext cx="4549643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3800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800" dirty="0"/>
          </a:p>
        </p:txBody>
      </p:sp>
      <p:sp>
        <p:nvSpPr>
          <p:cNvPr id="21" name="Hình chữ nhật 20"/>
          <p:cNvSpPr/>
          <p:nvPr/>
        </p:nvSpPr>
        <p:spPr>
          <a:xfrm>
            <a:off x="142197" y="3702898"/>
            <a:ext cx="89424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nhẫn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nại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Hình chữ nhật 21"/>
          <p:cNvSpPr/>
          <p:nvPr/>
        </p:nvSpPr>
        <p:spPr>
          <a:xfrm>
            <a:off x="76200" y="4248754"/>
            <a:ext cx="692369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Lửa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nan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800" dirty="0"/>
          </a:p>
        </p:txBody>
      </p:sp>
      <p:sp>
        <p:nvSpPr>
          <p:cNvPr id="23" name="Hình chữ nhật 22"/>
          <p:cNvSpPr/>
          <p:nvPr/>
        </p:nvSpPr>
        <p:spPr>
          <a:xfrm>
            <a:off x="199104" y="4769698"/>
            <a:ext cx="894243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thách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ng­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91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/>
      <p:bldP spid="17" grpId="0"/>
      <p:bldP spid="20" grpId="0"/>
      <p:bldP spid="21" grpId="0"/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1524000" y="1066800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AI THÔNG MINH HƠN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_Văn_Bản 2"/>
          <p:cNvSpPr txBox="1"/>
          <p:nvPr/>
        </p:nvSpPr>
        <p:spPr>
          <a:xfrm>
            <a:off x="914400" y="1524000"/>
            <a:ext cx="7848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tắc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đánh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Chuẩn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bị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Nghe-viết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Dòng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746078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09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123" name="Picture 4" descr="nen cop cua ho a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7594" name="WordArt 10" descr="Paper bag"/>
          <p:cNvSpPr>
            <a:spLocks noChangeArrowheads="1" noChangeShapeType="1" noTextEdit="1"/>
          </p:cNvSpPr>
          <p:nvPr/>
        </p:nvSpPr>
        <p:spPr bwMode="auto">
          <a:xfrm>
            <a:off x="928688" y="1295400"/>
            <a:ext cx="7286625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TẠM BIỆT,</a:t>
            </a:r>
          </a:p>
          <a:p>
            <a:pPr algn="ctr"/>
            <a:r>
              <a:rPr lang="en-US" sz="3600" kern="1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QUÝ THẦY CÔ SỨC KHOẺ,</a:t>
            </a:r>
          </a:p>
          <a:p>
            <a:pPr algn="ctr"/>
            <a:r>
              <a:rPr lang="en-US" sz="3600" kern="1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HỌC GIỎI, CHĂM NGOAN</a:t>
            </a:r>
          </a:p>
        </p:txBody>
      </p:sp>
    </p:spTree>
    <p:extLst>
      <p:ext uri="{BB962C8B-B14F-4D97-AF65-F5344CB8AC3E}">
        <p14:creationId xmlns:p14="http://schemas.microsoft.com/office/powerpoint/2010/main" val="398659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4" grpId="0" animBg="1"/>
      <p:bldP spid="6759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/>
          <p:cNvSpPr/>
          <p:nvPr/>
        </p:nvSpPr>
        <p:spPr>
          <a:xfrm>
            <a:off x="228600" y="1600200"/>
            <a:ext cx="868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uô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ua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thích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mỗi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chô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trống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tục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ngữ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3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bụng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xuôi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lọt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rìu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thợ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4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_Văn_Bản 4"/>
          <p:cNvSpPr txBox="1"/>
          <p:nvPr/>
        </p:nvSpPr>
        <p:spPr>
          <a:xfrm>
            <a:off x="533400" y="804208"/>
            <a:ext cx="853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Ê-MI-LI</a:t>
            </a:r>
            <a:r>
              <a:rPr lang="nl-NL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CON...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92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152400" y="228600"/>
            <a:ext cx="8763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Mo-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thiêu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152400" y="1548348"/>
            <a:ext cx="8686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thiêu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Mo-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chặn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man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rợ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tàn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bạo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Nam.</a:t>
            </a:r>
          </a:p>
        </p:txBody>
      </p:sp>
    </p:spTree>
    <p:extLst>
      <p:ext uri="{BB962C8B-B14F-4D97-AF65-F5344CB8AC3E}">
        <p14:creationId xmlns:p14="http://schemas.microsoft.com/office/powerpoint/2010/main" val="3005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_Văn_Bản 6"/>
          <p:cNvSpPr txBox="1"/>
          <p:nvPr/>
        </p:nvSpPr>
        <p:spPr>
          <a:xfrm>
            <a:off x="338919" y="457200"/>
            <a:ext cx="853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Ê-MI-LI</a:t>
            </a:r>
            <a:r>
              <a:rPr lang="nl-NL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CON...</a:t>
            </a:r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0" y="982682"/>
            <a:ext cx="5257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Ê-mi-li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Trời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sắp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tối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rồi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́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nữa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bùng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lửa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nay mẹ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 sẽ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lấy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mẹ mà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cha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́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̀ con sẽ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giùm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mẹ: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mẹ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đừng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buồn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ình chữ nhật 2"/>
          <p:cNvSpPr/>
          <p:nvPr/>
        </p:nvSpPr>
        <p:spPr>
          <a:xfrm>
            <a:off x="4648200" y="1008995"/>
            <a:ext cx="5105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Oa-sinh-tơn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Buổi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hoàng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hồn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Còn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mất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phút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lửa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thật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TỐ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HỮU</a:t>
            </a:r>
            <a:endParaRPr lang="en-US" sz="2800" dirty="0"/>
          </a:p>
        </p:txBody>
      </p:sp>
      <p:cxnSp>
        <p:nvCxnSpPr>
          <p:cNvPr id="5" name="Đường kết nối Thẳng 4"/>
          <p:cNvCxnSpPr/>
          <p:nvPr/>
        </p:nvCxnSpPr>
        <p:spPr>
          <a:xfrm>
            <a:off x="4648200" y="1008995"/>
            <a:ext cx="0" cy="45536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Đường kết nối Thẳng 9"/>
          <p:cNvCxnSpPr/>
          <p:nvPr/>
        </p:nvCxnSpPr>
        <p:spPr>
          <a:xfrm>
            <a:off x="4876800" y="1447800"/>
            <a:ext cx="152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Đường kết nối Thẳng 10"/>
          <p:cNvCxnSpPr/>
          <p:nvPr/>
        </p:nvCxnSpPr>
        <p:spPr>
          <a:xfrm>
            <a:off x="1600200" y="44196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Đường kết nối Thẳng 11"/>
          <p:cNvCxnSpPr/>
          <p:nvPr/>
        </p:nvCxnSpPr>
        <p:spPr>
          <a:xfrm>
            <a:off x="5448300" y="40386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Đường kết nối Thẳng 12"/>
          <p:cNvCxnSpPr/>
          <p:nvPr/>
        </p:nvCxnSpPr>
        <p:spPr>
          <a:xfrm>
            <a:off x="6781800" y="40386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12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_Văn_Bản 6"/>
          <p:cNvSpPr txBox="1"/>
          <p:nvPr/>
        </p:nvSpPr>
        <p:spPr>
          <a:xfrm>
            <a:off x="533400" y="457200"/>
            <a:ext cx="8534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Ê-MI-LI</a:t>
            </a:r>
            <a:r>
              <a:rPr lang="nl-NL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CON</a:t>
            </a:r>
            <a:r>
              <a:rPr lang="nl-NL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0" y="1211282"/>
            <a:ext cx="5257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Ê-mi-li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Trời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sắp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tối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rồi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́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nữa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bùng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lửa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nay mẹ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 sẽ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lấy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mẹ mà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cha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́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̀ con sẽ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giùm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mẹ: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mẹ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đừng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buồn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ình chữ nhật 2"/>
          <p:cNvSpPr/>
          <p:nvPr/>
        </p:nvSpPr>
        <p:spPr>
          <a:xfrm>
            <a:off x="4648200" y="1237595"/>
            <a:ext cx="5105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Oa-sinh-tơn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Buổi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hoàng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hồn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Còn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mất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phút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lửa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thật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TỐ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HỮU</a:t>
            </a:r>
            <a:endParaRPr lang="en-US" sz="2800" dirty="0"/>
          </a:p>
        </p:txBody>
      </p:sp>
      <p:cxnSp>
        <p:nvCxnSpPr>
          <p:cNvPr id="5" name="Đường kết nối Thẳng 4"/>
          <p:cNvCxnSpPr/>
          <p:nvPr/>
        </p:nvCxnSpPr>
        <p:spPr>
          <a:xfrm>
            <a:off x="4648200" y="1237595"/>
            <a:ext cx="0" cy="45536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93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_Văn_Bản 6"/>
          <p:cNvSpPr txBox="1"/>
          <p:nvPr/>
        </p:nvSpPr>
        <p:spPr>
          <a:xfrm>
            <a:off x="533400" y="748605"/>
            <a:ext cx="853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Ê-MI-LI</a:t>
            </a:r>
            <a:r>
              <a:rPr lang="nl-NL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CON...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nl-NL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ĐÁNH DẤU THANH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2895600" y="2819400"/>
            <a:ext cx="5638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lớp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nhơ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́-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viết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chính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tả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vào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vơ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phút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_Văn_Bản 6"/>
          <p:cNvSpPr txBox="1"/>
          <p:nvPr/>
        </p:nvSpPr>
        <p:spPr>
          <a:xfrm>
            <a:off x="533400" y="658505"/>
            <a:ext cx="8534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Ê-MI-LI</a:t>
            </a:r>
            <a:r>
              <a:rPr lang="nl-NL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CON...</a:t>
            </a:r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nl-NL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ĐÁNH DẤU THANH</a:t>
            </a:r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0" y="2278082"/>
            <a:ext cx="5257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Ê-mi-li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Trời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sắp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tối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rồi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́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nữa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bùng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lửa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nay mẹ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 sẽ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lấy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mẹ mà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cha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́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̀ con sẽ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giùm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mẹ: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mẹ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đừng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buồn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ình chữ nhật 2"/>
          <p:cNvSpPr/>
          <p:nvPr/>
        </p:nvSpPr>
        <p:spPr>
          <a:xfrm>
            <a:off x="4648200" y="2304395"/>
            <a:ext cx="5105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Oa-sinh-tơn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Buổi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hoàng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hồn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Còn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mất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phút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lửa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thật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TỐ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HỮU</a:t>
            </a:r>
            <a:endParaRPr lang="en-US" sz="2800" dirty="0"/>
          </a:p>
        </p:txBody>
      </p:sp>
      <p:cxnSp>
        <p:nvCxnSpPr>
          <p:cNvPr id="5" name="Đường kết nối Thẳng 4"/>
          <p:cNvCxnSpPr/>
          <p:nvPr/>
        </p:nvCxnSpPr>
        <p:spPr>
          <a:xfrm>
            <a:off x="4648200" y="2304395"/>
            <a:ext cx="0" cy="45536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Đường kết nối Thẳng 9"/>
          <p:cNvCxnSpPr/>
          <p:nvPr/>
        </p:nvCxnSpPr>
        <p:spPr>
          <a:xfrm>
            <a:off x="4876800" y="2743200"/>
            <a:ext cx="152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Đường kết nối Thẳng 10"/>
          <p:cNvCxnSpPr/>
          <p:nvPr/>
        </p:nvCxnSpPr>
        <p:spPr>
          <a:xfrm>
            <a:off x="1600200" y="57150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Đường kết nối Thẳng 11"/>
          <p:cNvCxnSpPr/>
          <p:nvPr/>
        </p:nvCxnSpPr>
        <p:spPr>
          <a:xfrm>
            <a:off x="5448300" y="53340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Đường kết nối Thẳng 12"/>
          <p:cNvCxnSpPr/>
          <p:nvPr/>
        </p:nvCxnSpPr>
        <p:spPr>
          <a:xfrm>
            <a:off x="6781800" y="53340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27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0" y="-76200"/>
            <a:ext cx="91440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nhận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xét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cách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ở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ấy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ộp_Văn_Bản 2"/>
          <p:cNvSpPr txBox="1"/>
          <p:nvPr/>
        </p:nvSpPr>
        <p:spPr>
          <a:xfrm>
            <a:off x="304800" y="1524000"/>
            <a:ext cx="838200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Thuyền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đậu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thuyền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hạ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kín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mui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Lưa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biển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ấm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trời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Chiếc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tàu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chơ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bến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cảng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Khói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lẫn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màu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tưởng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đảo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khơi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bé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thuyền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giỡn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nước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tốt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buồm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Biển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dòng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xuôi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ngược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giữa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ngày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gạo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trắng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					HUY CẬN</a:t>
            </a: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Đường kết nối Thẳng 15"/>
          <p:cNvCxnSpPr/>
          <p:nvPr/>
        </p:nvCxnSpPr>
        <p:spPr>
          <a:xfrm flipV="1">
            <a:off x="381000" y="2585884"/>
            <a:ext cx="609600" cy="49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Đường kết nối Thẳng 16"/>
          <p:cNvCxnSpPr/>
          <p:nvPr/>
        </p:nvCxnSpPr>
        <p:spPr>
          <a:xfrm>
            <a:off x="2133600" y="2585884"/>
            <a:ext cx="762000" cy="49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Đường kết nối Thẳng 17"/>
          <p:cNvCxnSpPr/>
          <p:nvPr/>
        </p:nvCxnSpPr>
        <p:spPr>
          <a:xfrm flipV="1">
            <a:off x="1219200" y="2585884"/>
            <a:ext cx="685800" cy="49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Đường kết nối Thẳng 18"/>
          <p:cNvCxnSpPr/>
          <p:nvPr/>
        </p:nvCxnSpPr>
        <p:spPr>
          <a:xfrm>
            <a:off x="1295400" y="6324600"/>
            <a:ext cx="914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Đường kết nối Thẳng 23"/>
          <p:cNvCxnSpPr/>
          <p:nvPr/>
        </p:nvCxnSpPr>
        <p:spPr>
          <a:xfrm>
            <a:off x="3810000" y="3657600"/>
            <a:ext cx="914400" cy="491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Đường kết nối Thẳng 25"/>
          <p:cNvCxnSpPr/>
          <p:nvPr/>
        </p:nvCxnSpPr>
        <p:spPr>
          <a:xfrm>
            <a:off x="4724400" y="4724400"/>
            <a:ext cx="914400" cy="491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Đường kết nối Thẳng 26"/>
          <p:cNvCxnSpPr/>
          <p:nvPr/>
        </p:nvCxnSpPr>
        <p:spPr>
          <a:xfrm>
            <a:off x="2212258" y="5257800"/>
            <a:ext cx="914400" cy="491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Đường kết nối Thẳng 27"/>
          <p:cNvCxnSpPr/>
          <p:nvPr/>
        </p:nvCxnSpPr>
        <p:spPr>
          <a:xfrm>
            <a:off x="5943600" y="5791200"/>
            <a:ext cx="11430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25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31792&quot;&gt;&lt;/object&gt;&lt;object type=&quot;2&quot; unique_id=&quot;31793&quot;&gt;&lt;object type=&quot;3&quot; unique_id=&quot;31794&quot;&gt;&lt;property id=&quot;20148&quot; value=&quot;5&quot;/&gt;&lt;property id=&quot;20300&quot; value=&quot;Slide 1&quot;/&gt;&lt;property id=&quot;20307&quot; value=&quot;257&quot;/&gt;&lt;/object&gt;&lt;object type=&quot;3&quot; unique_id=&quot;31795&quot;&gt;&lt;property id=&quot;20148&quot; value=&quot;5&quot;/&gt;&lt;property id=&quot;20300&quot; value=&quot;Slide 2&quot;/&gt;&lt;property id=&quot;20307&quot; value=&quot;258&quot;/&gt;&lt;/object&gt;&lt;object type=&quot;3&quot; unique_id=&quot;31796&quot;&gt;&lt;property id=&quot;20148&quot; value=&quot;5&quot;/&gt;&lt;property id=&quot;20300&quot; value=&quot;Slide 3&quot;/&gt;&lt;property id=&quot;20307&quot; value=&quot;259&quot;/&gt;&lt;/object&gt;&lt;object type=&quot;3&quot; unique_id=&quot;31797&quot;&gt;&lt;property id=&quot;20148&quot; value=&quot;5&quot;/&gt;&lt;property id=&quot;20300&quot; value=&quot;Slide 4&quot;/&gt;&lt;property id=&quot;20307&quot; value=&quot;260&quot;/&gt;&lt;/object&gt;&lt;object type=&quot;3&quot; unique_id=&quot;31798&quot;&gt;&lt;property id=&quot;20148&quot; value=&quot;5&quot;/&gt;&lt;property id=&quot;20300&quot; value=&quot;Slide 5&quot;/&gt;&lt;property id=&quot;20307&quot; value=&quot;261&quot;/&gt;&lt;/object&gt;&lt;object type=&quot;3&quot; unique_id=&quot;31799&quot;&gt;&lt;property id=&quot;20148&quot; value=&quot;5&quot;/&gt;&lt;property id=&quot;20300&quot; value=&quot;Slide 6&quot;/&gt;&lt;property id=&quot;20307&quot; value=&quot;262&quot;/&gt;&lt;/object&gt;&lt;object type=&quot;3&quot; unique_id=&quot;31800&quot;&gt;&lt;property id=&quot;20148&quot; value=&quot;5&quot;/&gt;&lt;property id=&quot;20300&quot; value=&quot;Slide 7&quot;/&gt;&lt;property id=&quot;20307&quot; value=&quot;263&quot;/&gt;&lt;/object&gt;&lt;object type=&quot;3&quot; unique_id=&quot;31801&quot;&gt;&lt;property id=&quot;20148&quot; value=&quot;5&quot;/&gt;&lt;property id=&quot;20300&quot; value=&quot;Slide 8&quot;/&gt;&lt;property id=&quot;20307&quot; value=&quot;264&quot;/&gt;&lt;/object&gt;&lt;object type=&quot;3&quot; unique_id=&quot;31802&quot;&gt;&lt;property id=&quot;20148&quot; value=&quot;5&quot;/&gt;&lt;property id=&quot;20300&quot; value=&quot;Slide 9&quot;/&gt;&lt;property id=&quot;20307&quot; value=&quot;265&quot;/&gt;&lt;/object&gt;&lt;object type=&quot;3&quot; unique_id=&quot;31803&quot;&gt;&lt;property id=&quot;20148&quot; value=&quot;5&quot;/&gt;&lt;property id=&quot;20300&quot; value=&quot;Slide 10&quot;/&gt;&lt;property id=&quot;20307&quot; value=&quot;266&quot;/&gt;&lt;/object&gt;&lt;object type=&quot;3&quot; unique_id=&quot;31804&quot;&gt;&lt;property id=&quot;20148&quot; value=&quot;5&quot;/&gt;&lt;property id=&quot;20300&quot; value=&quot;Slide 11&quot;/&gt;&lt;property id=&quot;20307&quot; value=&quot;267&quot;/&gt;&lt;/object&gt;&lt;object type=&quot;3&quot; unique_id=&quot;31805&quot;&gt;&lt;property id=&quot;20148&quot; value=&quot;5&quot;/&gt;&lt;property id=&quot;20300&quot; value=&quot;Slide 12&quot;/&gt;&lt;property id=&quot;20307&quot; value=&quot;268&quot;/&gt;&lt;/object&gt;&lt;object type=&quot;3&quot; unique_id=&quot;31806&quot;&gt;&lt;property id=&quot;20148&quot; value=&quot;5&quot;/&gt;&lt;property id=&quot;20300&quot; value=&quot;Slide 13&quot;/&gt;&lt;property id=&quot;20307&quot; value=&quot;269&quot;/&gt;&lt;/object&gt;&lt;object type=&quot;3&quot; unique_id=&quot;31807&quot;&gt;&lt;property id=&quot;20148&quot; value=&quot;5&quot;/&gt;&lt;property id=&quot;20300&quot; value=&quot;Slide 14&quot;/&gt;&lt;property id=&quot;20307&quot; value=&quot;270&quot;/&gt;&lt;/object&gt;&lt;object type=&quot;3&quot; unique_id=&quot;31808&quot;&gt;&lt;property id=&quot;20148&quot; value=&quot;5&quot;/&gt;&lt;property id=&quot;20300&quot; value=&quot;Slide 15&quot;/&gt;&lt;property id=&quot;20307&quot; value=&quot;271&quot;/&gt;&lt;/object&gt;&lt;object type=&quot;3&quot; unique_id=&quot;31809&quot;&gt;&lt;property id=&quot;20148&quot; value=&quot;5&quot;/&gt;&lt;property id=&quot;20300&quot; value=&quot;Slide 16&quot;/&gt;&lt;property id=&quot;20307&quot; value=&quot;272&quot;/&gt;&lt;/object&gt;&lt;object type=&quot;3&quot; unique_id=&quot;31810&quot;&gt;&lt;property id=&quot;20148&quot; value=&quot;5&quot;/&gt;&lt;property id=&quot;20300&quot; value=&quot;Slide 17&quot;/&gt;&lt;property id=&quot;20307&quot; value=&quot;273&quot;/&gt;&lt;/object&gt;&lt;object type=&quot;3&quot; unique_id=&quot;31811&quot;&gt;&lt;property id=&quot;20148&quot; value=&quot;5&quot;/&gt;&lt;property id=&quot;20300&quot; value=&quot;Slide 18&quot;/&gt;&lt;property id=&quot;20307&quot; value=&quot;27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866</Words>
  <Application>Microsoft Office PowerPoint</Application>
  <PresentationFormat>On-screen Show (4:3)</PresentationFormat>
  <Paragraphs>124</Paragraphs>
  <Slides>18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MTC</cp:lastModifiedBy>
  <cp:revision>5</cp:revision>
  <dcterms:created xsi:type="dcterms:W3CDTF">2018-10-05T05:55:46Z</dcterms:created>
  <dcterms:modified xsi:type="dcterms:W3CDTF">2020-10-08T02:18:21Z</dcterms:modified>
</cp:coreProperties>
</file>