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73" r:id="rId3"/>
    <p:sldMasterId id="2147483675" r:id="rId4"/>
  </p:sldMasterIdLst>
  <p:notesMasterIdLst>
    <p:notesMasterId r:id="rId13"/>
  </p:notesMasterIdLst>
  <p:sldIdLst>
    <p:sldId id="282" r:id="rId5"/>
    <p:sldId id="279" r:id="rId6"/>
    <p:sldId id="256" r:id="rId7"/>
    <p:sldId id="281" r:id="rId8"/>
    <p:sldId id="286" r:id="rId9"/>
    <p:sldId id="287" r:id="rId10"/>
    <p:sldId id="264" r:id="rId11"/>
    <p:sldId id="278" r:id="rId12"/>
  </p:sldIdLst>
  <p:sldSz cx="9144000" cy="6858000" type="screen4x3"/>
  <p:notesSz cx="6858000" cy="9144000"/>
  <p:defaultTextStyle>
    <a:defPPr>
      <a:defRPr lang="en-S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0099"/>
    <a:srgbClr val="800000"/>
    <a:srgbClr val="FF3300"/>
    <a:srgbClr val="FF9900"/>
    <a:srgbClr val="009900"/>
    <a:srgbClr val="CCFF33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49" autoAdjust="0"/>
    <p:restoredTop sz="94761" autoAdjust="0"/>
  </p:normalViewPr>
  <p:slideViewPr>
    <p:cSldViewPr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E45F9F3-21FC-4478-8D0F-6F6455649A4B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587F61F-637E-41F2-9268-D9D8C05EB3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B99B1-C27B-43A4-9B5A-8B6EB46B2C96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4139B-587D-4FBA-AB7E-C8A23F8D66BC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E6F48-FDC2-460B-BE08-A5571E4C959B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9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SG"/>
              <a:t>Click to edit Master title style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SG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E04BDC-57CE-4A8E-9842-4DD6BE580B8A}" type="slidenum">
              <a:rPr lang="en-SG"/>
              <a:pPr/>
              <a:t>‹#›</a:t>
            </a:fld>
            <a:endParaRPr lang="en-SG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9AEB5-B730-4252-B75B-02EC054B2BC5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1E6E9-D368-424D-AD4E-4605A3008520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B5DC76-4210-4B9C-AED8-C5C222006E2C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C66DE-99A3-470A-A15E-54A5148BE37A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D3D1A-F00A-4E84-9039-34DCC2284403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45028-4197-41E4-9A76-54239DD1F900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2B2A8B-6D17-4957-84DB-6981DCB64FF3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47960-CBB6-4744-A9BF-7070302D8E1C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A62A1-4F44-4E3D-AFD2-CB3ED9BC3D43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83B9C7-17E8-49D6-9C55-96FD9EA34F21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0119CE-DDAF-4A8F-93B1-A910611E5221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91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SG"/>
              <a:t>Click to edit Master title style</a:t>
            </a:r>
          </a:p>
        </p:txBody>
      </p:sp>
      <p:sp>
        <p:nvSpPr>
          <p:cNvPr id="8091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SG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C9851B-57E0-463D-82A8-BE85F97908FA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F02E9D-BAF8-4FAE-89BA-F210AC21C672}" type="slidenum">
              <a:rPr lang="en-SG"/>
              <a:pPr/>
              <a:t>‹#›</a:t>
            </a:fld>
            <a:endParaRPr lang="en-SG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90E13-A267-4284-88DF-BBD81C8A81DE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951A2-734F-40C4-B224-B85667CB231B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A13FB-DB4C-460A-9E29-DF5991AF938C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02B44-85A2-4C24-A868-EAB62F64EDBB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07AC2-7ABA-40FC-AD87-2FDAF2BE08B8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8355E3-084C-425F-A0D0-7162A139F418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1E7BD-3C13-4CE9-80A5-3FAAB9EDE253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7DC1CB-D3CC-4454-900A-136A87CD5364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79A57-31A0-4D4A-9E65-526F47818E42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4F6CE7-C825-48C1-8579-423E2AFE38C8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41A4C-432F-4B5C-A86E-E06B31A0C77B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ACF79E-2163-44A4-A8EA-EA61CF1F6EA2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ACAC56-EC76-4239-90AB-AA8FD037DBDF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BE97CE-33EA-4FFC-99EB-DD480E6E636A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9E2AE-5618-46B7-8C4C-65C3CC6E3550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01F01-EC4E-4912-B7B5-5991FB5EC036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8009C-92A4-4F80-BE32-F669EF7359EB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E85FE-B8BB-4389-AB11-19CD03D24741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47CDAA-9307-42F5-A78D-1AFDFB909165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FD843-5123-4277-A438-1B9133BE0038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8FE94-23CE-48B9-9C59-F6D1D32A8E37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SG"/>
              <a:t>Click to edit Master title style</a:t>
            </a:r>
          </a:p>
        </p:txBody>
      </p:sp>
      <p:sp>
        <p:nvSpPr>
          <p:cNvPr id="829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SG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2B127C-4D8E-4C79-A090-31B2B5F8B60B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0101CF-3C94-496E-B87A-2B9D0C9F4619}" type="slidenum">
              <a:rPr lang="en-SG"/>
              <a:pPr/>
              <a:t>‹#›</a:t>
            </a:fld>
            <a:endParaRPr lang="en-SG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ABBFD-32B9-47BD-AE53-A81A4227BF68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7F542-DB01-4D43-8735-FEABB630E120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4D411-8167-4F80-97DC-06681C36C52D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374EBB-4D37-4FEC-B163-D2CFEC82D032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065267-BB63-4E0C-B17D-170A4EFC46A7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2D8783-92C4-436F-8390-8DA3018D962E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78CA5C-96A4-4217-B4FE-72081D024466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8FAFBF-5B21-4585-8742-49C9C248551C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B19C36-E686-4EBE-BA94-7704866BDD71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67762-49A9-414B-BF37-2829CF5D4CCC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46FA4-3B25-42D3-9C1B-90CC396EE887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F6F2C-101A-40D8-83DC-3A717783247D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3ADA6-D3D9-4A1F-97E7-47750F2C0FC1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0D8DF-04C9-4F4F-A901-EFDDF941708D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9D8F16-9F29-4380-8A86-BD526A638A64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EB1A5-5D20-4F81-8118-474BF3200E1A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7F9B0A-E42F-4262-84FB-34C3316C7DDD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CC67F3-90A1-42A8-84A2-20C9567F43FE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EFE68-3ECE-43B8-A29B-AB3FFC754193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BB581-A23D-4C99-9934-0887754F19D8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E9480-A8BC-4B9A-96A5-C26AF9DA7B4F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FCB7D4-2503-452E-A81A-3A3EE62DD471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6BDBA-1D86-4770-88A3-78E14F6EF2D1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8BA46-BB5A-46C7-A4BC-95F75621C8F1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237B33-E9D5-404A-B99E-AACE5C299A7A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BD90E-15F8-4C33-A0FA-4FBED4735A57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text styles</a:t>
            </a:r>
          </a:p>
          <a:p>
            <a:pPr lvl="1"/>
            <a:r>
              <a:rPr lang="en-SG" smtClean="0"/>
              <a:t>Second level</a:t>
            </a:r>
          </a:p>
          <a:p>
            <a:pPr lvl="2"/>
            <a:r>
              <a:rPr lang="en-SG" smtClean="0"/>
              <a:t>Third level</a:t>
            </a:r>
          </a:p>
          <a:p>
            <a:pPr lvl="3"/>
            <a:r>
              <a:rPr lang="en-SG" smtClean="0"/>
              <a:t>Fourth level</a:t>
            </a:r>
          </a:p>
          <a:p>
            <a:pPr lvl="4"/>
            <a:r>
              <a:rPr lang="en-S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38B31BA4-E0B8-4D31-B4C6-40FCC0C51D72}" type="slidenum">
              <a:rPr lang="en-SG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7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05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15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206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068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059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title style</a:t>
            </a:r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text styles</a:t>
            </a:r>
          </a:p>
          <a:p>
            <a:pPr lvl="1"/>
            <a:r>
              <a:rPr lang="en-SG" smtClean="0"/>
              <a:t>Second level</a:t>
            </a:r>
          </a:p>
          <a:p>
            <a:pPr lvl="2"/>
            <a:r>
              <a:rPr lang="en-SG" smtClean="0"/>
              <a:t>Third level</a:t>
            </a:r>
          </a:p>
          <a:p>
            <a:pPr lvl="3"/>
            <a:r>
              <a:rPr lang="en-SG" smtClean="0"/>
              <a:t>Fourth level</a:t>
            </a:r>
          </a:p>
          <a:p>
            <a:pPr lvl="4"/>
            <a:r>
              <a:rPr lang="en-SG" smtClean="0"/>
              <a:t>Fifth level</a:t>
            </a: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7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DE636BCB-5F3A-4321-9782-2853D6F0C15D}" type="slidenum">
              <a:rPr lang="en-SG"/>
              <a:pPr/>
              <a:t>‹#›</a:t>
            </a:fld>
            <a:endParaRPr lang="en-S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7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9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87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7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7987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09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988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083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89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title style</a:t>
            </a:r>
          </a:p>
        </p:txBody>
      </p:sp>
      <p:sp>
        <p:nvSpPr>
          <p:cNvPr id="307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text styles</a:t>
            </a:r>
          </a:p>
          <a:p>
            <a:pPr lvl="1"/>
            <a:r>
              <a:rPr lang="en-SG" smtClean="0"/>
              <a:t>Second level</a:t>
            </a:r>
          </a:p>
          <a:p>
            <a:pPr lvl="2"/>
            <a:r>
              <a:rPr lang="en-SG" smtClean="0"/>
              <a:t>Third level</a:t>
            </a:r>
          </a:p>
          <a:p>
            <a:pPr lvl="3"/>
            <a:r>
              <a:rPr lang="en-SG" smtClean="0"/>
              <a:t>Fourth level</a:t>
            </a:r>
          </a:p>
          <a:p>
            <a:pPr lvl="4"/>
            <a:r>
              <a:rPr lang="en-SG" smtClean="0"/>
              <a:t>Fifth level</a:t>
            </a:r>
          </a:p>
        </p:txBody>
      </p:sp>
      <p:sp>
        <p:nvSpPr>
          <p:cNvPr id="7989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554B239-D9BE-407E-B65F-5AE68DFE60C2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7989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989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B4C8345B-7726-478F-8133-FB96ACA683B1}" type="slidenum">
              <a:rPr lang="en-SG"/>
              <a:pPr/>
              <a:t>‹#›</a:t>
            </a:fld>
            <a:endParaRPr lang="en-S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8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2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9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0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819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16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9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07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title style</a:t>
            </a:r>
          </a:p>
        </p:txBody>
      </p:sp>
      <p:sp>
        <p:nvSpPr>
          <p:cNvPr id="410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text styles</a:t>
            </a:r>
          </a:p>
          <a:p>
            <a:pPr lvl="1"/>
            <a:r>
              <a:rPr lang="en-SG" smtClean="0"/>
              <a:t>Second level</a:t>
            </a:r>
          </a:p>
          <a:p>
            <a:pPr lvl="2"/>
            <a:r>
              <a:rPr lang="en-SG" smtClean="0"/>
              <a:t>Third level</a:t>
            </a:r>
          </a:p>
          <a:p>
            <a:pPr lvl="3"/>
            <a:r>
              <a:rPr lang="en-SG" smtClean="0"/>
              <a:t>Fourth level</a:t>
            </a:r>
          </a:p>
          <a:p>
            <a:pPr lvl="4"/>
            <a:r>
              <a:rPr lang="en-SG" smtClean="0"/>
              <a:t>Fifth level</a:t>
            </a:r>
          </a:p>
        </p:txBody>
      </p:sp>
      <p:sp>
        <p:nvSpPr>
          <p:cNvPr id="819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9A7E2F66-B039-4274-A427-9A0FA2D77E76}" type="datetimeFigureOut">
              <a:rPr lang="en-US"/>
              <a:pPr/>
              <a:t>6/29/2016</a:t>
            </a:fld>
            <a:endParaRPr lang="en-SG"/>
          </a:p>
        </p:txBody>
      </p:sp>
      <p:sp>
        <p:nvSpPr>
          <p:cNvPr id="819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DAC5997B-C94C-4C44-A5D9-C92C5AF41039}" type="slidenum">
              <a:rPr lang="en-SG"/>
              <a:pPr/>
              <a:t>‹#›</a:t>
            </a:fld>
            <a:endParaRPr lang="en-S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9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4" descr="a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1676400" y="5943600"/>
            <a:ext cx="1219200" cy="457200"/>
          </a:xfrm>
          <a:prstGeom prst="rect">
            <a:avLst/>
          </a:prstGeom>
          <a:solidFill>
            <a:srgbClr val="3CF27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99"/>
                </a:solidFill>
                <a:latin typeface="Arial" charset="0"/>
              </a:rPr>
              <a:t>24 : 8 = 3</a:t>
            </a:r>
          </a:p>
        </p:txBody>
      </p:sp>
      <p:sp>
        <p:nvSpPr>
          <p:cNvPr id="14374" name="Rectangle 38"/>
          <p:cNvSpPr>
            <a:spLocks noChangeArrowheads="1"/>
          </p:cNvSpPr>
          <p:nvPr/>
        </p:nvSpPr>
        <p:spPr bwMode="auto">
          <a:xfrm>
            <a:off x="1676400" y="5334000"/>
            <a:ext cx="1219200" cy="4572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99"/>
                </a:solidFill>
                <a:latin typeface="Arial" charset="0"/>
              </a:rPr>
              <a:t>8 x 3 = 24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257800" y="19812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8 x 1 = 8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257800" y="33528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8 x 4 = 32</a:t>
            </a: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5257800" y="38100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8 x 5 = 40</a:t>
            </a:r>
          </a:p>
        </p:txBody>
      </p:sp>
      <p:sp>
        <p:nvSpPr>
          <p:cNvPr id="14390" name="Rectangle 54"/>
          <p:cNvSpPr>
            <a:spLocks noChangeArrowheads="1"/>
          </p:cNvSpPr>
          <p:nvPr/>
        </p:nvSpPr>
        <p:spPr bwMode="auto">
          <a:xfrm>
            <a:off x="5257800" y="47244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8 x 7 = 56</a:t>
            </a: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5257800" y="51816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8 x 8 = 64</a:t>
            </a:r>
          </a:p>
        </p:txBody>
      </p:sp>
      <p:sp>
        <p:nvSpPr>
          <p:cNvPr id="14392" name="Rectangle 56"/>
          <p:cNvSpPr>
            <a:spLocks noChangeArrowheads="1"/>
          </p:cNvSpPr>
          <p:nvPr/>
        </p:nvSpPr>
        <p:spPr bwMode="auto">
          <a:xfrm>
            <a:off x="5257800" y="42672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8 x 6 = 48</a:t>
            </a:r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257800" y="56388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8 x 9 = 72</a:t>
            </a:r>
          </a:p>
        </p:txBody>
      </p:sp>
      <p:sp>
        <p:nvSpPr>
          <p:cNvPr id="14394" name="Rectangle 58"/>
          <p:cNvSpPr>
            <a:spLocks noChangeArrowheads="1"/>
          </p:cNvSpPr>
          <p:nvPr/>
        </p:nvSpPr>
        <p:spPr bwMode="auto">
          <a:xfrm>
            <a:off x="5257800" y="60960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8 x 10 = 80</a:t>
            </a:r>
          </a:p>
        </p:txBody>
      </p:sp>
      <p:sp>
        <p:nvSpPr>
          <p:cNvPr id="14404" name="Rectangle 68"/>
          <p:cNvSpPr>
            <a:spLocks noChangeArrowheads="1"/>
          </p:cNvSpPr>
          <p:nvPr/>
        </p:nvSpPr>
        <p:spPr bwMode="auto">
          <a:xfrm>
            <a:off x="7315200" y="19812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: 8 = </a:t>
            </a:r>
          </a:p>
        </p:txBody>
      </p:sp>
      <p:sp>
        <p:nvSpPr>
          <p:cNvPr id="14406" name="Rectangle 70"/>
          <p:cNvSpPr>
            <a:spLocks noChangeArrowheads="1"/>
          </p:cNvSpPr>
          <p:nvPr/>
        </p:nvSpPr>
        <p:spPr bwMode="auto">
          <a:xfrm>
            <a:off x="7315200" y="33655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: 8 =  </a:t>
            </a:r>
          </a:p>
        </p:txBody>
      </p:sp>
      <p:sp>
        <p:nvSpPr>
          <p:cNvPr id="14408" name="Rectangle 72"/>
          <p:cNvSpPr>
            <a:spLocks noChangeArrowheads="1"/>
          </p:cNvSpPr>
          <p:nvPr/>
        </p:nvSpPr>
        <p:spPr bwMode="auto">
          <a:xfrm>
            <a:off x="7315200" y="38227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: 8 =  </a:t>
            </a:r>
          </a:p>
        </p:txBody>
      </p:sp>
      <p:sp>
        <p:nvSpPr>
          <p:cNvPr id="14410" name="Rectangle 74"/>
          <p:cNvSpPr>
            <a:spLocks noChangeArrowheads="1"/>
          </p:cNvSpPr>
          <p:nvPr/>
        </p:nvSpPr>
        <p:spPr bwMode="auto">
          <a:xfrm>
            <a:off x="7315200" y="42799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: 8 =  </a:t>
            </a:r>
          </a:p>
        </p:txBody>
      </p:sp>
      <p:sp>
        <p:nvSpPr>
          <p:cNvPr id="14412" name="Rectangle 76"/>
          <p:cNvSpPr>
            <a:spLocks noChangeArrowheads="1"/>
          </p:cNvSpPr>
          <p:nvPr/>
        </p:nvSpPr>
        <p:spPr bwMode="auto">
          <a:xfrm>
            <a:off x="7315200" y="47371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: 8 =  </a:t>
            </a:r>
          </a:p>
        </p:txBody>
      </p:sp>
      <p:sp>
        <p:nvSpPr>
          <p:cNvPr id="14414" name="Rectangle 78"/>
          <p:cNvSpPr>
            <a:spLocks noChangeArrowheads="1"/>
          </p:cNvSpPr>
          <p:nvPr/>
        </p:nvSpPr>
        <p:spPr bwMode="auto">
          <a:xfrm>
            <a:off x="7315200" y="51943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: 8 =  </a:t>
            </a:r>
          </a:p>
        </p:txBody>
      </p:sp>
      <p:sp>
        <p:nvSpPr>
          <p:cNvPr id="14416" name="Rectangle 80"/>
          <p:cNvSpPr>
            <a:spLocks noChangeArrowheads="1"/>
          </p:cNvSpPr>
          <p:nvPr/>
        </p:nvSpPr>
        <p:spPr bwMode="auto">
          <a:xfrm>
            <a:off x="7315200" y="60960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: 8 =  </a:t>
            </a:r>
          </a:p>
        </p:txBody>
      </p:sp>
      <p:sp>
        <p:nvSpPr>
          <p:cNvPr id="14418" name="Rectangle 82"/>
          <p:cNvSpPr>
            <a:spLocks noChangeArrowheads="1"/>
          </p:cNvSpPr>
          <p:nvPr/>
        </p:nvSpPr>
        <p:spPr bwMode="auto">
          <a:xfrm>
            <a:off x="7315200" y="56515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: 8 =  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7315200" y="29083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24 : 8 = </a:t>
            </a:r>
            <a:r>
              <a:rPr lang="en-US" b="1">
                <a:solidFill>
                  <a:srgbClr val="FF3300"/>
                </a:solidFill>
                <a:latin typeface="Arial" charset="0"/>
              </a:rPr>
              <a:t>3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257800" y="28956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8 x 3 = 24</a:t>
            </a:r>
          </a:p>
        </p:txBody>
      </p:sp>
      <p:sp>
        <p:nvSpPr>
          <p:cNvPr id="14375" name="Rectangle 39"/>
          <p:cNvSpPr>
            <a:spLocks noChangeArrowheads="1"/>
          </p:cNvSpPr>
          <p:nvPr/>
        </p:nvSpPr>
        <p:spPr bwMode="auto">
          <a:xfrm>
            <a:off x="7315200" y="2438400"/>
            <a:ext cx="12192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  <a:latin typeface="Arial" charset="0"/>
              </a:rPr>
              <a:t>: 8 =  </a:t>
            </a:r>
          </a:p>
        </p:txBody>
      </p:sp>
      <p:sp>
        <p:nvSpPr>
          <p:cNvPr id="2" name="Rectangle 51"/>
          <p:cNvSpPr>
            <a:spLocks noChangeArrowheads="1"/>
          </p:cNvSpPr>
          <p:nvPr/>
        </p:nvSpPr>
        <p:spPr bwMode="auto">
          <a:xfrm>
            <a:off x="5257800" y="2438400"/>
            <a:ext cx="1219200" cy="381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 8 x 2 = 16</a:t>
            </a:r>
          </a:p>
        </p:txBody>
      </p:sp>
      <p:grpSp>
        <p:nvGrpSpPr>
          <p:cNvPr id="3" name="Group 207"/>
          <p:cNvGrpSpPr>
            <a:grpSpLocks/>
          </p:cNvGrpSpPr>
          <p:nvPr/>
        </p:nvGrpSpPr>
        <p:grpSpPr bwMode="auto">
          <a:xfrm>
            <a:off x="685800" y="3124200"/>
            <a:ext cx="3352800" cy="685800"/>
            <a:chOff x="240" y="288"/>
            <a:chExt cx="2160" cy="384"/>
          </a:xfrm>
        </p:grpSpPr>
        <p:sp>
          <p:nvSpPr>
            <p:cNvPr id="8276" name="Rectangle 208"/>
            <p:cNvSpPr>
              <a:spLocks noChangeArrowheads="1"/>
            </p:cNvSpPr>
            <p:nvPr/>
          </p:nvSpPr>
          <p:spPr bwMode="auto">
            <a:xfrm>
              <a:off x="240" y="288"/>
              <a:ext cx="2160" cy="384"/>
            </a:xfrm>
            <a:prstGeom prst="rect">
              <a:avLst/>
            </a:prstGeom>
            <a:solidFill>
              <a:srgbClr val="DFEDB1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77" name="Oval 209"/>
            <p:cNvSpPr>
              <a:spLocks noChangeArrowheads="1"/>
            </p:cNvSpPr>
            <p:nvPr/>
          </p:nvSpPr>
          <p:spPr bwMode="auto">
            <a:xfrm>
              <a:off x="3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78" name="Oval 210"/>
            <p:cNvSpPr>
              <a:spLocks noChangeArrowheads="1"/>
            </p:cNvSpPr>
            <p:nvPr/>
          </p:nvSpPr>
          <p:spPr bwMode="auto">
            <a:xfrm>
              <a:off x="6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79" name="Oval 211"/>
            <p:cNvSpPr>
              <a:spLocks noChangeArrowheads="1"/>
            </p:cNvSpPr>
            <p:nvPr/>
          </p:nvSpPr>
          <p:spPr bwMode="auto">
            <a:xfrm>
              <a:off x="86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80" name="Oval 212"/>
            <p:cNvSpPr>
              <a:spLocks noChangeArrowheads="1"/>
            </p:cNvSpPr>
            <p:nvPr/>
          </p:nvSpPr>
          <p:spPr bwMode="auto">
            <a:xfrm>
              <a:off x="110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81" name="Oval 213"/>
            <p:cNvSpPr>
              <a:spLocks noChangeArrowheads="1"/>
            </p:cNvSpPr>
            <p:nvPr/>
          </p:nvSpPr>
          <p:spPr bwMode="auto">
            <a:xfrm>
              <a:off x="134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82" name="Oval 214"/>
            <p:cNvSpPr>
              <a:spLocks noChangeArrowheads="1"/>
            </p:cNvSpPr>
            <p:nvPr/>
          </p:nvSpPr>
          <p:spPr bwMode="auto">
            <a:xfrm>
              <a:off x="15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83" name="Oval 215"/>
            <p:cNvSpPr>
              <a:spLocks noChangeArrowheads="1"/>
            </p:cNvSpPr>
            <p:nvPr/>
          </p:nvSpPr>
          <p:spPr bwMode="auto">
            <a:xfrm>
              <a:off x="18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84" name="Oval 216"/>
            <p:cNvSpPr>
              <a:spLocks noChangeArrowheads="1"/>
            </p:cNvSpPr>
            <p:nvPr/>
          </p:nvSpPr>
          <p:spPr bwMode="auto">
            <a:xfrm>
              <a:off x="2112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217"/>
          <p:cNvGrpSpPr>
            <a:grpSpLocks/>
          </p:cNvGrpSpPr>
          <p:nvPr/>
        </p:nvGrpSpPr>
        <p:grpSpPr bwMode="auto">
          <a:xfrm>
            <a:off x="685800" y="2057400"/>
            <a:ext cx="3352800" cy="685800"/>
            <a:chOff x="240" y="288"/>
            <a:chExt cx="2160" cy="384"/>
          </a:xfrm>
        </p:grpSpPr>
        <p:sp>
          <p:nvSpPr>
            <p:cNvPr id="8267" name="Rectangle 218"/>
            <p:cNvSpPr>
              <a:spLocks noChangeArrowheads="1"/>
            </p:cNvSpPr>
            <p:nvPr/>
          </p:nvSpPr>
          <p:spPr bwMode="auto">
            <a:xfrm>
              <a:off x="240" y="288"/>
              <a:ext cx="2160" cy="384"/>
            </a:xfrm>
            <a:prstGeom prst="rect">
              <a:avLst/>
            </a:prstGeom>
            <a:solidFill>
              <a:srgbClr val="DFEDB1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68" name="Oval 219"/>
            <p:cNvSpPr>
              <a:spLocks noChangeArrowheads="1"/>
            </p:cNvSpPr>
            <p:nvPr/>
          </p:nvSpPr>
          <p:spPr bwMode="auto">
            <a:xfrm>
              <a:off x="3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69" name="Oval 220"/>
            <p:cNvSpPr>
              <a:spLocks noChangeArrowheads="1"/>
            </p:cNvSpPr>
            <p:nvPr/>
          </p:nvSpPr>
          <p:spPr bwMode="auto">
            <a:xfrm>
              <a:off x="6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70" name="Oval 221"/>
            <p:cNvSpPr>
              <a:spLocks noChangeArrowheads="1"/>
            </p:cNvSpPr>
            <p:nvPr/>
          </p:nvSpPr>
          <p:spPr bwMode="auto">
            <a:xfrm>
              <a:off x="86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71" name="Oval 222"/>
            <p:cNvSpPr>
              <a:spLocks noChangeArrowheads="1"/>
            </p:cNvSpPr>
            <p:nvPr/>
          </p:nvSpPr>
          <p:spPr bwMode="auto">
            <a:xfrm>
              <a:off x="110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72" name="Oval 223"/>
            <p:cNvSpPr>
              <a:spLocks noChangeArrowheads="1"/>
            </p:cNvSpPr>
            <p:nvPr/>
          </p:nvSpPr>
          <p:spPr bwMode="auto">
            <a:xfrm>
              <a:off x="134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73" name="Oval 224"/>
            <p:cNvSpPr>
              <a:spLocks noChangeArrowheads="1"/>
            </p:cNvSpPr>
            <p:nvPr/>
          </p:nvSpPr>
          <p:spPr bwMode="auto">
            <a:xfrm>
              <a:off x="15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74" name="Oval 225"/>
            <p:cNvSpPr>
              <a:spLocks noChangeArrowheads="1"/>
            </p:cNvSpPr>
            <p:nvPr/>
          </p:nvSpPr>
          <p:spPr bwMode="auto">
            <a:xfrm>
              <a:off x="18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75" name="Oval 226"/>
            <p:cNvSpPr>
              <a:spLocks noChangeArrowheads="1"/>
            </p:cNvSpPr>
            <p:nvPr/>
          </p:nvSpPr>
          <p:spPr bwMode="auto">
            <a:xfrm>
              <a:off x="2112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</p:grpSp>
      <p:grpSp>
        <p:nvGrpSpPr>
          <p:cNvPr id="5" name="Group 227"/>
          <p:cNvGrpSpPr>
            <a:grpSpLocks/>
          </p:cNvGrpSpPr>
          <p:nvPr/>
        </p:nvGrpSpPr>
        <p:grpSpPr bwMode="auto">
          <a:xfrm>
            <a:off x="685800" y="4191000"/>
            <a:ext cx="3352800" cy="685800"/>
            <a:chOff x="240" y="288"/>
            <a:chExt cx="2160" cy="384"/>
          </a:xfrm>
        </p:grpSpPr>
        <p:sp>
          <p:nvSpPr>
            <p:cNvPr id="8258" name="Rectangle 228"/>
            <p:cNvSpPr>
              <a:spLocks noChangeArrowheads="1"/>
            </p:cNvSpPr>
            <p:nvPr/>
          </p:nvSpPr>
          <p:spPr bwMode="auto">
            <a:xfrm>
              <a:off x="240" y="288"/>
              <a:ext cx="2160" cy="384"/>
            </a:xfrm>
            <a:prstGeom prst="rect">
              <a:avLst/>
            </a:prstGeom>
            <a:solidFill>
              <a:srgbClr val="DFEDB1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59" name="Oval 229"/>
            <p:cNvSpPr>
              <a:spLocks noChangeArrowheads="1"/>
            </p:cNvSpPr>
            <p:nvPr/>
          </p:nvSpPr>
          <p:spPr bwMode="auto">
            <a:xfrm>
              <a:off x="3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60" name="Oval 230"/>
            <p:cNvSpPr>
              <a:spLocks noChangeArrowheads="1"/>
            </p:cNvSpPr>
            <p:nvPr/>
          </p:nvSpPr>
          <p:spPr bwMode="auto">
            <a:xfrm>
              <a:off x="6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61" name="Oval 231"/>
            <p:cNvSpPr>
              <a:spLocks noChangeArrowheads="1"/>
            </p:cNvSpPr>
            <p:nvPr/>
          </p:nvSpPr>
          <p:spPr bwMode="auto">
            <a:xfrm>
              <a:off x="86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62" name="Oval 232"/>
            <p:cNvSpPr>
              <a:spLocks noChangeArrowheads="1"/>
            </p:cNvSpPr>
            <p:nvPr/>
          </p:nvSpPr>
          <p:spPr bwMode="auto">
            <a:xfrm>
              <a:off x="110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63" name="Oval 233"/>
            <p:cNvSpPr>
              <a:spLocks noChangeArrowheads="1"/>
            </p:cNvSpPr>
            <p:nvPr/>
          </p:nvSpPr>
          <p:spPr bwMode="auto">
            <a:xfrm>
              <a:off x="134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64" name="Oval 234"/>
            <p:cNvSpPr>
              <a:spLocks noChangeArrowheads="1"/>
            </p:cNvSpPr>
            <p:nvPr/>
          </p:nvSpPr>
          <p:spPr bwMode="auto">
            <a:xfrm>
              <a:off x="15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65" name="Oval 235"/>
            <p:cNvSpPr>
              <a:spLocks noChangeArrowheads="1"/>
            </p:cNvSpPr>
            <p:nvPr/>
          </p:nvSpPr>
          <p:spPr bwMode="auto">
            <a:xfrm>
              <a:off x="18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66" name="Oval 236"/>
            <p:cNvSpPr>
              <a:spLocks noChangeArrowheads="1"/>
            </p:cNvSpPr>
            <p:nvPr/>
          </p:nvSpPr>
          <p:spPr bwMode="auto">
            <a:xfrm>
              <a:off x="2112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</p:grpSp>
      <p:sp>
        <p:nvSpPr>
          <p:cNvPr id="72952" name="Text Box 248"/>
          <p:cNvSpPr txBox="1">
            <a:spLocks noChangeArrowheads="1"/>
          </p:cNvSpPr>
          <p:nvPr/>
        </p:nvSpPr>
        <p:spPr bwMode="auto">
          <a:xfrm>
            <a:off x="762000" y="7000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ĐD</a:t>
            </a:r>
          </a:p>
        </p:txBody>
      </p:sp>
      <p:sp>
        <p:nvSpPr>
          <p:cNvPr id="72953" name="Text Box 4"/>
          <p:cNvSpPr txBox="1">
            <a:spLocks noChangeArrowheads="1"/>
          </p:cNvSpPr>
          <p:nvPr/>
        </p:nvSpPr>
        <p:spPr bwMode="auto">
          <a:xfrm>
            <a:off x="1143000" y="0"/>
            <a:ext cx="770413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To</a:t>
            </a:r>
            <a:r>
              <a:rPr lang="en-SG" sz="2800" b="1">
                <a:solidFill>
                  <a:srgbClr val="FF3300"/>
                </a:solidFill>
                <a:latin typeface="Arial" charset="0"/>
              </a:rPr>
              <a:t>án</a:t>
            </a:r>
          </a:p>
          <a:p>
            <a:pPr algn="ctr">
              <a:spcBef>
                <a:spcPct val="50000"/>
              </a:spcBef>
            </a:pPr>
            <a:endParaRPr lang="en-SG" sz="36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72954" name="Text Box 250"/>
          <p:cNvSpPr txBox="1">
            <a:spLocks noChangeArrowheads="1"/>
          </p:cNvSpPr>
          <p:nvPr/>
        </p:nvSpPr>
        <p:spPr bwMode="auto">
          <a:xfrm>
            <a:off x="3352800" y="1219200"/>
            <a:ext cx="350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>
                <a:solidFill>
                  <a:srgbClr val="FF3300"/>
                </a:solidFill>
                <a:latin typeface="Arial" charset="0"/>
              </a:rPr>
              <a:t>Bảng chia 8</a:t>
            </a:r>
          </a:p>
        </p:txBody>
      </p:sp>
      <p:sp>
        <p:nvSpPr>
          <p:cNvPr id="72955" name="Text Box 251"/>
          <p:cNvSpPr txBox="1">
            <a:spLocks noChangeArrowheads="1"/>
          </p:cNvSpPr>
          <p:nvPr/>
        </p:nvSpPr>
        <p:spPr bwMode="auto">
          <a:xfrm>
            <a:off x="838200" y="685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B</a:t>
            </a:r>
          </a:p>
        </p:txBody>
      </p:sp>
      <p:grpSp>
        <p:nvGrpSpPr>
          <p:cNvPr id="6" name="Group 342"/>
          <p:cNvGrpSpPr>
            <a:grpSpLocks/>
          </p:cNvGrpSpPr>
          <p:nvPr/>
        </p:nvGrpSpPr>
        <p:grpSpPr bwMode="auto">
          <a:xfrm>
            <a:off x="685800" y="3124200"/>
            <a:ext cx="3352800" cy="685800"/>
            <a:chOff x="240" y="288"/>
            <a:chExt cx="2160" cy="384"/>
          </a:xfrm>
        </p:grpSpPr>
        <p:sp>
          <p:nvSpPr>
            <p:cNvPr id="8249" name="Rectangle 343"/>
            <p:cNvSpPr>
              <a:spLocks noChangeArrowheads="1"/>
            </p:cNvSpPr>
            <p:nvPr/>
          </p:nvSpPr>
          <p:spPr bwMode="auto">
            <a:xfrm>
              <a:off x="240" y="288"/>
              <a:ext cx="2160" cy="384"/>
            </a:xfrm>
            <a:prstGeom prst="rect">
              <a:avLst/>
            </a:prstGeom>
            <a:solidFill>
              <a:srgbClr val="DFEDB1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50" name="Oval 344"/>
            <p:cNvSpPr>
              <a:spLocks noChangeArrowheads="1"/>
            </p:cNvSpPr>
            <p:nvPr/>
          </p:nvSpPr>
          <p:spPr bwMode="auto">
            <a:xfrm>
              <a:off x="3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51" name="Oval 345"/>
            <p:cNvSpPr>
              <a:spLocks noChangeArrowheads="1"/>
            </p:cNvSpPr>
            <p:nvPr/>
          </p:nvSpPr>
          <p:spPr bwMode="auto">
            <a:xfrm>
              <a:off x="6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52" name="Oval 346"/>
            <p:cNvSpPr>
              <a:spLocks noChangeArrowheads="1"/>
            </p:cNvSpPr>
            <p:nvPr/>
          </p:nvSpPr>
          <p:spPr bwMode="auto">
            <a:xfrm>
              <a:off x="86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53" name="Oval 347"/>
            <p:cNvSpPr>
              <a:spLocks noChangeArrowheads="1"/>
            </p:cNvSpPr>
            <p:nvPr/>
          </p:nvSpPr>
          <p:spPr bwMode="auto">
            <a:xfrm>
              <a:off x="110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54" name="Oval 348"/>
            <p:cNvSpPr>
              <a:spLocks noChangeArrowheads="1"/>
            </p:cNvSpPr>
            <p:nvPr/>
          </p:nvSpPr>
          <p:spPr bwMode="auto">
            <a:xfrm>
              <a:off x="134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55" name="Oval 349"/>
            <p:cNvSpPr>
              <a:spLocks noChangeArrowheads="1"/>
            </p:cNvSpPr>
            <p:nvPr/>
          </p:nvSpPr>
          <p:spPr bwMode="auto">
            <a:xfrm>
              <a:off x="15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56" name="Oval 350"/>
            <p:cNvSpPr>
              <a:spLocks noChangeArrowheads="1"/>
            </p:cNvSpPr>
            <p:nvPr/>
          </p:nvSpPr>
          <p:spPr bwMode="auto">
            <a:xfrm>
              <a:off x="18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57" name="Oval 351"/>
            <p:cNvSpPr>
              <a:spLocks noChangeArrowheads="1"/>
            </p:cNvSpPr>
            <p:nvPr/>
          </p:nvSpPr>
          <p:spPr bwMode="auto">
            <a:xfrm>
              <a:off x="2112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</p:grpSp>
      <p:grpSp>
        <p:nvGrpSpPr>
          <p:cNvPr id="7" name="Group 352"/>
          <p:cNvGrpSpPr>
            <a:grpSpLocks/>
          </p:cNvGrpSpPr>
          <p:nvPr/>
        </p:nvGrpSpPr>
        <p:grpSpPr bwMode="auto">
          <a:xfrm>
            <a:off x="685800" y="2057400"/>
            <a:ext cx="3352800" cy="685800"/>
            <a:chOff x="240" y="288"/>
            <a:chExt cx="2160" cy="384"/>
          </a:xfrm>
        </p:grpSpPr>
        <p:sp>
          <p:nvSpPr>
            <p:cNvPr id="8240" name="Rectangle 353"/>
            <p:cNvSpPr>
              <a:spLocks noChangeArrowheads="1"/>
            </p:cNvSpPr>
            <p:nvPr/>
          </p:nvSpPr>
          <p:spPr bwMode="auto">
            <a:xfrm>
              <a:off x="240" y="288"/>
              <a:ext cx="2160" cy="384"/>
            </a:xfrm>
            <a:prstGeom prst="rect">
              <a:avLst/>
            </a:prstGeom>
            <a:solidFill>
              <a:srgbClr val="DFEDB1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41" name="Oval 354"/>
            <p:cNvSpPr>
              <a:spLocks noChangeArrowheads="1"/>
            </p:cNvSpPr>
            <p:nvPr/>
          </p:nvSpPr>
          <p:spPr bwMode="auto">
            <a:xfrm>
              <a:off x="3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42" name="Oval 355"/>
            <p:cNvSpPr>
              <a:spLocks noChangeArrowheads="1"/>
            </p:cNvSpPr>
            <p:nvPr/>
          </p:nvSpPr>
          <p:spPr bwMode="auto">
            <a:xfrm>
              <a:off x="6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43" name="Oval 356"/>
            <p:cNvSpPr>
              <a:spLocks noChangeArrowheads="1"/>
            </p:cNvSpPr>
            <p:nvPr/>
          </p:nvSpPr>
          <p:spPr bwMode="auto">
            <a:xfrm>
              <a:off x="86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44" name="Oval 357"/>
            <p:cNvSpPr>
              <a:spLocks noChangeArrowheads="1"/>
            </p:cNvSpPr>
            <p:nvPr/>
          </p:nvSpPr>
          <p:spPr bwMode="auto">
            <a:xfrm>
              <a:off x="110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45" name="Oval 358"/>
            <p:cNvSpPr>
              <a:spLocks noChangeArrowheads="1"/>
            </p:cNvSpPr>
            <p:nvPr/>
          </p:nvSpPr>
          <p:spPr bwMode="auto">
            <a:xfrm>
              <a:off x="134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46" name="Oval 359"/>
            <p:cNvSpPr>
              <a:spLocks noChangeArrowheads="1"/>
            </p:cNvSpPr>
            <p:nvPr/>
          </p:nvSpPr>
          <p:spPr bwMode="auto">
            <a:xfrm>
              <a:off x="15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47" name="Oval 360"/>
            <p:cNvSpPr>
              <a:spLocks noChangeArrowheads="1"/>
            </p:cNvSpPr>
            <p:nvPr/>
          </p:nvSpPr>
          <p:spPr bwMode="auto">
            <a:xfrm>
              <a:off x="18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48" name="Oval 361"/>
            <p:cNvSpPr>
              <a:spLocks noChangeArrowheads="1"/>
            </p:cNvSpPr>
            <p:nvPr/>
          </p:nvSpPr>
          <p:spPr bwMode="auto">
            <a:xfrm>
              <a:off x="2112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</p:grpSp>
      <p:grpSp>
        <p:nvGrpSpPr>
          <p:cNvPr id="8" name="Group 362"/>
          <p:cNvGrpSpPr>
            <a:grpSpLocks/>
          </p:cNvGrpSpPr>
          <p:nvPr/>
        </p:nvGrpSpPr>
        <p:grpSpPr bwMode="auto">
          <a:xfrm>
            <a:off x="685800" y="4191000"/>
            <a:ext cx="3352800" cy="685800"/>
            <a:chOff x="240" y="288"/>
            <a:chExt cx="2160" cy="384"/>
          </a:xfrm>
        </p:grpSpPr>
        <p:sp>
          <p:nvSpPr>
            <p:cNvPr id="8231" name="Rectangle 363"/>
            <p:cNvSpPr>
              <a:spLocks noChangeArrowheads="1"/>
            </p:cNvSpPr>
            <p:nvPr/>
          </p:nvSpPr>
          <p:spPr bwMode="auto">
            <a:xfrm>
              <a:off x="240" y="288"/>
              <a:ext cx="2160" cy="384"/>
            </a:xfrm>
            <a:prstGeom prst="rect">
              <a:avLst/>
            </a:prstGeom>
            <a:solidFill>
              <a:srgbClr val="DFEDB1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32" name="Oval 364"/>
            <p:cNvSpPr>
              <a:spLocks noChangeArrowheads="1"/>
            </p:cNvSpPr>
            <p:nvPr/>
          </p:nvSpPr>
          <p:spPr bwMode="auto">
            <a:xfrm>
              <a:off x="3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33" name="Oval 365"/>
            <p:cNvSpPr>
              <a:spLocks noChangeArrowheads="1"/>
            </p:cNvSpPr>
            <p:nvPr/>
          </p:nvSpPr>
          <p:spPr bwMode="auto">
            <a:xfrm>
              <a:off x="6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34" name="Oval 366"/>
            <p:cNvSpPr>
              <a:spLocks noChangeArrowheads="1"/>
            </p:cNvSpPr>
            <p:nvPr/>
          </p:nvSpPr>
          <p:spPr bwMode="auto">
            <a:xfrm>
              <a:off x="86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35" name="Oval 367"/>
            <p:cNvSpPr>
              <a:spLocks noChangeArrowheads="1"/>
            </p:cNvSpPr>
            <p:nvPr/>
          </p:nvSpPr>
          <p:spPr bwMode="auto">
            <a:xfrm>
              <a:off x="110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36" name="Oval 368"/>
            <p:cNvSpPr>
              <a:spLocks noChangeArrowheads="1"/>
            </p:cNvSpPr>
            <p:nvPr/>
          </p:nvSpPr>
          <p:spPr bwMode="auto">
            <a:xfrm>
              <a:off x="134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37" name="Oval 369"/>
            <p:cNvSpPr>
              <a:spLocks noChangeArrowheads="1"/>
            </p:cNvSpPr>
            <p:nvPr/>
          </p:nvSpPr>
          <p:spPr bwMode="auto">
            <a:xfrm>
              <a:off x="158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38" name="Oval 370"/>
            <p:cNvSpPr>
              <a:spLocks noChangeArrowheads="1"/>
            </p:cNvSpPr>
            <p:nvPr/>
          </p:nvSpPr>
          <p:spPr bwMode="auto">
            <a:xfrm>
              <a:off x="1824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39" name="Oval 371"/>
            <p:cNvSpPr>
              <a:spLocks noChangeArrowheads="1"/>
            </p:cNvSpPr>
            <p:nvPr/>
          </p:nvSpPr>
          <p:spPr bwMode="auto">
            <a:xfrm>
              <a:off x="2112" y="384"/>
              <a:ext cx="192" cy="192"/>
            </a:xfrm>
            <a:prstGeom prst="ellipse">
              <a:avLst/>
            </a:prstGeom>
            <a:solidFill>
              <a:srgbClr val="2C2C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</p:grpSp>
      <p:sp>
        <p:nvSpPr>
          <p:cNvPr id="73077" name="Text Box 373"/>
          <p:cNvSpPr txBox="1">
            <a:spLocks noChangeArrowheads="1"/>
          </p:cNvSpPr>
          <p:nvPr/>
        </p:nvSpPr>
        <p:spPr bwMode="auto">
          <a:xfrm>
            <a:off x="7315200" y="1981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73078" name="Text Box 374"/>
          <p:cNvSpPr txBox="1">
            <a:spLocks noChangeArrowheads="1"/>
          </p:cNvSpPr>
          <p:nvPr/>
        </p:nvSpPr>
        <p:spPr bwMode="auto">
          <a:xfrm>
            <a:off x="8153400" y="1981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Arial" charset="0"/>
              </a:rPr>
              <a:t>1</a:t>
            </a:r>
          </a:p>
        </p:txBody>
      </p:sp>
      <p:sp>
        <p:nvSpPr>
          <p:cNvPr id="73080" name="Text Box 376"/>
          <p:cNvSpPr txBox="1">
            <a:spLocks noChangeArrowheads="1"/>
          </p:cNvSpPr>
          <p:nvPr/>
        </p:nvSpPr>
        <p:spPr bwMode="auto">
          <a:xfrm>
            <a:off x="7239000" y="2438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16</a:t>
            </a:r>
          </a:p>
        </p:txBody>
      </p:sp>
      <p:sp>
        <p:nvSpPr>
          <p:cNvPr id="73081" name="Text Box 377"/>
          <p:cNvSpPr txBox="1">
            <a:spLocks noChangeArrowheads="1"/>
          </p:cNvSpPr>
          <p:nvPr/>
        </p:nvSpPr>
        <p:spPr bwMode="auto">
          <a:xfrm>
            <a:off x="81534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Arial" charset="0"/>
              </a:rPr>
              <a:t>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29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72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2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5" dur="1"/>
                                        <p:tgtEl>
                                          <p:spTgt spid="729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7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7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0" fill="hold"/>
                                        <p:tgtEl>
                                          <p:spTgt spid="7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0" fill="hold"/>
                                        <p:tgtEl>
                                          <p:spTgt spid="7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4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4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4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4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4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4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4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14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4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900" decel="1000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900" decel="1000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900" decel="100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900" decel="1000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900" decel="1000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900" decel="1000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900" decel="100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900" decel="1000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8" dur="2000"/>
                                        <p:tgtEl>
                                          <p:spTgt spid="7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2000"/>
                                        <p:tgtEl>
                                          <p:spTgt spid="7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7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9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7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7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7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7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9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0" fill="hold"/>
                                        <p:tgtEl>
                                          <p:spTgt spid="7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0" fill="hold"/>
                                        <p:tgtEl>
                                          <p:spTgt spid="7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3" grpId="0" animBg="1"/>
      <p:bldP spid="14374" grpId="0" animBg="1"/>
      <p:bldP spid="14387" grpId="0" animBg="1"/>
      <p:bldP spid="14387" grpId="1" animBg="1"/>
      <p:bldP spid="14388" grpId="0" animBg="1"/>
      <p:bldP spid="14389" grpId="0" animBg="1"/>
      <p:bldP spid="14390" grpId="0" animBg="1"/>
      <p:bldP spid="14391" grpId="0" animBg="1"/>
      <p:bldP spid="14392" grpId="0" animBg="1"/>
      <p:bldP spid="14393" grpId="0" animBg="1"/>
      <p:bldP spid="14394" grpId="0" animBg="1"/>
      <p:bldP spid="14404" grpId="0" animBg="1"/>
      <p:bldP spid="14406" grpId="0" animBg="1"/>
      <p:bldP spid="14408" grpId="0" animBg="1"/>
      <p:bldP spid="14410" grpId="0" animBg="1"/>
      <p:bldP spid="14412" grpId="0" animBg="1"/>
      <p:bldP spid="14414" grpId="0" animBg="1"/>
      <p:bldP spid="14416" grpId="0" animBg="1"/>
      <p:bldP spid="14418" grpId="0" animBg="1"/>
      <p:bldP spid="14377" grpId="0" animBg="1"/>
      <p:bldP spid="14378" grpId="0" animBg="1"/>
      <p:bldP spid="14375" grpId="0" animBg="1"/>
      <p:bldP spid="2" grpId="0" animBg="1"/>
      <p:bldP spid="2" grpId="1" animBg="1"/>
      <p:bldP spid="72952" grpId="0"/>
      <p:bldP spid="72952" grpId="1"/>
      <p:bldP spid="72953" grpId="0"/>
      <p:bldP spid="72954" grpId="0"/>
      <p:bldP spid="72955" grpId="0"/>
      <p:bldP spid="72955" grpId="1"/>
      <p:bldP spid="72955" grpId="2"/>
      <p:bldP spid="73077" grpId="0"/>
      <p:bldP spid="73078" grpId="0"/>
      <p:bldP spid="73080" grpId="0"/>
      <p:bldP spid="730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6" descr="a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200400" y="152400"/>
            <a:ext cx="37671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Bảng chia 8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33800" y="1600200"/>
            <a:ext cx="2362200" cy="45720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8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16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 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24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 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32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      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40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 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48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56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 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64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72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</a:t>
            </a:r>
            <a:r>
              <a:rPr 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80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 8 =</a:t>
            </a:r>
            <a:r>
              <a:rPr 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</a:t>
            </a:r>
          </a:p>
        </p:txBody>
      </p:sp>
      <p:sp>
        <p:nvSpPr>
          <p:cNvPr id="64520" name="plant"/>
          <p:cNvSpPr>
            <a:spLocks noEditPoints="1" noChangeArrowheads="1"/>
          </p:cNvSpPr>
          <p:nvPr/>
        </p:nvSpPr>
        <p:spPr bwMode="auto">
          <a:xfrm>
            <a:off x="5410200" y="1752600"/>
            <a:ext cx="304800" cy="330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0 h 21600"/>
              <a:gd name="T4" fmla="*/ 304800 w 21600"/>
              <a:gd name="T5" fmla="*/ 0 h 21600"/>
              <a:gd name="T6" fmla="*/ 304800 w 21600"/>
              <a:gd name="T7" fmla="*/ 165100 h 21600"/>
              <a:gd name="T8" fmla="*/ 304800 w 21600"/>
              <a:gd name="T9" fmla="*/ 330200 h 21600"/>
              <a:gd name="T10" fmla="*/ 152400 w 21600"/>
              <a:gd name="T11" fmla="*/ 330200 h 21600"/>
              <a:gd name="T12" fmla="*/ 0 w 21600"/>
              <a:gd name="T13" fmla="*/ 330200 h 21600"/>
              <a:gd name="T14" fmla="*/ 0 w 21600"/>
              <a:gd name="T15" fmla="*/ 165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5181600" y="21336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2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5334000" y="25908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5334000" y="29718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</a:t>
            </a: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5334000" y="34290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5334000" y="382428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5334000" y="428148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7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5334000" y="466248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5334000" y="511968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9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5227638" y="5562600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10</a:t>
            </a:r>
          </a:p>
        </p:txBody>
      </p:sp>
      <p:sp>
        <p:nvSpPr>
          <p:cNvPr id="64531" name="plant"/>
          <p:cNvSpPr>
            <a:spLocks noEditPoints="1" noChangeArrowheads="1"/>
          </p:cNvSpPr>
          <p:nvPr/>
        </p:nvSpPr>
        <p:spPr bwMode="auto">
          <a:xfrm>
            <a:off x="4114800" y="2209800"/>
            <a:ext cx="304800" cy="360363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0 h 21600"/>
              <a:gd name="T4" fmla="*/ 304800 w 21600"/>
              <a:gd name="T5" fmla="*/ 0 h 21600"/>
              <a:gd name="T6" fmla="*/ 304800 w 21600"/>
              <a:gd name="T7" fmla="*/ 180182 h 21600"/>
              <a:gd name="T8" fmla="*/ 304800 w 21600"/>
              <a:gd name="T9" fmla="*/ 360363 h 21600"/>
              <a:gd name="T10" fmla="*/ 152400 w 21600"/>
              <a:gd name="T11" fmla="*/ 360363 h 21600"/>
              <a:gd name="T12" fmla="*/ 0 w 21600"/>
              <a:gd name="T13" fmla="*/ 360363 h 21600"/>
              <a:gd name="T14" fmla="*/ 0 w 21600"/>
              <a:gd name="T15" fmla="*/ 18018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99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532" name="plant"/>
          <p:cNvSpPr>
            <a:spLocks noEditPoints="1" noChangeArrowheads="1"/>
          </p:cNvSpPr>
          <p:nvPr/>
        </p:nvSpPr>
        <p:spPr bwMode="auto">
          <a:xfrm>
            <a:off x="5334000" y="2667000"/>
            <a:ext cx="365125" cy="360363"/>
          </a:xfrm>
          <a:custGeom>
            <a:avLst/>
            <a:gdLst>
              <a:gd name="T0" fmla="*/ 0 w 21600"/>
              <a:gd name="T1" fmla="*/ 0 h 21600"/>
              <a:gd name="T2" fmla="*/ 182563 w 21600"/>
              <a:gd name="T3" fmla="*/ 0 h 21600"/>
              <a:gd name="T4" fmla="*/ 365125 w 21600"/>
              <a:gd name="T5" fmla="*/ 0 h 21600"/>
              <a:gd name="T6" fmla="*/ 365125 w 21600"/>
              <a:gd name="T7" fmla="*/ 180182 h 21600"/>
              <a:gd name="T8" fmla="*/ 365125 w 21600"/>
              <a:gd name="T9" fmla="*/ 360363 h 21600"/>
              <a:gd name="T10" fmla="*/ 182563 w 21600"/>
              <a:gd name="T11" fmla="*/ 360363 h 21600"/>
              <a:gd name="T12" fmla="*/ 0 w 21600"/>
              <a:gd name="T13" fmla="*/ 360363 h 21600"/>
              <a:gd name="T14" fmla="*/ 0 w 21600"/>
              <a:gd name="T15" fmla="*/ 18018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533" name="plant"/>
          <p:cNvSpPr>
            <a:spLocks noEditPoints="1" noChangeArrowheads="1"/>
          </p:cNvSpPr>
          <p:nvPr/>
        </p:nvSpPr>
        <p:spPr bwMode="auto">
          <a:xfrm>
            <a:off x="4114800" y="3048000"/>
            <a:ext cx="365125" cy="360363"/>
          </a:xfrm>
          <a:custGeom>
            <a:avLst/>
            <a:gdLst>
              <a:gd name="T0" fmla="*/ 0 w 21600"/>
              <a:gd name="T1" fmla="*/ 0 h 21600"/>
              <a:gd name="T2" fmla="*/ 182563 w 21600"/>
              <a:gd name="T3" fmla="*/ 0 h 21600"/>
              <a:gd name="T4" fmla="*/ 365125 w 21600"/>
              <a:gd name="T5" fmla="*/ 0 h 21600"/>
              <a:gd name="T6" fmla="*/ 365125 w 21600"/>
              <a:gd name="T7" fmla="*/ 180182 h 21600"/>
              <a:gd name="T8" fmla="*/ 365125 w 21600"/>
              <a:gd name="T9" fmla="*/ 360363 h 21600"/>
              <a:gd name="T10" fmla="*/ 182563 w 21600"/>
              <a:gd name="T11" fmla="*/ 360363 h 21600"/>
              <a:gd name="T12" fmla="*/ 0 w 21600"/>
              <a:gd name="T13" fmla="*/ 360363 h 21600"/>
              <a:gd name="T14" fmla="*/ 0 w 21600"/>
              <a:gd name="T15" fmla="*/ 18018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534" name="plant"/>
          <p:cNvSpPr>
            <a:spLocks noEditPoints="1" noChangeArrowheads="1"/>
          </p:cNvSpPr>
          <p:nvPr/>
        </p:nvSpPr>
        <p:spPr bwMode="auto">
          <a:xfrm>
            <a:off x="5334000" y="3505200"/>
            <a:ext cx="304800" cy="401638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0 h 21600"/>
              <a:gd name="T4" fmla="*/ 304800 w 21600"/>
              <a:gd name="T5" fmla="*/ 0 h 21600"/>
              <a:gd name="T6" fmla="*/ 304800 w 21600"/>
              <a:gd name="T7" fmla="*/ 200819 h 21600"/>
              <a:gd name="T8" fmla="*/ 304800 w 21600"/>
              <a:gd name="T9" fmla="*/ 401638 h 21600"/>
              <a:gd name="T10" fmla="*/ 152400 w 21600"/>
              <a:gd name="T11" fmla="*/ 401638 h 21600"/>
              <a:gd name="T12" fmla="*/ 0 w 21600"/>
              <a:gd name="T13" fmla="*/ 401638 h 21600"/>
              <a:gd name="T14" fmla="*/ 0 w 21600"/>
              <a:gd name="T15" fmla="*/ 20081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99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535" name="plant"/>
          <p:cNvSpPr>
            <a:spLocks noEditPoints="1" noChangeArrowheads="1"/>
          </p:cNvSpPr>
          <p:nvPr/>
        </p:nvSpPr>
        <p:spPr bwMode="auto">
          <a:xfrm>
            <a:off x="4038600" y="3886200"/>
            <a:ext cx="457200" cy="328613"/>
          </a:xfrm>
          <a:custGeom>
            <a:avLst/>
            <a:gdLst>
              <a:gd name="T0" fmla="*/ 0 w 21600"/>
              <a:gd name="T1" fmla="*/ 0 h 21600"/>
              <a:gd name="T2" fmla="*/ 228600 w 21600"/>
              <a:gd name="T3" fmla="*/ 0 h 21600"/>
              <a:gd name="T4" fmla="*/ 457200 w 21600"/>
              <a:gd name="T5" fmla="*/ 0 h 21600"/>
              <a:gd name="T6" fmla="*/ 457200 w 21600"/>
              <a:gd name="T7" fmla="*/ 164307 h 21600"/>
              <a:gd name="T8" fmla="*/ 457200 w 21600"/>
              <a:gd name="T9" fmla="*/ 328613 h 21600"/>
              <a:gd name="T10" fmla="*/ 228600 w 21600"/>
              <a:gd name="T11" fmla="*/ 328613 h 21600"/>
              <a:gd name="T12" fmla="*/ 0 w 21600"/>
              <a:gd name="T13" fmla="*/ 328613 h 21600"/>
              <a:gd name="T14" fmla="*/ 0 w 21600"/>
              <a:gd name="T15" fmla="*/ 16430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536" name="plant"/>
          <p:cNvSpPr>
            <a:spLocks noEditPoints="1" noChangeArrowheads="1"/>
          </p:cNvSpPr>
          <p:nvPr/>
        </p:nvSpPr>
        <p:spPr bwMode="auto">
          <a:xfrm>
            <a:off x="5334000" y="4343400"/>
            <a:ext cx="365125" cy="330200"/>
          </a:xfrm>
          <a:custGeom>
            <a:avLst/>
            <a:gdLst>
              <a:gd name="T0" fmla="*/ 0 w 21600"/>
              <a:gd name="T1" fmla="*/ 0 h 21600"/>
              <a:gd name="T2" fmla="*/ 182563 w 21600"/>
              <a:gd name="T3" fmla="*/ 0 h 21600"/>
              <a:gd name="T4" fmla="*/ 365125 w 21600"/>
              <a:gd name="T5" fmla="*/ 0 h 21600"/>
              <a:gd name="T6" fmla="*/ 365125 w 21600"/>
              <a:gd name="T7" fmla="*/ 165100 h 21600"/>
              <a:gd name="T8" fmla="*/ 365125 w 21600"/>
              <a:gd name="T9" fmla="*/ 330200 h 21600"/>
              <a:gd name="T10" fmla="*/ 182563 w 21600"/>
              <a:gd name="T11" fmla="*/ 330200 h 21600"/>
              <a:gd name="T12" fmla="*/ 0 w 21600"/>
              <a:gd name="T13" fmla="*/ 330200 h 21600"/>
              <a:gd name="T14" fmla="*/ 0 w 21600"/>
              <a:gd name="T15" fmla="*/ 165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537" name="plant"/>
          <p:cNvSpPr>
            <a:spLocks noEditPoints="1" noChangeArrowheads="1"/>
          </p:cNvSpPr>
          <p:nvPr/>
        </p:nvSpPr>
        <p:spPr bwMode="auto">
          <a:xfrm>
            <a:off x="4114800" y="4800600"/>
            <a:ext cx="381000" cy="401638"/>
          </a:xfrm>
          <a:custGeom>
            <a:avLst/>
            <a:gdLst>
              <a:gd name="T0" fmla="*/ 0 w 21600"/>
              <a:gd name="T1" fmla="*/ 0 h 21600"/>
              <a:gd name="T2" fmla="*/ 190500 w 21600"/>
              <a:gd name="T3" fmla="*/ 0 h 21600"/>
              <a:gd name="T4" fmla="*/ 381000 w 21600"/>
              <a:gd name="T5" fmla="*/ 0 h 21600"/>
              <a:gd name="T6" fmla="*/ 381000 w 21600"/>
              <a:gd name="T7" fmla="*/ 200819 h 21600"/>
              <a:gd name="T8" fmla="*/ 381000 w 21600"/>
              <a:gd name="T9" fmla="*/ 401638 h 21600"/>
              <a:gd name="T10" fmla="*/ 190500 w 21600"/>
              <a:gd name="T11" fmla="*/ 401638 h 21600"/>
              <a:gd name="T12" fmla="*/ 0 w 21600"/>
              <a:gd name="T13" fmla="*/ 401638 h 21600"/>
              <a:gd name="T14" fmla="*/ 0 w 21600"/>
              <a:gd name="T15" fmla="*/ 20081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99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538" name="plant"/>
          <p:cNvSpPr>
            <a:spLocks noEditPoints="1" noChangeArrowheads="1"/>
          </p:cNvSpPr>
          <p:nvPr/>
        </p:nvSpPr>
        <p:spPr bwMode="auto">
          <a:xfrm>
            <a:off x="5257800" y="5181600"/>
            <a:ext cx="365125" cy="328613"/>
          </a:xfrm>
          <a:custGeom>
            <a:avLst/>
            <a:gdLst>
              <a:gd name="T0" fmla="*/ 0 w 21600"/>
              <a:gd name="T1" fmla="*/ 0 h 21600"/>
              <a:gd name="T2" fmla="*/ 182563 w 21600"/>
              <a:gd name="T3" fmla="*/ 0 h 21600"/>
              <a:gd name="T4" fmla="*/ 365125 w 21600"/>
              <a:gd name="T5" fmla="*/ 0 h 21600"/>
              <a:gd name="T6" fmla="*/ 365125 w 21600"/>
              <a:gd name="T7" fmla="*/ 164307 h 21600"/>
              <a:gd name="T8" fmla="*/ 365125 w 21600"/>
              <a:gd name="T9" fmla="*/ 328613 h 21600"/>
              <a:gd name="T10" fmla="*/ 182563 w 21600"/>
              <a:gd name="T11" fmla="*/ 328613 h 21600"/>
              <a:gd name="T12" fmla="*/ 0 w 21600"/>
              <a:gd name="T13" fmla="*/ 328613 h 21600"/>
              <a:gd name="T14" fmla="*/ 0 w 21600"/>
              <a:gd name="T15" fmla="*/ 16430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539" name="plant"/>
          <p:cNvSpPr>
            <a:spLocks noEditPoints="1" noChangeArrowheads="1"/>
          </p:cNvSpPr>
          <p:nvPr/>
        </p:nvSpPr>
        <p:spPr bwMode="auto">
          <a:xfrm>
            <a:off x="4038600" y="5638800"/>
            <a:ext cx="441325" cy="358775"/>
          </a:xfrm>
          <a:custGeom>
            <a:avLst/>
            <a:gdLst>
              <a:gd name="T0" fmla="*/ 0 w 21600"/>
              <a:gd name="T1" fmla="*/ 0 h 21600"/>
              <a:gd name="T2" fmla="*/ 220663 w 21600"/>
              <a:gd name="T3" fmla="*/ 0 h 21600"/>
              <a:gd name="T4" fmla="*/ 441325 w 21600"/>
              <a:gd name="T5" fmla="*/ 0 h 21600"/>
              <a:gd name="T6" fmla="*/ 441325 w 21600"/>
              <a:gd name="T7" fmla="*/ 179388 h 21600"/>
              <a:gd name="T8" fmla="*/ 441325 w 21600"/>
              <a:gd name="T9" fmla="*/ 358775 h 21600"/>
              <a:gd name="T10" fmla="*/ 220663 w 21600"/>
              <a:gd name="T11" fmla="*/ 358775 h 21600"/>
              <a:gd name="T12" fmla="*/ 0 w 21600"/>
              <a:gd name="T13" fmla="*/ 358775 h 21600"/>
              <a:gd name="T14" fmla="*/ 0 w 21600"/>
              <a:gd name="T15" fmla="*/ 17938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9240" name="Picture 3" descr="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657600"/>
            <a:ext cx="15240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64" name="Text Box 52"/>
          <p:cNvSpPr txBox="1">
            <a:spLocks noChangeArrowheads="1"/>
          </p:cNvSpPr>
          <p:nvPr/>
        </p:nvSpPr>
        <p:spPr bwMode="auto">
          <a:xfrm>
            <a:off x="5334000" y="16764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4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4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6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800" decel="1000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800" decel="1000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800" decel="100000"/>
                                        <p:tgtEl>
                                          <p:spTgt spid="645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800" decel="1000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800" decel="100000"/>
                                        <p:tgtEl>
                                          <p:spTgt spid="64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800" decel="1000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800" decel="1000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800" decel="1000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0393 L 0.14167 0.00324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3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0.13004 -0.00394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2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14167 -0.00162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1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75 -0.00694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3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7 -0.00393 L 0.1434 0.00324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nimBg="1"/>
      <p:bldP spid="64520" grpId="0" animBg="1"/>
      <p:bldP spid="64520" grpId="1" animBg="1"/>
      <p:bldP spid="64522" grpId="0"/>
      <p:bldP spid="64523" grpId="0"/>
      <p:bldP spid="64524" grpId="0"/>
      <p:bldP spid="64525" grpId="0"/>
      <p:bldP spid="64526" grpId="0"/>
      <p:bldP spid="64527" grpId="0"/>
      <p:bldP spid="64528" grpId="0"/>
      <p:bldP spid="64529" grpId="0"/>
      <p:bldP spid="64530" grpId="0"/>
      <p:bldP spid="64531" grpId="0" animBg="1"/>
      <p:bldP spid="64531" grpId="1" animBg="1"/>
      <p:bldP spid="64531" grpId="2" animBg="1"/>
      <p:bldP spid="64532" grpId="0" animBg="1"/>
      <p:bldP spid="64532" grpId="1" animBg="1"/>
      <p:bldP spid="64533" grpId="0" animBg="1"/>
      <p:bldP spid="64533" grpId="1" animBg="1"/>
      <p:bldP spid="64533" grpId="2" animBg="1"/>
      <p:bldP spid="64534" grpId="0" animBg="1"/>
      <p:bldP spid="64534" grpId="1" animBg="1"/>
      <p:bldP spid="64535" grpId="0" animBg="1"/>
      <p:bldP spid="64535" grpId="1" animBg="1"/>
      <p:bldP spid="64535" grpId="2" animBg="1"/>
      <p:bldP spid="64536" grpId="0" animBg="1"/>
      <p:bldP spid="64536" grpId="1" animBg="1"/>
      <p:bldP spid="64537" grpId="0" animBg="1"/>
      <p:bldP spid="64537" grpId="1" animBg="1"/>
      <p:bldP spid="64537" grpId="2" animBg="1"/>
      <p:bldP spid="64538" grpId="0" animBg="1"/>
      <p:bldP spid="64538" grpId="1" animBg="1"/>
      <p:bldP spid="64539" grpId="0" animBg="1"/>
      <p:bldP spid="64539" grpId="1" animBg="1"/>
      <p:bldP spid="64539" grpId="2" animBg="1"/>
      <p:bldP spid="645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66FF3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3" name="Rectangle 135"/>
          <p:cNvSpPr>
            <a:spLocks noChangeArrowheads="1"/>
          </p:cNvSpPr>
          <p:nvPr/>
        </p:nvSpPr>
        <p:spPr bwMode="auto">
          <a:xfrm>
            <a:off x="7162800" y="4572000"/>
            <a:ext cx="158432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755650" y="188913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u="sng">
                <a:solidFill>
                  <a:srgbClr val="FFFF00"/>
                </a:solidFill>
                <a:latin typeface="Arial" charset="0"/>
              </a:rPr>
              <a:t>To</a:t>
            </a:r>
            <a:r>
              <a:rPr lang="en-SG" sz="2400" i="1" u="sng">
                <a:solidFill>
                  <a:srgbClr val="FFFF00"/>
                </a:solidFill>
                <a:latin typeface="Arial" charset="0"/>
              </a:rPr>
              <a:t>án</a:t>
            </a:r>
          </a:p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FFFF00"/>
                </a:solidFill>
                <a:latin typeface="Arial" charset="0"/>
              </a:rPr>
              <a:t>B</a:t>
            </a:r>
            <a:r>
              <a:rPr lang="en-SG" sz="3200" b="1" i="1">
                <a:solidFill>
                  <a:srgbClr val="FFFF00"/>
                </a:solidFill>
                <a:latin typeface="Arial" charset="0"/>
              </a:rPr>
              <a:t>ảng chia 8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1676400"/>
            <a:ext cx="1981200" cy="1081088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Arial" charset="0"/>
              </a:rPr>
              <a:t>B/C</a:t>
            </a:r>
            <a:endParaRPr lang="en-SG" sz="2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47800" y="33528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FFFF00"/>
                </a:solidFill>
                <a:latin typeface="Arial" charset="0"/>
              </a:rPr>
              <a:t>B</a:t>
            </a:r>
            <a:r>
              <a:rPr lang="en-SG" sz="2800" i="1" u="sng">
                <a:solidFill>
                  <a:srgbClr val="FFFF00"/>
                </a:solidFill>
                <a:latin typeface="Arial" charset="0"/>
              </a:rPr>
              <a:t>ài 1/59</a:t>
            </a:r>
            <a:endParaRPr lang="en-SG" sz="2800" i="1" u="sng">
              <a:latin typeface="Arial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219200" y="40989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24 : 8 = 3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1219200" y="4957763"/>
            <a:ext cx="155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32 : 8 = 4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219200" y="4524375"/>
            <a:ext cx="1484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40 : 8 = 5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3349625" y="4957763"/>
            <a:ext cx="160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  8 : 8 = 1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4106863"/>
            <a:ext cx="1528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16 : 8 = 2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3348038" y="4532313"/>
            <a:ext cx="1528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48 : 8 = 6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5334000" y="496252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72 : 8 = 9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5364163" y="4106863"/>
            <a:ext cx="1493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56 : 8 = 7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5364163" y="4532313"/>
            <a:ext cx="1493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64 : 8 = 8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7162800" y="4957763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56 : 7 = 8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7164388" y="4530725"/>
            <a:ext cx="1598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48 : 6 = 8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7162800" y="4114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80 : 8 = 10</a:t>
            </a:r>
            <a:endParaRPr lang="en-SG" sz="24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0258" name="Text Box 40"/>
          <p:cNvSpPr txBox="1">
            <a:spLocks noChangeArrowheads="1"/>
          </p:cNvSpPr>
          <p:nvPr/>
        </p:nvSpPr>
        <p:spPr bwMode="auto">
          <a:xfrm>
            <a:off x="2057400" y="56388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3048000" y="2286000"/>
            <a:ext cx="2951163" cy="1081088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i="1">
                <a:solidFill>
                  <a:srgbClr val="000000"/>
                </a:solidFill>
                <a:latin typeface="Arial" charset="0"/>
              </a:rPr>
              <a:t>Luy</a:t>
            </a:r>
            <a:r>
              <a:rPr lang="en-SG" sz="2400" i="1">
                <a:solidFill>
                  <a:srgbClr val="000000"/>
                </a:solidFill>
                <a:latin typeface="Arial" charset="0"/>
              </a:rPr>
              <a:t>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2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2000"/>
                                        <p:tgtEl>
                                          <p:spTgt spid="2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2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7" dur="2000"/>
                                        <p:tgtEl>
                                          <p:spTgt spid="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2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8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2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3" grpId="0" animBg="1"/>
      <p:bldP spid="2183" grpId="1" animBg="1"/>
      <p:bldP spid="2183" grpId="2" animBg="1"/>
      <p:bldP spid="2054" grpId="0" animBg="1"/>
      <p:bldP spid="2055" grpId="0"/>
      <p:bldP spid="2061" grpId="0" build="allAtOnce"/>
      <p:bldP spid="2068" grpId="0" build="allAtOnce"/>
      <p:bldP spid="2069" grpId="0" build="allAtOnce"/>
      <p:bldP spid="2076" grpId="0" build="allAtOnce"/>
      <p:bldP spid="2077" grpId="0" build="allAtOnce"/>
      <p:bldP spid="2078" grpId="0" build="allAtOnce"/>
      <p:bldP spid="2079" grpId="0" build="allAtOnce"/>
      <p:bldP spid="2080" grpId="0" build="allAtOnce"/>
      <p:bldP spid="2083" grpId="0" build="allAtOnce"/>
      <p:bldP spid="2088" grpId="0" build="allAtOnce"/>
      <p:bldP spid="2089" grpId="0" build="allAtOnce"/>
      <p:bldP spid="2090" grpId="0" build="allAtOnce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62000" y="2743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FF00"/>
                </a:solidFill>
                <a:latin typeface="Arial" charset="0"/>
              </a:rPr>
              <a:t>8 x 2  =</a:t>
            </a:r>
            <a:endParaRPr lang="en-SG" sz="2400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09600" y="3124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FF00"/>
                </a:solidFill>
                <a:latin typeface="Arial" charset="0"/>
              </a:rPr>
              <a:t>16 </a:t>
            </a:r>
            <a:endParaRPr lang="en-SG" sz="2400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09600" y="3505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FF00"/>
                </a:solidFill>
                <a:latin typeface="Arial" charset="0"/>
              </a:rPr>
              <a:t>16 </a:t>
            </a:r>
            <a:endParaRPr lang="en-SG" sz="2400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895600" y="2743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8 x 4  =</a:t>
            </a:r>
            <a:endParaRPr lang="en-SG" sz="2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895600" y="3124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32 : 8 =</a:t>
            </a:r>
            <a:endParaRPr lang="en-SG" sz="2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895600" y="3505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32 : 4 =</a:t>
            </a:r>
            <a:endParaRPr lang="en-SG" sz="2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029200" y="2743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8 x 7 =</a:t>
            </a:r>
            <a:endParaRPr lang="en-SG" sz="2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953000" y="3124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56 : 8 =</a:t>
            </a:r>
            <a:endParaRPr lang="en-SG" sz="2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953000" y="3505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56 : 7 =</a:t>
            </a:r>
            <a:endParaRPr lang="en-SG" sz="2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752600" y="2743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 </a:t>
            </a:r>
            <a:r>
              <a:rPr lang="en-US" sz="2400" i="1">
                <a:solidFill>
                  <a:srgbClr val="FF33CC"/>
                </a:solidFill>
                <a:latin typeface="Arial" charset="0"/>
              </a:rPr>
              <a:t>16</a:t>
            </a:r>
            <a:endParaRPr lang="en-SG" sz="2400" i="1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946275" y="3124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33CC"/>
                </a:solidFill>
                <a:latin typeface="Arial" charset="0"/>
              </a:rPr>
              <a:t>2</a:t>
            </a:r>
            <a:endParaRPr lang="en-SG" sz="2400" i="1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946275" y="3505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33CC"/>
                </a:solidFill>
                <a:latin typeface="Arial" charset="0"/>
              </a:rPr>
              <a:t>8</a:t>
            </a:r>
            <a:endParaRPr lang="en-SG" sz="2400" i="1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886200" y="2743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 32</a:t>
            </a:r>
            <a:endParaRPr lang="en-SG" sz="240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4079875" y="3124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4</a:t>
            </a:r>
            <a:endParaRPr lang="en-SG" sz="240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4079875" y="3505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8</a:t>
            </a:r>
            <a:endParaRPr lang="en-SG" sz="240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6096000" y="2743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56</a:t>
            </a:r>
            <a:endParaRPr lang="en-SG" sz="240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137275" y="3124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 7</a:t>
            </a:r>
            <a:endParaRPr lang="en-SG" sz="240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6213475" y="3505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8</a:t>
            </a:r>
            <a:endParaRPr lang="en-SG" sz="240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685800" y="2743200"/>
            <a:ext cx="1676400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>
            <a:off x="685800" y="4038600"/>
            <a:ext cx="1676400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flipH="1">
            <a:off x="685800" y="2743200"/>
            <a:ext cx="0" cy="129540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2362200" y="2743200"/>
            <a:ext cx="0" cy="129540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60" name="Text Box 52"/>
          <p:cNvSpPr txBox="1">
            <a:spLocks noChangeArrowheads="1"/>
          </p:cNvSpPr>
          <p:nvPr/>
        </p:nvSpPr>
        <p:spPr bwMode="auto">
          <a:xfrm>
            <a:off x="304800" y="20574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FFFF00"/>
                </a:solidFill>
                <a:latin typeface="Arial" charset="0"/>
              </a:rPr>
              <a:t>Bài 2/67:</a:t>
            </a:r>
          </a:p>
        </p:txBody>
      </p:sp>
      <p:sp>
        <p:nvSpPr>
          <p:cNvPr id="11289" name="Rectangle 7"/>
          <p:cNvSpPr>
            <a:spLocks noChangeArrowheads="1"/>
          </p:cNvSpPr>
          <p:nvPr/>
        </p:nvSpPr>
        <p:spPr bwMode="auto">
          <a:xfrm>
            <a:off x="762000" y="350838"/>
            <a:ext cx="69119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u="sng">
                <a:solidFill>
                  <a:srgbClr val="FFFF00"/>
                </a:solidFill>
                <a:latin typeface="Arial" charset="0"/>
              </a:rPr>
              <a:t>To</a:t>
            </a:r>
            <a:r>
              <a:rPr lang="en-SG" sz="2400" i="1" u="sng">
                <a:solidFill>
                  <a:srgbClr val="FFFF00"/>
                </a:solidFill>
                <a:latin typeface="Arial" charset="0"/>
              </a:rPr>
              <a:t>án</a:t>
            </a:r>
          </a:p>
          <a:p>
            <a:pPr algn="ctr"/>
            <a:r>
              <a:rPr lang="en-US" sz="4800" i="1">
                <a:solidFill>
                  <a:srgbClr val="FFFF00"/>
                </a:solidFill>
                <a:latin typeface="Arial" charset="0"/>
              </a:rPr>
              <a:t>B</a:t>
            </a:r>
            <a:r>
              <a:rPr lang="en-SG" sz="4800" i="1">
                <a:solidFill>
                  <a:srgbClr val="FFFF00"/>
                </a:solidFill>
                <a:latin typeface="Arial" charset="0"/>
              </a:rPr>
              <a:t>ảng chia 8</a:t>
            </a:r>
          </a:p>
        </p:txBody>
      </p:sp>
      <p:sp>
        <p:nvSpPr>
          <p:cNvPr id="68688" name="Text Box 80"/>
          <p:cNvSpPr txBox="1">
            <a:spLocks noChangeArrowheads="1"/>
          </p:cNvSpPr>
          <p:nvPr/>
        </p:nvSpPr>
        <p:spPr bwMode="auto">
          <a:xfrm>
            <a:off x="1066800" y="3124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: </a:t>
            </a:r>
            <a:r>
              <a:rPr lang="en-US" sz="2400" i="1">
                <a:solidFill>
                  <a:srgbClr val="FFFF00"/>
                </a:solidFill>
                <a:latin typeface="Arial" charset="0"/>
              </a:rPr>
              <a:t>8 =</a:t>
            </a:r>
            <a:endParaRPr lang="en-SG" sz="2400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066800" y="35052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: </a:t>
            </a:r>
            <a:r>
              <a:rPr lang="en-US" sz="2400" i="1">
                <a:solidFill>
                  <a:srgbClr val="FFFF00"/>
                </a:solidFill>
                <a:latin typeface="Arial" charset="0"/>
              </a:rPr>
              <a:t>2 =</a:t>
            </a:r>
            <a:endParaRPr lang="en-SG" sz="2400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1292" name="Text Box 85"/>
          <p:cNvSpPr txBox="1">
            <a:spLocks noChangeArrowheads="1"/>
          </p:cNvSpPr>
          <p:nvPr/>
        </p:nvSpPr>
        <p:spPr bwMode="auto">
          <a:xfrm>
            <a:off x="2286000" y="51054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8694" name="Text Box 86"/>
          <p:cNvSpPr txBox="1">
            <a:spLocks noChangeArrowheads="1"/>
          </p:cNvSpPr>
          <p:nvPr/>
        </p:nvSpPr>
        <p:spPr bwMode="auto">
          <a:xfrm>
            <a:off x="685800" y="4724400"/>
            <a:ext cx="7924800" cy="1841500"/>
          </a:xfrm>
          <a:prstGeom prst="rect">
            <a:avLst/>
          </a:prstGeom>
          <a:noFill/>
          <a:ln w="412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00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Wingdings" pitchFamily="2" charset="2"/>
              </a:rPr>
              <a:t></a:t>
            </a:r>
            <a:r>
              <a:rPr lang="en-US" sz="3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Phép chia là phép tính ng</a:t>
            </a:r>
            <a:r>
              <a:rPr lang="vi-VN" sz="3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lại của phép nhân, lấy tích chia cho thừa số này sẽ </a:t>
            </a:r>
            <a:r>
              <a:rPr lang="vi-VN" sz="3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đư</a:t>
            </a:r>
            <a:r>
              <a:rPr lang="en-US" sz="3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thừa số kia.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914400"/>
            <a:ext cx="1905000" cy="1081088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Arial" charset="0"/>
              </a:rPr>
              <a:t>VBT</a:t>
            </a:r>
            <a:endParaRPr lang="en-SG" sz="2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7094538" y="2743200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8 x 5 =</a:t>
            </a:r>
            <a:endParaRPr lang="en-SG" sz="2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7018338" y="3124200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40 : 8 =</a:t>
            </a:r>
            <a:endParaRPr lang="en-SG" sz="2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7018338" y="3505200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40 : 5 =</a:t>
            </a:r>
            <a:endParaRPr lang="en-SG" sz="2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8153400" y="2743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40</a:t>
            </a:r>
            <a:endParaRPr lang="en-SG" sz="240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8305800" y="3124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5</a:t>
            </a:r>
            <a:endParaRPr lang="en-SG" sz="240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8270875" y="3505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8</a:t>
            </a:r>
            <a:endParaRPr lang="en-SG" sz="2400">
              <a:solidFill>
                <a:srgbClr val="FF33CC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4" dur="500"/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8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8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8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2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82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3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4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2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8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2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92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3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4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2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9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9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2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02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3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4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22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0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9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2" presetClass="emph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2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3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4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9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0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1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4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5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6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9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0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1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4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5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6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9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0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1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2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2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22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8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9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0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3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4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5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8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9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0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3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4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5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8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9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0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68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68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6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6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allAtOnce"/>
      <p:bldP spid="4104" grpId="1" build="allAtOnce"/>
      <p:bldP spid="4104" grpId="2" build="allAtOnce"/>
      <p:bldP spid="4104" grpId="3" build="allAtOnce"/>
      <p:bldP spid="4104" grpId="4" build="allAtOnce"/>
      <p:bldP spid="4105" grpId="0"/>
      <p:bldP spid="4105" grpId="1"/>
      <p:bldP spid="4105" grpId="2"/>
      <p:bldP spid="4105" grpId="3"/>
      <p:bldP spid="4105" grpId="4"/>
      <p:bldP spid="4106" grpId="0"/>
      <p:bldP spid="4107" grpId="0"/>
      <p:bldP spid="4108" grpId="0"/>
      <p:bldP spid="4109" grpId="0"/>
      <p:bldP spid="4110" grpId="0"/>
      <p:bldP spid="4111" grpId="0"/>
      <p:bldP spid="4112" grpId="0"/>
      <p:bldP spid="4119" grpId="0"/>
      <p:bldP spid="4120" grpId="0"/>
      <p:bldP spid="4122" grpId="0" animBg="1"/>
      <p:bldP spid="4123" grpId="0" animBg="1"/>
      <p:bldP spid="4124" grpId="0" animBg="1"/>
      <p:bldP spid="4125" grpId="0" animBg="1"/>
      <p:bldP spid="68688" grpId="0"/>
      <p:bldP spid="2" grpId="0"/>
      <p:bldP spid="68694" grpId="0" animBg="1"/>
      <p:bldP spid="2054" grpId="0" animBg="1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6" descr="a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565525" y="11795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3276600" y="1219200"/>
            <a:ext cx="37671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Bảng chia 8</a:t>
            </a:r>
          </a:p>
        </p:txBody>
      </p:sp>
      <p:sp>
        <p:nvSpPr>
          <p:cNvPr id="12293" name="Text Box 17"/>
          <p:cNvSpPr txBox="1">
            <a:spLocks noChangeArrowheads="1"/>
          </p:cNvSpPr>
          <p:nvPr/>
        </p:nvSpPr>
        <p:spPr bwMode="auto">
          <a:xfrm>
            <a:off x="1219200" y="214313"/>
            <a:ext cx="7704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 u="sng">
                <a:solidFill>
                  <a:srgbClr val="FF0066"/>
                </a:solidFill>
                <a:latin typeface="Arial" charset="0"/>
              </a:rPr>
              <a:t>To</a:t>
            </a:r>
            <a:r>
              <a:rPr lang="en-SG" sz="2000" i="1" u="sng">
                <a:solidFill>
                  <a:srgbClr val="FF0066"/>
                </a:solidFill>
                <a:latin typeface="Arial" charset="0"/>
              </a:rPr>
              <a:t>án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33400" y="1981200"/>
            <a:ext cx="30241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SG" sz="2400" b="1" i="1" u="sng">
                <a:solidFill>
                  <a:schemeClr val="hlink"/>
                </a:solidFill>
                <a:latin typeface="Arial" charset="0"/>
              </a:rPr>
              <a:t>ài 3/59</a:t>
            </a:r>
            <a:r>
              <a:rPr lang="en-SG" sz="2400" u="sng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</a:t>
            </a:r>
            <a:endParaRPr lang="en-SG" sz="2000">
              <a:latin typeface="Arial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0" y="2819400"/>
            <a:ext cx="39592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Tóm tắt:</a:t>
            </a:r>
            <a:endParaRPr lang="en-SG" sz="2400" b="1" i="1" u="sng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8 mảnh: 32 m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 1 mảnh:…. 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?</a:t>
            </a:r>
            <a:endParaRPr lang="en-SG" sz="2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462" name="Line 38"/>
          <p:cNvSpPr>
            <a:spLocks noChangeShapeType="1"/>
          </p:cNvSpPr>
          <p:nvPr/>
        </p:nvSpPr>
        <p:spPr bwMode="auto">
          <a:xfrm flipH="1">
            <a:off x="3886200" y="2590800"/>
            <a:ext cx="0" cy="2514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105400" y="27432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SG" sz="2400" b="1" i="1" u="sng">
                <a:solidFill>
                  <a:srgbClr val="000000"/>
                </a:solidFill>
                <a:latin typeface="Arial" charset="0"/>
              </a:rPr>
              <a:t>Bài giải( mẫu)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056063" y="3429000"/>
            <a:ext cx="5087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SG" sz="2400" b="1">
                <a:solidFill>
                  <a:srgbClr val="000000"/>
                </a:solidFill>
                <a:latin typeface="Arial" charset="0"/>
              </a:rPr>
              <a:t>ỗi mảnh vải dài số mét là: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800600" y="3962400"/>
            <a:ext cx="3529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32 : 8 = 4(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SG" sz="2400" b="1">
                <a:solidFill>
                  <a:srgbClr val="000000"/>
                </a:solidFill>
                <a:latin typeface="Arial" charset="0"/>
              </a:rPr>
              <a:t>)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791200" y="4419600"/>
            <a:ext cx="3492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SG" sz="2400" b="1">
                <a:solidFill>
                  <a:srgbClr val="000000"/>
                </a:solidFill>
                <a:latin typeface="Arial" charset="0"/>
              </a:rPr>
              <a:t>Đáp số: 4</a:t>
            </a:r>
            <a:r>
              <a:rPr lang="en-SG" sz="2400" b="1" i="1">
                <a:solidFill>
                  <a:srgbClr val="000000"/>
                </a:solidFill>
                <a:latin typeface="Arial" charset="0"/>
              </a:rPr>
              <a:t>m vải</a:t>
            </a:r>
          </a:p>
        </p:txBody>
      </p:sp>
      <p:sp>
        <p:nvSpPr>
          <p:cNvPr id="103467" name="Text Box 43"/>
          <p:cNvSpPr txBox="1">
            <a:spLocks noChangeArrowheads="1"/>
          </p:cNvSpPr>
          <p:nvPr/>
        </p:nvSpPr>
        <p:spPr bwMode="auto">
          <a:xfrm>
            <a:off x="762000" y="7620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Arial" charset="0"/>
              </a:rPr>
              <a:t>Vở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103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103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103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103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2" dur="500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62" grpId="0" animBg="1"/>
      <p:bldP spid="9226" grpId="0"/>
      <p:bldP spid="1034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6" descr="a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565525" y="11795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276600" y="852488"/>
            <a:ext cx="37671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Bảng chia 8</a:t>
            </a:r>
          </a:p>
        </p:txBody>
      </p:sp>
      <p:sp>
        <p:nvSpPr>
          <p:cNvPr id="13317" name="Text Box 17"/>
          <p:cNvSpPr txBox="1">
            <a:spLocks noChangeArrowheads="1"/>
          </p:cNvSpPr>
          <p:nvPr/>
        </p:nvSpPr>
        <p:spPr bwMode="auto">
          <a:xfrm>
            <a:off x="1219200" y="76200"/>
            <a:ext cx="7704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 u="sng">
                <a:solidFill>
                  <a:srgbClr val="FF0066"/>
                </a:solidFill>
                <a:latin typeface="Arial" charset="0"/>
              </a:rPr>
              <a:t>To</a:t>
            </a:r>
            <a:r>
              <a:rPr lang="en-SG" sz="2000" i="1" u="sng">
                <a:solidFill>
                  <a:srgbClr val="FF0066"/>
                </a:solidFill>
                <a:latin typeface="Arial" charset="0"/>
              </a:rPr>
              <a:t>án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85800" y="1828800"/>
            <a:ext cx="27352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CCFF33"/>
                </a:solidFill>
                <a:latin typeface="Arial" charset="0"/>
              </a:rPr>
              <a:t>B</a:t>
            </a:r>
            <a:r>
              <a:rPr lang="en-SG" sz="2400" b="1" i="1" u="sng">
                <a:solidFill>
                  <a:srgbClr val="CCFF33"/>
                </a:solidFill>
                <a:latin typeface="Arial" charset="0"/>
              </a:rPr>
              <a:t>ài 4/59</a:t>
            </a:r>
            <a:r>
              <a:rPr lang="en-SG" sz="2400" b="1" i="1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 </a:t>
            </a:r>
            <a:endParaRPr lang="en-SG" sz="2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914400" y="2514600"/>
            <a:ext cx="24384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Tóm tắt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28600" y="3048000"/>
            <a:ext cx="35814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8m : 1 mảnh 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04800" y="3505200"/>
            <a:ext cx="39624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      32m : ... 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mảnh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104507" name="Line 59"/>
          <p:cNvSpPr>
            <a:spLocks noChangeShapeType="1"/>
          </p:cNvSpPr>
          <p:nvPr/>
        </p:nvSpPr>
        <p:spPr bwMode="auto">
          <a:xfrm>
            <a:off x="3810000" y="2667000"/>
            <a:ext cx="0" cy="2286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562600" y="3810000"/>
            <a:ext cx="35814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®áp số : 4 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mảnh vải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953000" y="2514600"/>
            <a:ext cx="16764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giải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495800" y="3429000"/>
            <a:ext cx="3810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     32 : 8 = 4 ( 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mảnh 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)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581400" y="3048000"/>
            <a:ext cx="5715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Số mảnh vải cắt </a:t>
            </a:r>
            <a:r>
              <a:rPr lang="vi-VN" sz="2400" b="1">
                <a:solidFill>
                  <a:srgbClr val="000000"/>
                </a:solidFill>
                <a:latin typeface="Arial" charset="0"/>
              </a:rPr>
              <a:t>đư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ợc là:</a:t>
            </a:r>
          </a:p>
        </p:txBody>
      </p:sp>
      <p:sp>
        <p:nvSpPr>
          <p:cNvPr id="104514" name="Text Box 66"/>
          <p:cNvSpPr txBox="1">
            <a:spLocks noChangeArrowheads="1"/>
          </p:cNvSpPr>
          <p:nvPr/>
        </p:nvSpPr>
        <p:spPr bwMode="auto">
          <a:xfrm>
            <a:off x="838200" y="685800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  <a:latin typeface="Arial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0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0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4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4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24" grpId="0"/>
      <p:bldP spid="104507" grpId="0" animBg="1"/>
      <p:bldP spid="17422" grpId="0"/>
      <p:bldP spid="17416" grpId="0"/>
      <p:bldP spid="1045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572000" y="593725"/>
            <a:ext cx="4572000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cắt thành các mảnh, mỗi mảnh dài 8 m. Hỏi cắt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thành mấy </a:t>
            </a:r>
            <a:r>
              <a:rPr lang="en-US" sz="2000" b="1" i="1">
                <a:latin typeface="Arial" charset="0"/>
              </a:rPr>
              <a:t>mảnh vải</a:t>
            </a:r>
            <a:r>
              <a:rPr lang="en-US" sz="2000" b="1">
                <a:latin typeface="Arial" charset="0"/>
              </a:rPr>
              <a:t>?</a:t>
            </a:r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>
            <a:off x="4495800" y="0"/>
            <a:ext cx="4763" cy="6858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254125" y="1752600"/>
            <a:ext cx="2438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u="sng">
                <a:solidFill>
                  <a:srgbClr val="FFFF00"/>
                </a:solidFill>
                <a:latin typeface="Arial" charset="0"/>
              </a:rPr>
              <a:t>Tóm tắt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5715000" y="1752600"/>
            <a:ext cx="2438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u="sng">
                <a:latin typeface="Arial" charset="0"/>
              </a:rPr>
              <a:t>Tóm tắt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143000" y="3505200"/>
            <a:ext cx="1676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u="sng">
                <a:solidFill>
                  <a:srgbClr val="FFFF00"/>
                </a:solidFill>
                <a:latin typeface="Arial" charset="0"/>
              </a:rPr>
              <a:t>Giải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5791200" y="3481388"/>
            <a:ext cx="1676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u="sng">
                <a:latin typeface="Arial" charset="0"/>
              </a:rPr>
              <a:t>Giải</a:t>
            </a:r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-252413" y="4038600"/>
            <a:ext cx="4648201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Mỗi mảnh vải dài số mét là :</a:t>
            </a:r>
          </a:p>
        </p:txBody>
      </p:sp>
      <p:sp>
        <p:nvSpPr>
          <p:cNvPr id="14345" name="Text Box 10"/>
          <p:cNvSpPr txBox="1">
            <a:spLocks noChangeArrowheads="1"/>
          </p:cNvSpPr>
          <p:nvPr/>
        </p:nvSpPr>
        <p:spPr bwMode="auto">
          <a:xfrm>
            <a:off x="304800" y="4495800"/>
            <a:ext cx="3810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32 : 8 = 4 (</a:t>
            </a:r>
            <a:r>
              <a:rPr lang="en-US" sz="2000" b="1" i="1">
                <a:solidFill>
                  <a:srgbClr val="FFFF00"/>
                </a:solidFill>
                <a:latin typeface="Arial" charset="0"/>
              </a:rPr>
              <a:t> m 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)</a:t>
            </a:r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1547813" y="4992688"/>
            <a:ext cx="2819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®áp số : 4 m vải</a:t>
            </a:r>
          </a:p>
        </p:txBody>
      </p:sp>
      <p:sp>
        <p:nvSpPr>
          <p:cNvPr id="14347" name="Text Box 12"/>
          <p:cNvSpPr txBox="1">
            <a:spLocks noChangeArrowheads="1"/>
          </p:cNvSpPr>
          <p:nvPr/>
        </p:nvSpPr>
        <p:spPr bwMode="auto">
          <a:xfrm>
            <a:off x="4724400" y="4057650"/>
            <a:ext cx="4419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Số mảnh vải cắt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là:</a:t>
            </a:r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4953000" y="4572000"/>
            <a:ext cx="3810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32 : 8 = 4 ( </a:t>
            </a:r>
            <a:r>
              <a:rPr lang="en-US" sz="2000" b="1" i="1">
                <a:latin typeface="Arial" charset="0"/>
              </a:rPr>
              <a:t>mảnh</a:t>
            </a:r>
            <a:r>
              <a:rPr lang="en-US" sz="2000" b="1">
                <a:latin typeface="Arial" charset="0"/>
              </a:rPr>
              <a:t> )</a:t>
            </a:r>
          </a:p>
        </p:txBody>
      </p:sp>
      <p:sp>
        <p:nvSpPr>
          <p:cNvPr id="14349" name="Text Box 14"/>
          <p:cNvSpPr txBox="1">
            <a:spLocks noChangeArrowheads="1"/>
          </p:cNvSpPr>
          <p:nvPr/>
        </p:nvSpPr>
        <p:spPr bwMode="auto">
          <a:xfrm>
            <a:off x="6234113" y="5029200"/>
            <a:ext cx="2819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®áp số : 4 mảnh vải</a:t>
            </a:r>
          </a:p>
        </p:txBody>
      </p:sp>
      <p:sp>
        <p:nvSpPr>
          <p:cNvPr id="14350" name="Text Box 15"/>
          <p:cNvSpPr txBox="1">
            <a:spLocks noChangeArrowheads="1"/>
          </p:cNvSpPr>
          <p:nvPr/>
        </p:nvSpPr>
        <p:spPr bwMode="auto">
          <a:xfrm>
            <a:off x="457200" y="2209800"/>
            <a:ext cx="3962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    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8 mảnh  : 32 m </a:t>
            </a:r>
          </a:p>
        </p:txBody>
      </p:sp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5257800" y="2727325"/>
            <a:ext cx="4114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32 m : … mảnh?</a:t>
            </a:r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584200" y="2768600"/>
            <a:ext cx="3225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  1 mảnh : ... m ?</a:t>
            </a:r>
          </a:p>
        </p:txBody>
      </p:sp>
      <p:sp>
        <p:nvSpPr>
          <p:cNvPr id="14353" name="Text Box 18"/>
          <p:cNvSpPr txBox="1">
            <a:spLocks noChangeArrowheads="1"/>
          </p:cNvSpPr>
          <p:nvPr/>
        </p:nvSpPr>
        <p:spPr bwMode="auto">
          <a:xfrm>
            <a:off x="4800600" y="2193925"/>
            <a:ext cx="31242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8 m : 1   mảnh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14354" name="Text Box 19"/>
          <p:cNvSpPr txBox="1">
            <a:spLocks noChangeArrowheads="1"/>
          </p:cNvSpPr>
          <p:nvPr/>
        </p:nvSpPr>
        <p:spPr bwMode="auto">
          <a:xfrm>
            <a:off x="1174750" y="15875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Một tấm vải</a:t>
            </a:r>
          </a:p>
        </p:txBody>
      </p:sp>
      <p:sp>
        <p:nvSpPr>
          <p:cNvPr id="14355" name="Text Box 20"/>
          <p:cNvSpPr txBox="1">
            <a:spLocks noChangeArrowheads="1"/>
          </p:cNvSpPr>
          <p:nvPr/>
        </p:nvSpPr>
        <p:spPr bwMode="auto">
          <a:xfrm>
            <a:off x="187325" y="15875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u="sng">
                <a:solidFill>
                  <a:srgbClr val="FFFF00"/>
                </a:solidFill>
                <a:latin typeface="Arial" charset="0"/>
              </a:rPr>
              <a:t>Bài 3 :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2895600" y="1524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dài 32m </a:t>
            </a:r>
          </a:p>
        </p:txBody>
      </p:sp>
      <p:sp>
        <p:nvSpPr>
          <p:cNvPr id="14357" name="Text Box 22"/>
          <p:cNvSpPr txBox="1">
            <a:spLocks noChangeArrowheads="1"/>
          </p:cNvSpPr>
          <p:nvPr/>
        </p:nvSpPr>
        <p:spPr bwMode="auto">
          <a:xfrm>
            <a:off x="4495800" y="2286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Bài 4 :</a:t>
            </a:r>
            <a:r>
              <a:rPr lang="en-US" sz="20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14358" name="Text Box 23"/>
          <p:cNvSpPr txBox="1">
            <a:spLocks noChangeArrowheads="1"/>
          </p:cNvSpPr>
          <p:nvPr/>
        </p:nvSpPr>
        <p:spPr bwMode="auto">
          <a:xfrm>
            <a:off x="5454650" y="2286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Một tấm vải</a:t>
            </a:r>
          </a:p>
        </p:txBody>
      </p:sp>
      <p:sp>
        <p:nvSpPr>
          <p:cNvPr id="14359" name="Text Box 24"/>
          <p:cNvSpPr txBox="1">
            <a:spLocks noChangeArrowheads="1"/>
          </p:cNvSpPr>
          <p:nvPr/>
        </p:nvSpPr>
        <p:spPr bwMode="auto">
          <a:xfrm>
            <a:off x="7162800" y="244475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dài 32 mét </a:t>
            </a:r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590800" y="4876800"/>
            <a:ext cx="5334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7086600" y="4953000"/>
            <a:ext cx="8382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381000" y="1752600"/>
            <a:ext cx="5334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Line 34"/>
          <p:cNvSpPr>
            <a:spLocks noChangeShapeType="1"/>
          </p:cNvSpPr>
          <p:nvPr/>
        </p:nvSpPr>
        <p:spPr bwMode="auto">
          <a:xfrm>
            <a:off x="5181600" y="974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6172200" y="1752600"/>
            <a:ext cx="11430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5" name="Text Box 21"/>
          <p:cNvSpPr txBox="1">
            <a:spLocks noChangeArrowheads="1"/>
          </p:cNvSpPr>
          <p:nvPr/>
        </p:nvSpPr>
        <p:spPr bwMode="auto">
          <a:xfrm>
            <a:off x="304800" y="609600"/>
            <a:ext cx="4038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sz="2000" b="1">
                <a:solidFill>
                  <a:srgbClr val="FFFF00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ợc cắt thành 8 mảnh bằng nhau. Hỏi mỗi mảnh dài mấy </a:t>
            </a:r>
            <a:r>
              <a:rPr lang="en-US" sz="2000" b="1" i="1">
                <a:solidFill>
                  <a:srgbClr val="FFFF00"/>
                </a:solidFill>
                <a:latin typeface="Arial" charset="0"/>
              </a:rPr>
              <a:t>mét?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  <p:bldP spid="17437" grpId="0" animBg="1"/>
      <p:bldP spid="17438" grpId="0" animBg="1"/>
      <p:bldP spid="13345" grpId="0" animBg="1"/>
      <p:bldP spid="133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6" descr="a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5655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276600" y="1004888"/>
            <a:ext cx="3767138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Bảng chia 8</a:t>
            </a:r>
          </a:p>
        </p:txBody>
      </p:sp>
      <p:sp>
        <p:nvSpPr>
          <p:cNvPr id="15365" name="Text Box 17"/>
          <p:cNvSpPr txBox="1">
            <a:spLocks noChangeArrowheads="1"/>
          </p:cNvSpPr>
          <p:nvPr/>
        </p:nvSpPr>
        <p:spPr bwMode="auto">
          <a:xfrm>
            <a:off x="1219200" y="223838"/>
            <a:ext cx="7704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u="sng">
                <a:solidFill>
                  <a:srgbClr val="FF3300"/>
                </a:solidFill>
                <a:latin typeface="Arial" charset="0"/>
              </a:rPr>
              <a:t>To</a:t>
            </a:r>
            <a:r>
              <a:rPr lang="en-SG" sz="2400" i="1" u="sng">
                <a:solidFill>
                  <a:srgbClr val="FF3300"/>
                </a:solidFill>
                <a:latin typeface="Arial" charset="0"/>
              </a:rPr>
              <a:t>án</a:t>
            </a:r>
          </a:p>
        </p:txBody>
      </p:sp>
      <p:pic>
        <p:nvPicPr>
          <p:cNvPr id="15366" name="Picture 3" descr="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038600"/>
            <a:ext cx="12954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29" name="Rectangle 41"/>
          <p:cNvSpPr>
            <a:spLocks noChangeArrowheads="1"/>
          </p:cNvSpPr>
          <p:nvPr/>
        </p:nvSpPr>
        <p:spPr bwMode="auto">
          <a:xfrm>
            <a:off x="3856038" y="1981200"/>
            <a:ext cx="2362200" cy="45720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</a:t>
            </a:r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8 : 8 =  </a:t>
            </a:r>
            <a:endParaRPr lang="en-US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16 : 8 = </a:t>
            </a:r>
          </a:p>
          <a:p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24 : 8 = </a:t>
            </a:r>
          </a:p>
          <a:p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32 : 8 =      </a:t>
            </a:r>
          </a:p>
          <a:p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40 : 8 = </a:t>
            </a:r>
          </a:p>
          <a:p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48 : 8 =</a:t>
            </a:r>
          </a:p>
          <a:p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56 : 8 = </a:t>
            </a:r>
          </a:p>
          <a:p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64 : 8 =</a:t>
            </a:r>
          </a:p>
          <a:p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72 : 8 =</a:t>
            </a:r>
          </a:p>
          <a:p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80 : 8 =</a:t>
            </a:r>
            <a:r>
              <a:rPr 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</a:t>
            </a:r>
          </a:p>
        </p:txBody>
      </p:sp>
      <p:sp>
        <p:nvSpPr>
          <p:cNvPr id="63531" name="Text Box 43"/>
          <p:cNvSpPr txBox="1">
            <a:spLocks noChangeArrowheads="1"/>
          </p:cNvSpPr>
          <p:nvPr/>
        </p:nvSpPr>
        <p:spPr bwMode="auto">
          <a:xfrm>
            <a:off x="5380038" y="2514600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63532" name="Text Box 44"/>
          <p:cNvSpPr txBox="1">
            <a:spLocks noChangeArrowheads="1"/>
          </p:cNvSpPr>
          <p:nvPr/>
        </p:nvSpPr>
        <p:spPr bwMode="auto">
          <a:xfrm>
            <a:off x="5380038" y="2971800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63533" name="Text Box 45"/>
          <p:cNvSpPr txBox="1">
            <a:spLocks noChangeArrowheads="1"/>
          </p:cNvSpPr>
          <p:nvPr/>
        </p:nvSpPr>
        <p:spPr bwMode="auto">
          <a:xfrm>
            <a:off x="5380038" y="3352800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</a:p>
        </p:txBody>
      </p:sp>
      <p:sp>
        <p:nvSpPr>
          <p:cNvPr id="63534" name="Text Box 46"/>
          <p:cNvSpPr txBox="1">
            <a:spLocks noChangeArrowheads="1"/>
          </p:cNvSpPr>
          <p:nvPr/>
        </p:nvSpPr>
        <p:spPr bwMode="auto">
          <a:xfrm>
            <a:off x="5334000" y="382428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63535" name="Text Box 47"/>
          <p:cNvSpPr txBox="1">
            <a:spLocks noChangeArrowheads="1"/>
          </p:cNvSpPr>
          <p:nvPr/>
        </p:nvSpPr>
        <p:spPr bwMode="auto">
          <a:xfrm>
            <a:off x="5334000" y="420528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</a:t>
            </a:r>
          </a:p>
        </p:txBody>
      </p:sp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5334000" y="46482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7</a:t>
            </a:r>
          </a:p>
        </p:txBody>
      </p:sp>
      <p:sp>
        <p:nvSpPr>
          <p:cNvPr id="63537" name="Text Box 49"/>
          <p:cNvSpPr txBox="1">
            <a:spLocks noChangeArrowheads="1"/>
          </p:cNvSpPr>
          <p:nvPr/>
        </p:nvSpPr>
        <p:spPr bwMode="auto">
          <a:xfrm>
            <a:off x="5334000" y="51054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</a:t>
            </a:r>
          </a:p>
        </p:txBody>
      </p:sp>
      <p:sp>
        <p:nvSpPr>
          <p:cNvPr id="63538" name="Text Box 50"/>
          <p:cNvSpPr txBox="1">
            <a:spLocks noChangeArrowheads="1"/>
          </p:cNvSpPr>
          <p:nvPr/>
        </p:nvSpPr>
        <p:spPr bwMode="auto">
          <a:xfrm>
            <a:off x="5334000" y="5516563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</a:t>
            </a:r>
          </a:p>
        </p:txBody>
      </p:sp>
      <p:sp>
        <p:nvSpPr>
          <p:cNvPr id="63539" name="Text Box 51"/>
          <p:cNvSpPr txBox="1">
            <a:spLocks noChangeArrowheads="1"/>
          </p:cNvSpPr>
          <p:nvPr/>
        </p:nvSpPr>
        <p:spPr bwMode="auto">
          <a:xfrm>
            <a:off x="5257800" y="59436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10</a:t>
            </a:r>
          </a:p>
        </p:txBody>
      </p:sp>
      <p:sp>
        <p:nvSpPr>
          <p:cNvPr id="63549" name="Text Box 61"/>
          <p:cNvSpPr txBox="1">
            <a:spLocks noChangeArrowheads="1"/>
          </p:cNvSpPr>
          <p:nvPr/>
        </p:nvSpPr>
        <p:spPr bwMode="auto">
          <a:xfrm>
            <a:off x="5410200" y="20574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29" grpId="0" animBg="1"/>
      <p:bldP spid="63531" grpId="0"/>
      <p:bldP spid="63532" grpId="0"/>
      <p:bldP spid="63533" grpId="0"/>
      <p:bldP spid="63534" grpId="0"/>
      <p:bldP spid="63535" grpId="0"/>
      <p:bldP spid="63536" grpId="0"/>
      <p:bldP spid="63537" grpId="0"/>
      <p:bldP spid="63538" grpId="0"/>
      <p:bldP spid="63539" grpId="0"/>
      <p:bldP spid="63549" grpId="0"/>
    </p:bldLst>
  </p:timing>
</p:sld>
</file>

<file path=ppt/theme/theme1.xml><?xml version="1.0" encoding="utf-8"?>
<a:theme xmlns:a="http://schemas.openxmlformats.org/drawingml/2006/main" name="giao an Diep chua o lop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untain Top">
  <a:themeElements>
    <a:clrScheme name="2_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2_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ountain Top">
  <a:themeElements>
    <a:clrScheme name="3_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3_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giao an Diep chua o lop</Template>
  <TotalTime>1981</TotalTime>
  <Words>638</Words>
  <Application>Microsoft Office PowerPoint</Application>
  <PresentationFormat>On-screen Show (4:3)</PresentationFormat>
  <Paragraphs>167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.VnTime</vt:lpstr>
      <vt:lpstr>Arial</vt:lpstr>
      <vt:lpstr>Calibri</vt:lpstr>
      <vt:lpstr>Times New Roman</vt:lpstr>
      <vt:lpstr>Wingdings</vt:lpstr>
      <vt:lpstr>giao an Diep chua o lop</vt:lpstr>
      <vt:lpstr>Mountain Top</vt:lpstr>
      <vt:lpstr>2_Mountain Top</vt:lpstr>
      <vt:lpstr>3_Mountain Top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Vu Ngoc</dc:creator>
  <cp:lastModifiedBy>CSTeam</cp:lastModifiedBy>
  <cp:revision>151</cp:revision>
  <dcterms:created xsi:type="dcterms:W3CDTF">2009-09-29T17:13:58Z</dcterms:created>
  <dcterms:modified xsi:type="dcterms:W3CDTF">2016-06-29T10:27:53Z</dcterms:modified>
</cp:coreProperties>
</file>