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59" r:id="rId3"/>
    <p:sldId id="275" r:id="rId4"/>
    <p:sldId id="276" r:id="rId5"/>
    <p:sldId id="277" r:id="rId6"/>
    <p:sldId id="278" r:id="rId7"/>
    <p:sldId id="261" r:id="rId8"/>
    <p:sldId id="281" r:id="rId9"/>
    <p:sldId id="266" r:id="rId10"/>
    <p:sldId id="279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CC0099"/>
    <a:srgbClr val="0000FF"/>
    <a:srgbClr val="FF6600"/>
    <a:srgbClr val="0066FF"/>
    <a:srgbClr val="FF3300"/>
    <a:srgbClr val="FFFFCC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5" d="100"/>
          <a:sy n="45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r>
              <a:rPr lang="en-US"/>
              <a:t>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531AEE1-DA57-40E8-9925-9B1FADD8E5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r>
              <a:rPr lang="en-US"/>
              <a:t>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FF1EDC2-13AA-49D1-B993-6BB5C3B96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3F74D-D519-4AC9-8391-E4F9D91A0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FA8EA-00AC-4A03-ACCD-31D0ABD3A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49DFD-B927-4FFC-8C81-19DC2A56E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ED9F0-C2CD-4BE2-8516-4F0BBFA7D8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02DF0-5E0E-49CF-A5D0-E5F16A9652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CAE71-ECF3-46A4-BC39-0899F3897D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491B1-2F83-4265-9E1B-0E5796CF4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5336C-1EFE-4015-BE02-5ABA468D2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AA5B9-01FC-4AE8-95A3-7A5A32133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608DE-1BD1-4B32-8636-B99C109D0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DA703-BBBC-47C4-9814-B94F2B2F91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en-US"/>
              <a:t>vc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BDC55ED4-7D24-489E-8E0B-794DE2F9F1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4114800" y="1066800"/>
            <a:ext cx="1246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CC0099"/>
                </a:solidFill>
              </a:rPr>
              <a:t>Toán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1905000" y="1752600"/>
            <a:ext cx="5867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3048000" y="933450"/>
            <a:ext cx="2667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Luyện tập: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04800" y="2514600"/>
            <a:ext cx="8382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0">
                <a:solidFill>
                  <a:srgbClr val="0000FF"/>
                </a:solidFill>
              </a:rPr>
              <a:t>			Bài giải</a:t>
            </a:r>
          </a:p>
          <a:p>
            <a:pPr>
              <a:spcBef>
                <a:spcPct val="15000"/>
              </a:spcBef>
            </a:pPr>
            <a:r>
              <a:rPr lang="en-US" sz="3200" b="0">
                <a:solidFill>
                  <a:srgbClr val="0000FF"/>
                </a:solidFill>
              </a:rPr>
              <a:t>Chu vi của mảnh đất hình chữ nhật: </a:t>
            </a:r>
            <a:r>
              <a:rPr lang="en-US" sz="3200" b="0">
                <a:solidFill>
                  <a:srgbClr val="FF3300"/>
                </a:solidFill>
              </a:rPr>
              <a:t>(3 điểm)</a:t>
            </a:r>
          </a:p>
          <a:p>
            <a:pPr>
              <a:spcBef>
                <a:spcPct val="15000"/>
              </a:spcBef>
            </a:pPr>
            <a:endParaRPr lang="en-US" sz="3200" b="0">
              <a:solidFill>
                <a:srgbClr val="FF3300"/>
              </a:solidFill>
            </a:endParaRPr>
          </a:p>
          <a:p>
            <a:pPr>
              <a:spcBef>
                <a:spcPct val="15000"/>
              </a:spcBef>
            </a:pPr>
            <a:r>
              <a:rPr lang="en-US" sz="3200" b="0">
                <a:solidFill>
                  <a:srgbClr val="FF3300"/>
                </a:solidFill>
              </a:rPr>
              <a:t>	</a:t>
            </a:r>
            <a:r>
              <a:rPr lang="en-US" sz="3200" b="0">
                <a:solidFill>
                  <a:srgbClr val="0000FF"/>
                </a:solidFill>
              </a:rPr>
              <a:t>( 35 + 20 ) x 2 = 110 ( m )</a:t>
            </a:r>
            <a:r>
              <a:rPr lang="en-US" sz="3200" b="0">
                <a:solidFill>
                  <a:srgbClr val="0066FF"/>
                </a:solidFill>
              </a:rPr>
              <a:t> </a:t>
            </a:r>
            <a:r>
              <a:rPr lang="en-US" sz="3200" b="0">
                <a:solidFill>
                  <a:srgbClr val="FF3300"/>
                </a:solidFill>
              </a:rPr>
              <a:t>	  (5 điểm)</a:t>
            </a:r>
          </a:p>
          <a:p>
            <a:pPr>
              <a:spcBef>
                <a:spcPct val="15000"/>
              </a:spcBef>
            </a:pPr>
            <a:endParaRPr lang="en-US" sz="3200" b="0">
              <a:solidFill>
                <a:srgbClr val="FF3300"/>
              </a:solidFill>
            </a:endParaRPr>
          </a:p>
          <a:p>
            <a:pPr>
              <a:spcBef>
                <a:spcPct val="15000"/>
              </a:spcBef>
            </a:pPr>
            <a:r>
              <a:rPr lang="en-US" sz="3200" b="0">
                <a:solidFill>
                  <a:srgbClr val="FF3300"/>
                </a:solidFill>
              </a:rPr>
              <a:t> 			</a:t>
            </a:r>
            <a:r>
              <a:rPr lang="en-US" sz="3200" b="0">
                <a:solidFill>
                  <a:srgbClr val="0066FF"/>
                </a:solidFill>
              </a:rPr>
              <a:t>Đáp số: 110 m	.	  </a:t>
            </a:r>
            <a:r>
              <a:rPr lang="en-US" sz="3200" b="0">
                <a:solidFill>
                  <a:srgbClr val="FF3300"/>
                </a:solidFill>
              </a:rPr>
              <a:t>(2 điểm)</a:t>
            </a:r>
          </a:p>
        </p:txBody>
      </p:sp>
      <p:sp>
        <p:nvSpPr>
          <p:cNvPr id="11269" name="WordArt 6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209800" y="1524000"/>
            <a:ext cx="4953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0">
                <a:solidFill>
                  <a:srgbClr val="CC0099"/>
                </a:solidFill>
              </a:rPr>
              <a:t>Chiều dài: 35 m</a:t>
            </a:r>
          </a:p>
          <a:p>
            <a:pPr marL="342900" indent="-342900">
              <a:spcBef>
                <a:spcPct val="50000"/>
              </a:spcBef>
            </a:pPr>
            <a:endParaRPr lang="en-US" sz="1600" b="0"/>
          </a:p>
        </p:txBody>
      </p:sp>
      <p:sp>
        <p:nvSpPr>
          <p:cNvPr id="11271" name="Oval 8"/>
          <p:cNvSpPr>
            <a:spLocks noChangeArrowheads="1"/>
          </p:cNvSpPr>
          <p:nvPr/>
        </p:nvSpPr>
        <p:spPr bwMode="auto">
          <a:xfrm>
            <a:off x="1143000" y="14478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2</a:t>
            </a:r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3phút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286000" y="2344738"/>
            <a:ext cx="39624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CC0099"/>
                </a:solidFill>
              </a:rPr>
              <a:t>Chiều rộng: 20 m</a:t>
            </a:r>
          </a:p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286000" y="3030538"/>
            <a:ext cx="35814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CC0099"/>
                </a:solidFill>
              </a:rPr>
              <a:t>Chu vi: … m?</a:t>
            </a:r>
            <a:endParaRPr lang="en-US" b="0"/>
          </a:p>
          <a:p>
            <a:pPr>
              <a:spcBef>
                <a:spcPct val="50000"/>
              </a:spcBef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xit" presetSubtype="10" fill="hold" grpId="1" nodeType="afterEffect">
                                  <p:stCondLst>
                                    <p:cond delay="180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7" grpId="0"/>
      <p:bldP spid="30727" grpId="1"/>
      <p:bldP spid="30729" grpId="0" animBg="1"/>
      <p:bldP spid="30729" grpId="1" animBg="1"/>
      <p:bldP spid="30731" grpId="0"/>
      <p:bldP spid="30731" grpId="1"/>
      <p:bldP spid="30732" grpId="0"/>
      <p:bldP spid="3073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1736725" y="717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b="0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28600" y="1600200"/>
            <a:ext cx="8534400" cy="609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400">
                <a:solidFill>
                  <a:srgbClr val="A50021"/>
                </a:solidFill>
                <a:cs typeface="Arial" charset="0"/>
              </a:rPr>
              <a:t>Nêu quy tắc tính chu vi hình chữ nhật?</a:t>
            </a:r>
          </a:p>
        </p:txBody>
      </p:sp>
      <p:pic>
        <p:nvPicPr>
          <p:cNvPr id="12292" name="Picture 10" descr="BD1498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04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WordArt 21"/>
          <p:cNvSpPr>
            <a:spLocks noChangeArrowheads="1" noChangeShapeType="1" noTextEdit="1"/>
          </p:cNvSpPr>
          <p:nvPr/>
        </p:nvSpPr>
        <p:spPr bwMode="auto">
          <a:xfrm>
            <a:off x="2514600" y="228600"/>
            <a:ext cx="37052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 kiến thức</a:t>
            </a:r>
          </a:p>
        </p:txBody>
      </p:sp>
      <p:sp>
        <p:nvSpPr>
          <p:cNvPr id="17430" name="WordArt 22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7391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Muốn tính chu vi hình chữ nhật ta lấy chiều dài</a:t>
            </a:r>
          </a:p>
          <a:p>
            <a:pPr algn="ctr"/>
            <a:r>
              <a:rPr lang="vi-VN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 cộng với chiều rộng ( cùng đơn vị đo ) rồi nhân với 2.</a:t>
            </a:r>
            <a:endParaRPr lang="en-US" sz="2800" kern="1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00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1736725" y="717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b="0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295400" y="457200"/>
            <a:ext cx="6934200" cy="762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A50021"/>
                </a:solidFill>
                <a:cs typeface="Arial" charset="0"/>
              </a:rPr>
              <a:t>THI GiẢI TOÁN</a:t>
            </a:r>
          </a:p>
        </p:txBody>
      </p:sp>
      <p:pic>
        <p:nvPicPr>
          <p:cNvPr id="13316" name="Picture 12" descr="BD1498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0" y="130810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45000"/>
              </a:spcBef>
            </a:pPr>
            <a:r>
              <a:rPr lang="en-US" b="0">
                <a:solidFill>
                  <a:srgbClr val="CC0099"/>
                </a:solidFill>
              </a:rPr>
              <a:t>		</a:t>
            </a:r>
            <a:r>
              <a:rPr lang="en-US" sz="4000" b="0">
                <a:solidFill>
                  <a:srgbClr val="CC0099"/>
                </a:solidFill>
              </a:rPr>
              <a:t>Một hình chữ nhật MNPQ có chiều dài 7cm, chiều rộng 3cm. Tính chu vi hình chữ nhật đó?</a:t>
            </a:r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762000" y="3810000"/>
            <a:ext cx="7772400" cy="220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FF"/>
                </a:solidFill>
              </a:rPr>
              <a:t>Bài giải</a:t>
            </a:r>
          </a:p>
          <a:p>
            <a:pPr algn="ctr"/>
            <a:r>
              <a:rPr lang="en-US">
                <a:solidFill>
                  <a:srgbClr val="0000FF"/>
                </a:solidFill>
              </a:rPr>
              <a:t>Chu vi hình chữ nhật MNPQ là:  </a:t>
            </a:r>
            <a:r>
              <a:rPr lang="en-US">
                <a:solidFill>
                  <a:srgbClr val="FF6600"/>
                </a:solidFill>
              </a:rPr>
              <a:t>  3 điểm</a:t>
            </a:r>
          </a:p>
          <a:p>
            <a:pPr algn="ctr"/>
            <a:r>
              <a:rPr lang="en-US">
                <a:solidFill>
                  <a:srgbClr val="0000FF"/>
                </a:solidFill>
              </a:rPr>
              <a:t>           (7 + 3) x 2= 20 (cm)             </a:t>
            </a:r>
            <a:r>
              <a:rPr lang="en-US">
                <a:solidFill>
                  <a:srgbClr val="FF6600"/>
                </a:solidFill>
              </a:rPr>
              <a:t>5 điểm</a:t>
            </a:r>
          </a:p>
          <a:p>
            <a:pPr algn="ctr"/>
            <a:r>
              <a:rPr lang="en-US">
                <a:solidFill>
                  <a:srgbClr val="0000FF"/>
                </a:solidFill>
              </a:rPr>
              <a:t>			Đáp số: 20 cm</a:t>
            </a:r>
            <a:r>
              <a:rPr lang="en-US"/>
              <a:t>.          </a:t>
            </a:r>
            <a:r>
              <a:rPr lang="en-US">
                <a:solidFill>
                  <a:srgbClr val="FF6600"/>
                </a:solidFill>
              </a:rPr>
              <a:t>2 điểm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nimBg="1"/>
      <p:bldP spid="15388" grpId="0"/>
      <p:bldP spid="15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609600" y="933450"/>
            <a:ext cx="6096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a. Ôn tập về chu vi các hình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533400" y="1752600"/>
            <a:ext cx="7391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Cho tứ giác MNPQ có độ dài các cạnh</a:t>
            </a:r>
          </a:p>
          <a:p>
            <a:pPr algn="ctr"/>
            <a:r>
              <a:rPr lang="vi-VN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lần lượt là: 2dm; 3dm; 5dm; 4dm.</a:t>
            </a:r>
            <a:endParaRPr lang="en-US" sz="2800" kern="1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  <p:sp>
        <p:nvSpPr>
          <p:cNvPr id="5143" name="WordArt 23"/>
          <p:cNvSpPr>
            <a:spLocks noChangeArrowheads="1" noChangeShapeType="1" noTextEdit="1"/>
          </p:cNvSpPr>
          <p:nvPr/>
        </p:nvSpPr>
        <p:spPr bwMode="auto">
          <a:xfrm>
            <a:off x="685800" y="3352800"/>
            <a:ext cx="6615113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chu vi hình tứ giác MNPQ?</a:t>
            </a:r>
          </a:p>
        </p:txBody>
      </p:sp>
      <p:sp>
        <p:nvSpPr>
          <p:cNvPr id="3077" name="Line 26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WordArt 27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WordArt 6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5800" y="1905000"/>
            <a:ext cx="3124200" cy="2133600"/>
            <a:chOff x="720" y="1728"/>
            <a:chExt cx="1968" cy="1344"/>
          </a:xfrm>
        </p:grpSpPr>
        <p:sp>
          <p:nvSpPr>
            <p:cNvPr id="4115" name="Line 7"/>
            <p:cNvSpPr>
              <a:spLocks noChangeShapeType="1"/>
            </p:cNvSpPr>
            <p:nvPr/>
          </p:nvSpPr>
          <p:spPr bwMode="auto">
            <a:xfrm flipH="1">
              <a:off x="720" y="1728"/>
              <a:ext cx="432" cy="13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8"/>
            <p:cNvSpPr>
              <a:spLocks noChangeShapeType="1"/>
            </p:cNvSpPr>
            <p:nvPr/>
          </p:nvSpPr>
          <p:spPr bwMode="auto">
            <a:xfrm flipH="1">
              <a:off x="720" y="3072"/>
              <a:ext cx="196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9"/>
            <p:cNvSpPr>
              <a:spLocks noChangeShapeType="1"/>
            </p:cNvSpPr>
            <p:nvPr/>
          </p:nvSpPr>
          <p:spPr bwMode="auto">
            <a:xfrm flipH="1" flipV="1">
              <a:off x="1968" y="1920"/>
              <a:ext cx="713" cy="11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0"/>
            <p:cNvSpPr>
              <a:spLocks noChangeShapeType="1"/>
            </p:cNvSpPr>
            <p:nvPr/>
          </p:nvSpPr>
          <p:spPr bwMode="auto">
            <a:xfrm flipH="1" flipV="1">
              <a:off x="1152" y="1728"/>
              <a:ext cx="816" cy="2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52400" y="1447800"/>
            <a:ext cx="4267200" cy="2957513"/>
            <a:chOff x="432" y="1008"/>
            <a:chExt cx="2688" cy="1863"/>
          </a:xfrm>
        </p:grpSpPr>
        <p:sp>
          <p:nvSpPr>
            <p:cNvPr id="4111" name="Text Box 12"/>
            <p:cNvSpPr txBox="1">
              <a:spLocks noChangeArrowheads="1"/>
            </p:cNvSpPr>
            <p:nvPr/>
          </p:nvSpPr>
          <p:spPr bwMode="auto">
            <a:xfrm>
              <a:off x="1008" y="100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4112" name="Text Box 13"/>
            <p:cNvSpPr txBox="1">
              <a:spLocks noChangeArrowheads="1"/>
            </p:cNvSpPr>
            <p:nvPr/>
          </p:nvSpPr>
          <p:spPr bwMode="auto">
            <a:xfrm>
              <a:off x="432" y="254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Q</a:t>
              </a:r>
            </a:p>
          </p:txBody>
        </p:sp>
        <p:sp>
          <p:nvSpPr>
            <p:cNvPr id="4113" name="Text Box 14"/>
            <p:cNvSpPr txBox="1">
              <a:spLocks noChangeArrowheads="1"/>
            </p:cNvSpPr>
            <p:nvPr/>
          </p:nvSpPr>
          <p:spPr bwMode="auto">
            <a:xfrm>
              <a:off x="2016" y="129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N</a:t>
              </a:r>
            </a:p>
          </p:txBody>
        </p:sp>
        <p:sp>
          <p:nvSpPr>
            <p:cNvPr id="4114" name="Text Box 15"/>
            <p:cNvSpPr txBox="1">
              <a:spLocks noChangeArrowheads="1"/>
            </p:cNvSpPr>
            <p:nvPr/>
          </p:nvSpPr>
          <p:spPr bwMode="auto">
            <a:xfrm>
              <a:off x="2784" y="254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P</a:t>
              </a:r>
            </a:p>
          </p:txBody>
        </p:sp>
      </p:grp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152400" y="2743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4dm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752600" y="4038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5dm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3505200" y="2895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3dm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1828800" y="1600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2dm</a:t>
            </a:r>
          </a:p>
        </p:txBody>
      </p:sp>
      <p:sp>
        <p:nvSpPr>
          <p:cNvPr id="26646" name="WordArt 22"/>
          <p:cNvSpPr>
            <a:spLocks noChangeArrowheads="1" noChangeShapeType="1" noTextEdit="1"/>
          </p:cNvSpPr>
          <p:nvPr/>
        </p:nvSpPr>
        <p:spPr bwMode="auto">
          <a:xfrm>
            <a:off x="4800600" y="2209800"/>
            <a:ext cx="39624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Chu vi hình tứ giác MNPQ là:</a:t>
            </a:r>
          </a:p>
        </p:txBody>
      </p:sp>
      <p:sp>
        <p:nvSpPr>
          <p:cNvPr id="26647" name="WordArt 23"/>
          <p:cNvSpPr>
            <a:spLocks noChangeArrowheads="1" noChangeShapeType="1" noTextEdit="1"/>
          </p:cNvSpPr>
          <p:nvPr/>
        </p:nvSpPr>
        <p:spPr bwMode="auto">
          <a:xfrm>
            <a:off x="4876800" y="2971800"/>
            <a:ext cx="39624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2 + 3 + 5 + 4 = 14 (dm)</a:t>
            </a:r>
          </a:p>
        </p:txBody>
      </p:sp>
      <p:sp>
        <p:nvSpPr>
          <p:cNvPr id="4108" name="WordArt 24"/>
          <p:cNvSpPr>
            <a:spLocks noChangeArrowheads="1" noChangeShapeType="1" noTextEdit="1"/>
          </p:cNvSpPr>
          <p:nvPr/>
        </p:nvSpPr>
        <p:spPr bwMode="auto">
          <a:xfrm>
            <a:off x="609600" y="933450"/>
            <a:ext cx="6096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a. Ôn tập về chu vi các hình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685800" y="2057400"/>
            <a:ext cx="8001000" cy="5794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Muốn tính chu vi một hình ta làm thế nào?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62000" y="2057400"/>
            <a:ext cx="80010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Muốn tính chu vi một hình ta tính tổng độ dài các cạnh của hình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1" grpId="0"/>
      <p:bldP spid="26641" grpId="1"/>
      <p:bldP spid="26642" grpId="0"/>
      <p:bldP spid="26642" grpId="1"/>
      <p:bldP spid="26643" grpId="0"/>
      <p:bldP spid="26643" grpId="1"/>
      <p:bldP spid="26644" grpId="0"/>
      <p:bldP spid="26644" grpId="1"/>
      <p:bldP spid="26646" grpId="0" animBg="1"/>
      <p:bldP spid="26646" grpId="1" animBg="1"/>
      <p:bldP spid="26647" grpId="0" animBg="1"/>
      <p:bldP spid="26647" grpId="1" animBg="1"/>
      <p:bldP spid="26649" grpId="0" animBg="1"/>
      <p:bldP spid="266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533400" y="1447800"/>
            <a:ext cx="7924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Hình chữ nhật ABCD </a:t>
            </a:r>
          </a:p>
          <a:p>
            <a:pPr algn="ctr"/>
            <a:r>
              <a:rPr lang="en-US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có chiều dài 4dm, chiều rộng 3dm.</a:t>
            </a:r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914400" y="5181600"/>
            <a:ext cx="6615113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Tính chu vi hình chữ nhật ABCD?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WordArt 6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5126" name="WordArt 7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6096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b. Tính chu vi hình chữ nhật: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981200" y="2362200"/>
            <a:ext cx="3900488" cy="2590800"/>
            <a:chOff x="1296" y="1488"/>
            <a:chExt cx="2457" cy="1632"/>
          </a:xfrm>
        </p:grpSpPr>
        <p:sp>
          <p:nvSpPr>
            <p:cNvPr id="5132" name="Rectangle 8"/>
            <p:cNvSpPr>
              <a:spLocks noChangeArrowheads="1"/>
            </p:cNvSpPr>
            <p:nvPr/>
          </p:nvSpPr>
          <p:spPr bwMode="auto">
            <a:xfrm>
              <a:off x="1584" y="1728"/>
              <a:ext cx="1920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0"/>
            <p:cNvSpPr txBox="1">
              <a:spLocks noChangeArrowheads="1"/>
            </p:cNvSpPr>
            <p:nvPr/>
          </p:nvSpPr>
          <p:spPr bwMode="auto">
            <a:xfrm>
              <a:off x="1296" y="1497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134" name="Text Box 11"/>
            <p:cNvSpPr txBox="1">
              <a:spLocks noChangeArrowheads="1"/>
            </p:cNvSpPr>
            <p:nvPr/>
          </p:nvSpPr>
          <p:spPr bwMode="auto">
            <a:xfrm>
              <a:off x="1296" y="279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5135" name="Text Box 12"/>
            <p:cNvSpPr txBox="1">
              <a:spLocks noChangeArrowheads="1"/>
            </p:cNvSpPr>
            <p:nvPr/>
          </p:nvSpPr>
          <p:spPr bwMode="auto">
            <a:xfrm>
              <a:off x="3495" y="1488"/>
              <a:ext cx="20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5136" name="Text Box 13"/>
            <p:cNvSpPr txBox="1">
              <a:spLocks noChangeArrowheads="1"/>
            </p:cNvSpPr>
            <p:nvPr/>
          </p:nvSpPr>
          <p:spPr bwMode="auto">
            <a:xfrm>
              <a:off x="3552" y="2736"/>
              <a:ext cx="20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581400" y="2286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4dm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524000" y="33670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3dm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486400" y="3352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3dm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505200" y="4586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63" grpId="0"/>
      <p:bldP spid="27664" grpId="0"/>
      <p:bldP spid="27665" grpId="0"/>
      <p:bldP spid="276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3886200" y="1905000"/>
            <a:ext cx="4876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Chu vi hình chữ nhật ABCD là:</a:t>
            </a:r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38100" cmpd="dbl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WordArt 5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6149" name="WordArt 6"/>
          <p:cNvSpPr>
            <a:spLocks noChangeArrowheads="1" noChangeShapeType="1" noTextEdit="1"/>
          </p:cNvSpPr>
          <p:nvPr/>
        </p:nvSpPr>
        <p:spPr bwMode="auto">
          <a:xfrm>
            <a:off x="1143000" y="838200"/>
            <a:ext cx="6096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b. Tính chu vi hình chữ nhật:</a:t>
            </a:r>
          </a:p>
        </p:txBody>
      </p:sp>
      <p:grpSp>
        <p:nvGrpSpPr>
          <p:cNvPr id="6150" name="Group 18"/>
          <p:cNvGrpSpPr>
            <a:grpSpLocks/>
          </p:cNvGrpSpPr>
          <p:nvPr/>
        </p:nvGrpSpPr>
        <p:grpSpPr bwMode="auto">
          <a:xfrm>
            <a:off x="304800" y="1447800"/>
            <a:ext cx="2590800" cy="2138363"/>
            <a:chOff x="144" y="912"/>
            <a:chExt cx="1632" cy="1347"/>
          </a:xfrm>
        </p:grpSpPr>
        <p:sp>
          <p:nvSpPr>
            <p:cNvPr id="6162" name="Rectangle 8"/>
            <p:cNvSpPr>
              <a:spLocks noChangeArrowheads="1"/>
            </p:cNvSpPr>
            <p:nvPr/>
          </p:nvSpPr>
          <p:spPr bwMode="auto">
            <a:xfrm>
              <a:off x="426" y="1138"/>
              <a:ext cx="1237" cy="89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Text Box 9"/>
            <p:cNvSpPr txBox="1">
              <a:spLocks noChangeArrowheads="1"/>
            </p:cNvSpPr>
            <p:nvPr/>
          </p:nvSpPr>
          <p:spPr bwMode="auto">
            <a:xfrm>
              <a:off x="144" y="912"/>
              <a:ext cx="18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6164" name="Text Box 10"/>
            <p:cNvSpPr txBox="1">
              <a:spLocks noChangeArrowheads="1"/>
            </p:cNvSpPr>
            <p:nvPr/>
          </p:nvSpPr>
          <p:spPr bwMode="auto">
            <a:xfrm>
              <a:off x="144" y="1932"/>
              <a:ext cx="18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6165" name="Text Box 11"/>
            <p:cNvSpPr txBox="1">
              <a:spLocks noChangeArrowheads="1"/>
            </p:cNvSpPr>
            <p:nvPr/>
          </p:nvSpPr>
          <p:spPr bwMode="auto">
            <a:xfrm>
              <a:off x="1646" y="921"/>
              <a:ext cx="1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6166" name="Text Box 12"/>
            <p:cNvSpPr txBox="1">
              <a:spLocks noChangeArrowheads="1"/>
            </p:cNvSpPr>
            <p:nvPr/>
          </p:nvSpPr>
          <p:spPr bwMode="auto">
            <a:xfrm>
              <a:off x="1632" y="1929"/>
              <a:ext cx="12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1295400" y="137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4dm</a:t>
            </a:r>
          </a:p>
        </p:txBody>
      </p:sp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3dm</a:t>
            </a:r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2743200" y="2362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3dm</a:t>
            </a:r>
          </a:p>
        </p:txBody>
      </p:sp>
      <p:sp>
        <p:nvSpPr>
          <p:cNvPr id="6154" name="Text Box 16"/>
          <p:cNvSpPr txBox="1">
            <a:spLocks noChangeArrowheads="1"/>
          </p:cNvSpPr>
          <p:nvPr/>
        </p:nvSpPr>
        <p:spPr bwMode="auto">
          <a:xfrm>
            <a:off x="1371600" y="3276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4dm</a:t>
            </a:r>
          </a:p>
        </p:txBody>
      </p:sp>
      <p:sp>
        <p:nvSpPr>
          <p:cNvPr id="28689" name="WordArt 17"/>
          <p:cNvSpPr>
            <a:spLocks noChangeArrowheads="1" noChangeShapeType="1" noTextEdit="1"/>
          </p:cNvSpPr>
          <p:nvPr/>
        </p:nvSpPr>
        <p:spPr bwMode="auto">
          <a:xfrm>
            <a:off x="4495800" y="2638425"/>
            <a:ext cx="39624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4 + 3 + 4 + 3 = 14 (dm)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0010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Tìm cách viết gọn phép tính chu vi hình chữ nhật ABCD?.</a:t>
            </a:r>
          </a:p>
        </p:txBody>
      </p:sp>
      <p:sp>
        <p:nvSpPr>
          <p:cNvPr id="28693" name="WordArt 21"/>
          <p:cNvSpPr>
            <a:spLocks noChangeArrowheads="1" noChangeShapeType="1" noTextEdit="1"/>
          </p:cNvSpPr>
          <p:nvPr/>
        </p:nvSpPr>
        <p:spPr bwMode="auto">
          <a:xfrm>
            <a:off x="2819400" y="5486400"/>
            <a:ext cx="39624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(4 + 3) x 2 = 14 (dm)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352800" y="32766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Hoặc</a:t>
            </a:r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ellipse">
            <a:avLst/>
          </a:prstGeom>
          <a:solidFill>
            <a:schemeClr val="bg1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2phút</a:t>
            </a:r>
          </a:p>
        </p:txBody>
      </p:sp>
      <p:sp>
        <p:nvSpPr>
          <p:cNvPr id="28696" name="AutoShape 24"/>
          <p:cNvSpPr>
            <a:spLocks/>
          </p:cNvSpPr>
          <p:nvPr/>
        </p:nvSpPr>
        <p:spPr bwMode="auto">
          <a:xfrm rot="5400000">
            <a:off x="4914900" y="2705100"/>
            <a:ext cx="76200" cy="762000"/>
          </a:xfrm>
          <a:prstGeom prst="rightBracket">
            <a:avLst>
              <a:gd name="adj" fmla="val 50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AutoShape 25"/>
          <p:cNvSpPr>
            <a:spLocks/>
          </p:cNvSpPr>
          <p:nvPr/>
        </p:nvSpPr>
        <p:spPr bwMode="auto">
          <a:xfrm rot="5400000">
            <a:off x="6210300" y="2705100"/>
            <a:ext cx="76200" cy="762000"/>
          </a:xfrm>
          <a:prstGeom prst="rightBracket">
            <a:avLst>
              <a:gd name="adj" fmla="val 50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120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0.02219 L 0.20833 -0.3237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89" grpId="0" animBg="1"/>
      <p:bldP spid="28692" grpId="0" animBg="1"/>
      <p:bldP spid="28692" grpId="1" animBg="1"/>
      <p:bldP spid="28693" grpId="0" animBg="1"/>
      <p:bldP spid="28693" grpId="1" animBg="1"/>
      <p:bldP spid="28694" grpId="0"/>
      <p:bldP spid="28695" grpId="0" animBg="1"/>
      <p:bldP spid="28695" grpId="1" animBg="1"/>
      <p:bldP spid="28696" grpId="0" animBg="1"/>
      <p:bldP spid="286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609600" y="3733800"/>
            <a:ext cx="7620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Muốn tính chu vi hình chữ nhật ABCD em làm sao?</a:t>
            </a:r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WordArt 5"/>
          <p:cNvSpPr>
            <a:spLocks noChangeArrowheads="1" noChangeShapeType="1" noTextEdit="1"/>
          </p:cNvSpPr>
          <p:nvPr/>
        </p:nvSpPr>
        <p:spPr bwMode="auto">
          <a:xfrm>
            <a:off x="1828800" y="762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7173" name="WordArt 6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5867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b. Tính chu vi hình chữ nhật:</a:t>
            </a:r>
          </a:p>
        </p:txBody>
      </p:sp>
      <p:grpSp>
        <p:nvGrpSpPr>
          <p:cNvPr id="7174" name="Group 7"/>
          <p:cNvGrpSpPr>
            <a:grpSpLocks/>
          </p:cNvGrpSpPr>
          <p:nvPr/>
        </p:nvGrpSpPr>
        <p:grpSpPr bwMode="auto">
          <a:xfrm>
            <a:off x="2590800" y="1219200"/>
            <a:ext cx="3200400" cy="2227263"/>
            <a:chOff x="1296" y="1488"/>
            <a:chExt cx="2457" cy="1701"/>
          </a:xfrm>
        </p:grpSpPr>
        <p:sp>
          <p:nvSpPr>
            <p:cNvPr id="7183" name="Rectangle 8"/>
            <p:cNvSpPr>
              <a:spLocks noChangeArrowheads="1"/>
            </p:cNvSpPr>
            <p:nvPr/>
          </p:nvSpPr>
          <p:spPr bwMode="auto">
            <a:xfrm>
              <a:off x="1584" y="1728"/>
              <a:ext cx="1920" cy="12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Text Box 9"/>
            <p:cNvSpPr txBox="1">
              <a:spLocks noChangeArrowheads="1"/>
            </p:cNvSpPr>
            <p:nvPr/>
          </p:nvSpPr>
          <p:spPr bwMode="auto">
            <a:xfrm>
              <a:off x="1296" y="1496"/>
              <a:ext cx="288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7185" name="Text Box 10"/>
            <p:cNvSpPr txBox="1">
              <a:spLocks noChangeArrowheads="1"/>
            </p:cNvSpPr>
            <p:nvPr/>
          </p:nvSpPr>
          <p:spPr bwMode="auto">
            <a:xfrm>
              <a:off x="1296" y="2793"/>
              <a:ext cx="288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D</a:t>
              </a:r>
            </a:p>
          </p:txBody>
        </p:sp>
        <p:sp>
          <p:nvSpPr>
            <p:cNvPr id="7186" name="Text Box 11"/>
            <p:cNvSpPr txBox="1">
              <a:spLocks noChangeArrowheads="1"/>
            </p:cNvSpPr>
            <p:nvPr/>
          </p:nvSpPr>
          <p:spPr bwMode="auto">
            <a:xfrm>
              <a:off x="3495" y="1488"/>
              <a:ext cx="201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7187" name="Text Box 12"/>
            <p:cNvSpPr txBox="1">
              <a:spLocks noChangeArrowheads="1"/>
            </p:cNvSpPr>
            <p:nvPr/>
          </p:nvSpPr>
          <p:spPr bwMode="auto">
            <a:xfrm>
              <a:off x="3552" y="2735"/>
              <a:ext cx="201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3810000" y="1066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4dm</a:t>
            </a:r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2057400" y="20574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3dm</a:t>
            </a:r>
          </a:p>
        </p:txBody>
      </p:sp>
      <p:sp>
        <p:nvSpPr>
          <p:cNvPr id="7177" name="Text Box 15"/>
          <p:cNvSpPr txBox="1">
            <a:spLocks noChangeArrowheads="1"/>
          </p:cNvSpPr>
          <p:nvPr/>
        </p:nvSpPr>
        <p:spPr bwMode="auto">
          <a:xfrm>
            <a:off x="5562600" y="1981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3dm</a:t>
            </a:r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3733800" y="3124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4dm</a:t>
            </a: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4038600" y="35814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867400" y="24384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09600" y="3962400"/>
            <a:ext cx="8001000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FF3300"/>
                </a:solidFill>
              </a:rPr>
              <a:t>Lưu ý: Số đo chiều dài và chiều rộng phải được tính theo cùng một đơn vị đo.</a:t>
            </a:r>
          </a:p>
        </p:txBody>
      </p:sp>
      <p:sp>
        <p:nvSpPr>
          <p:cNvPr id="29717" name="WordArt 21"/>
          <p:cNvSpPr>
            <a:spLocks noChangeArrowheads="1" noChangeShapeType="1" noTextEdit="1"/>
          </p:cNvSpPr>
          <p:nvPr/>
        </p:nvSpPr>
        <p:spPr bwMode="auto">
          <a:xfrm>
            <a:off x="990600" y="5105400"/>
            <a:ext cx="7391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Muốn tính chu vi hình chữ nhật ta lấy chiều dài</a:t>
            </a:r>
          </a:p>
          <a:p>
            <a:pPr algn="ctr"/>
            <a:r>
              <a:rPr lang="vi-VN" sz="28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Arial"/>
                <a:cs typeface="Arial"/>
              </a:rPr>
              <a:t> cộng với chiều rộng ( cùng đơn vị đo ) rồi nhân với 2.</a:t>
            </a:r>
            <a:endParaRPr lang="en-US" sz="2800" kern="1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0066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8" grpId="1" animBg="1"/>
      <p:bldP spid="29713" grpId="0" animBg="1"/>
      <p:bldP spid="29715" grpId="0" animBg="1"/>
      <p:bldP spid="29716" grpId="0" animBg="1"/>
      <p:bldP spid="297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685800" y="1933575"/>
            <a:ext cx="80772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CC0099"/>
                </a:solidFill>
              </a:rPr>
              <a:t>	Tính chu vi hình chữ nhật có: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0">
                <a:solidFill>
                  <a:srgbClr val="CC0099"/>
                </a:solidFill>
              </a:rPr>
              <a:t> Chiều dài 10 cm, chiều rộng 5 cm;</a:t>
            </a:r>
          </a:p>
          <a:p>
            <a:pPr marL="342900" indent="-342900">
              <a:spcBef>
                <a:spcPct val="50000"/>
              </a:spcBef>
            </a:pPr>
            <a:endParaRPr lang="en-US" sz="1600" b="0">
              <a:solidFill>
                <a:srgbClr val="CC0099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sz="1600" b="0">
              <a:solidFill>
                <a:srgbClr val="CC0099"/>
              </a:solidFill>
            </a:endParaRPr>
          </a:p>
        </p:txBody>
      </p:sp>
      <p:sp>
        <p:nvSpPr>
          <p:cNvPr id="8195" name="Line 30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38100" cmpd="dbl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WordArt 33"/>
          <p:cNvSpPr>
            <a:spLocks noChangeArrowheads="1" noChangeShapeType="1" noTextEdit="1"/>
          </p:cNvSpPr>
          <p:nvPr/>
        </p:nvSpPr>
        <p:spPr bwMode="auto">
          <a:xfrm>
            <a:off x="3048000" y="933450"/>
            <a:ext cx="2667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Luyện tập:</a:t>
            </a:r>
          </a:p>
        </p:txBody>
      </p:sp>
      <p:sp>
        <p:nvSpPr>
          <p:cNvPr id="8197" name="WordArt 64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1219200" y="2057400"/>
            <a:ext cx="70104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			Bài giải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a) Chu vi hình chữ nhật là: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		(10 + 5) x 2 = 30 ( cm )</a:t>
            </a:r>
          </a:p>
          <a:p>
            <a:pPr marL="342900" indent="-342900"/>
            <a:endParaRPr lang="en-US" sz="1600" b="0">
              <a:solidFill>
                <a:srgbClr val="0000FF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en-US" sz="3200" b="0">
              <a:solidFill>
                <a:srgbClr val="0000FF"/>
              </a:solidFill>
            </a:endParaRPr>
          </a:p>
        </p:txBody>
      </p:sp>
      <p:sp>
        <p:nvSpPr>
          <p:cNvPr id="8199" name="Text Box 66"/>
          <p:cNvSpPr txBox="1">
            <a:spLocks noChangeArrowheads="1"/>
          </p:cNvSpPr>
          <p:nvPr/>
        </p:nvSpPr>
        <p:spPr bwMode="auto">
          <a:xfrm>
            <a:off x="0" y="685800"/>
            <a:ext cx="1752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0">
                <a:sym typeface="Wingdings" pitchFamily="2" charset="2"/>
              </a:rPr>
              <a:t></a:t>
            </a:r>
          </a:p>
        </p:txBody>
      </p:sp>
      <p:sp>
        <p:nvSpPr>
          <p:cNvPr id="8200" name="Text Box 67"/>
          <p:cNvSpPr txBox="1">
            <a:spLocks noChangeArrowheads="1"/>
          </p:cNvSpPr>
          <p:nvPr/>
        </p:nvSpPr>
        <p:spPr bwMode="auto">
          <a:xfrm>
            <a:off x="304800" y="9906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</a:rPr>
              <a:t>8 7</a:t>
            </a:r>
          </a:p>
        </p:txBody>
      </p:sp>
      <p:sp>
        <p:nvSpPr>
          <p:cNvPr id="8201" name="Oval 68"/>
          <p:cNvSpPr>
            <a:spLocks noChangeArrowheads="1"/>
          </p:cNvSpPr>
          <p:nvPr/>
        </p:nvSpPr>
        <p:spPr bwMode="auto">
          <a:xfrm>
            <a:off x="533400" y="1981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7" grpId="0"/>
      <p:bldP spid="7197" grpId="1"/>
      <p:bldP spid="72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1933575"/>
            <a:ext cx="80772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CC0099"/>
                </a:solidFill>
              </a:rPr>
              <a:t>	Tính chu vi hình chữ nhật có: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CC0099"/>
                </a:solidFill>
              </a:rPr>
              <a:t>b). Chiều dài 2 dm, chiều rộng 13 cm</a:t>
            </a:r>
            <a:r>
              <a:rPr lang="en-US" sz="1600" b="0">
                <a:solidFill>
                  <a:srgbClr val="CC0099"/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endParaRPr lang="en-US" sz="1600" b="0">
              <a:solidFill>
                <a:srgbClr val="CC0099"/>
              </a:solidFill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048000" y="933450"/>
            <a:ext cx="26670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Luyện tập: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410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143000" y="19050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			Bài giải</a:t>
            </a:r>
          </a:p>
          <a:p>
            <a:pPr marL="342900" indent="-342900"/>
            <a:r>
              <a:rPr lang="en-US" sz="3200" b="0">
                <a:solidFill>
                  <a:srgbClr val="0000FF"/>
                </a:solidFill>
              </a:rPr>
              <a:t>b) Chu vi hình chữ nhật là:</a:t>
            </a:r>
          </a:p>
          <a:p>
            <a:pPr marL="342900" indent="-342900"/>
            <a:r>
              <a:rPr lang="en-US" sz="3200" b="0">
                <a:solidFill>
                  <a:srgbClr val="0000FF"/>
                </a:solidFill>
              </a:rPr>
              <a:t>	2 dm = 20 cm</a:t>
            </a:r>
          </a:p>
          <a:p>
            <a:pPr marL="342900" indent="-342900"/>
            <a:r>
              <a:rPr lang="en-US" sz="3200" b="0">
                <a:solidFill>
                  <a:srgbClr val="0000FF"/>
                </a:solidFill>
              </a:rPr>
              <a:t>	(20 + 13) x 2 = 66 ( cm 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685800"/>
            <a:ext cx="1752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0">
                <a:sym typeface="Wingdings" pitchFamily="2" charset="2"/>
              </a:rPr>
              <a:t>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1000" y="9906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</a:rPr>
              <a:t>8 7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33400" y="1981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1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581400" y="3124200"/>
            <a:ext cx="5334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6934200" y="3124200"/>
            <a:ext cx="5334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6" grpId="1"/>
      <p:bldP spid="36870" grpId="0"/>
      <p:bldP spid="36874" grpId="0" animBg="1"/>
      <p:bldP spid="36874" grpId="1" animBg="1"/>
      <p:bldP spid="36875" grpId="0" animBg="1"/>
      <p:bldP spid="3687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vc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 rot="10800000" flipV="1">
            <a:off x="604838" y="3616325"/>
            <a:ext cx="7929562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cs typeface="Arial" charset="0"/>
              </a:rPr>
              <a:t>A. Chu vi h</a:t>
            </a:r>
            <a:r>
              <a:rPr lang="en-US" sz="2800">
                <a:solidFill>
                  <a:srgbClr val="0000FF"/>
                </a:solidFill>
              </a:rPr>
              <a:t>ình chữ nhật ABCD lớn hơn chu vi hình chữ nhật MNPQ</a:t>
            </a:r>
            <a:r>
              <a:rPr lang="en-US" sz="2800"/>
              <a:t>.</a:t>
            </a:r>
            <a:r>
              <a:rPr lang="en-US" sz="2800">
                <a:cs typeface="Arial" charset="0"/>
              </a:rPr>
              <a:t>           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10800000" flipV="1">
            <a:off x="533400" y="5749925"/>
            <a:ext cx="8004175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cs typeface="Arial" charset="0"/>
              </a:rPr>
              <a:t>C. </a:t>
            </a:r>
            <a:r>
              <a:rPr lang="en-US" sz="2800">
                <a:solidFill>
                  <a:srgbClr val="0000FF"/>
                </a:solidFill>
              </a:rPr>
              <a:t>Chu vi hình chữ nhật ABCD bằng  chu vi hình chữ nhật MNPQ.</a:t>
            </a:r>
            <a:r>
              <a:rPr lang="en-US" sz="2800" b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 rot="10800000" flipV="1">
            <a:off x="604838" y="4683125"/>
            <a:ext cx="7853362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cs typeface="Arial" charset="0"/>
              </a:rPr>
              <a:t>B. </a:t>
            </a:r>
            <a:r>
              <a:rPr lang="en-US" sz="2800">
                <a:solidFill>
                  <a:srgbClr val="0000FF"/>
                </a:solidFill>
              </a:rPr>
              <a:t>Chu vi hình chữ nhật ABCD bé hơn chu vi hình chữ nhật MNPQ</a:t>
            </a:r>
            <a:r>
              <a:rPr lang="en-US" sz="2800"/>
              <a:t>.</a:t>
            </a:r>
            <a:r>
              <a:rPr lang="en-US" sz="2800" b="0"/>
              <a:t> 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457200" y="57150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1736725" y="717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800" b="0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33400" y="1295400"/>
            <a:ext cx="8458200" cy="519113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C0099"/>
                </a:solidFill>
                <a:cs typeface="Arial" charset="0"/>
              </a:rPr>
              <a:t> 3. Khoanh v</a:t>
            </a:r>
            <a:r>
              <a:rPr lang="en-US" sz="2800">
                <a:solidFill>
                  <a:srgbClr val="CC0099"/>
                </a:solidFill>
              </a:rPr>
              <a:t>ào chữ đặt trước câu trả lời đúng:</a:t>
            </a:r>
          </a:p>
        </p:txBody>
      </p:sp>
      <p:sp>
        <p:nvSpPr>
          <p:cNvPr id="10249" name="Line 25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 cmpd="dbl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WordArt 26"/>
          <p:cNvSpPr>
            <a:spLocks noChangeArrowheads="1" noChangeShapeType="1" noTextEdit="1"/>
          </p:cNvSpPr>
          <p:nvPr/>
        </p:nvSpPr>
        <p:spPr bwMode="auto">
          <a:xfrm>
            <a:off x="3276600" y="838200"/>
            <a:ext cx="23622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Luyện tập:</a:t>
            </a:r>
          </a:p>
        </p:txBody>
      </p:sp>
      <p:sp>
        <p:nvSpPr>
          <p:cNvPr id="10251" name="WordArt 27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5105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CHU VI HÌNH CHỮ NHẬT</a:t>
            </a:r>
          </a:p>
        </p:txBody>
      </p:sp>
      <p:sp>
        <p:nvSpPr>
          <p:cNvPr id="10252" name="Rectangle 29"/>
          <p:cNvSpPr>
            <a:spLocks noChangeArrowheads="1"/>
          </p:cNvSpPr>
          <p:nvPr/>
        </p:nvSpPr>
        <p:spPr bwMode="auto">
          <a:xfrm>
            <a:off x="990600" y="2209800"/>
            <a:ext cx="2022475" cy="876300"/>
          </a:xfrm>
          <a:prstGeom prst="rect">
            <a:avLst/>
          </a:prstGeom>
          <a:solidFill>
            <a:srgbClr val="FFCC99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30"/>
          <p:cNvSpPr txBox="1">
            <a:spLocks noChangeArrowheads="1"/>
          </p:cNvSpPr>
          <p:nvPr/>
        </p:nvSpPr>
        <p:spPr bwMode="auto">
          <a:xfrm>
            <a:off x="533400" y="1905000"/>
            <a:ext cx="30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0254" name="Text Box 31"/>
          <p:cNvSpPr txBox="1">
            <a:spLocks noChangeArrowheads="1"/>
          </p:cNvSpPr>
          <p:nvPr/>
        </p:nvSpPr>
        <p:spPr bwMode="auto">
          <a:xfrm>
            <a:off x="533400" y="2971800"/>
            <a:ext cx="307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D</a:t>
            </a:r>
          </a:p>
        </p:txBody>
      </p:sp>
      <p:sp>
        <p:nvSpPr>
          <p:cNvPr id="10255" name="Text Box 32"/>
          <p:cNvSpPr txBox="1">
            <a:spLocks noChangeArrowheads="1"/>
          </p:cNvSpPr>
          <p:nvPr/>
        </p:nvSpPr>
        <p:spPr bwMode="auto">
          <a:xfrm>
            <a:off x="2986088" y="1828800"/>
            <a:ext cx="290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0256" name="Text Box 33"/>
          <p:cNvSpPr txBox="1">
            <a:spLocks noChangeArrowheads="1"/>
          </p:cNvSpPr>
          <p:nvPr/>
        </p:nvSpPr>
        <p:spPr bwMode="auto">
          <a:xfrm>
            <a:off x="2989263" y="2971800"/>
            <a:ext cx="211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0257" name="Rectangle 35"/>
          <p:cNvSpPr>
            <a:spLocks noChangeArrowheads="1"/>
          </p:cNvSpPr>
          <p:nvPr/>
        </p:nvSpPr>
        <p:spPr bwMode="auto">
          <a:xfrm>
            <a:off x="5867400" y="2209800"/>
            <a:ext cx="1828800" cy="1066800"/>
          </a:xfrm>
          <a:prstGeom prst="rect">
            <a:avLst/>
          </a:prstGeom>
          <a:solidFill>
            <a:srgbClr val="FFCC99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Text Box 36"/>
          <p:cNvSpPr txBox="1">
            <a:spLocks noChangeArrowheads="1"/>
          </p:cNvSpPr>
          <p:nvPr/>
        </p:nvSpPr>
        <p:spPr bwMode="auto">
          <a:xfrm>
            <a:off x="54102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M</a:t>
            </a:r>
          </a:p>
        </p:txBody>
      </p:sp>
      <p:sp>
        <p:nvSpPr>
          <p:cNvPr id="10259" name="Text Box 37"/>
          <p:cNvSpPr txBox="1">
            <a:spLocks noChangeArrowheads="1"/>
          </p:cNvSpPr>
          <p:nvPr/>
        </p:nvSpPr>
        <p:spPr bwMode="auto">
          <a:xfrm>
            <a:off x="5410200" y="3194050"/>
            <a:ext cx="263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260" name="Text Box 38"/>
          <p:cNvSpPr txBox="1">
            <a:spLocks noChangeArrowheads="1"/>
          </p:cNvSpPr>
          <p:nvPr/>
        </p:nvSpPr>
        <p:spPr bwMode="auto">
          <a:xfrm>
            <a:off x="7508875" y="1839913"/>
            <a:ext cx="190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261" name="Text Box 40"/>
          <p:cNvSpPr txBox="1">
            <a:spLocks noChangeArrowheads="1"/>
          </p:cNvSpPr>
          <p:nvPr/>
        </p:nvSpPr>
        <p:spPr bwMode="auto">
          <a:xfrm>
            <a:off x="5410200" y="3124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10262" name="Text Box 41"/>
          <p:cNvSpPr txBox="1">
            <a:spLocks noChangeArrowheads="1"/>
          </p:cNvSpPr>
          <p:nvPr/>
        </p:nvSpPr>
        <p:spPr bwMode="auto">
          <a:xfrm>
            <a:off x="7696200" y="1752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N</a:t>
            </a:r>
          </a:p>
        </p:txBody>
      </p:sp>
      <p:sp>
        <p:nvSpPr>
          <p:cNvPr id="10263" name="Text Box 42"/>
          <p:cNvSpPr txBox="1">
            <a:spLocks noChangeArrowheads="1"/>
          </p:cNvSpPr>
          <p:nvPr/>
        </p:nvSpPr>
        <p:spPr bwMode="auto">
          <a:xfrm>
            <a:off x="7772400" y="3124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P</a:t>
            </a:r>
          </a:p>
        </p:txBody>
      </p:sp>
      <p:sp>
        <p:nvSpPr>
          <p:cNvPr id="10264" name="Text Box 43"/>
          <p:cNvSpPr txBox="1">
            <a:spLocks noChangeArrowheads="1"/>
          </p:cNvSpPr>
          <p:nvPr/>
        </p:nvSpPr>
        <p:spPr bwMode="auto">
          <a:xfrm>
            <a:off x="5105400" y="2514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40m</a:t>
            </a:r>
          </a:p>
        </p:txBody>
      </p:sp>
      <p:sp>
        <p:nvSpPr>
          <p:cNvPr id="10265" name="Text Box 44"/>
          <p:cNvSpPr txBox="1">
            <a:spLocks noChangeArrowheads="1"/>
          </p:cNvSpPr>
          <p:nvPr/>
        </p:nvSpPr>
        <p:spPr bwMode="auto">
          <a:xfrm>
            <a:off x="6400800" y="1676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54m</a:t>
            </a:r>
          </a:p>
        </p:txBody>
      </p:sp>
      <p:sp>
        <p:nvSpPr>
          <p:cNvPr id="10266" name="Text Box 45"/>
          <p:cNvSpPr txBox="1">
            <a:spLocks noChangeArrowheads="1"/>
          </p:cNvSpPr>
          <p:nvPr/>
        </p:nvSpPr>
        <p:spPr bwMode="auto">
          <a:xfrm>
            <a:off x="228600" y="2362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31m</a:t>
            </a:r>
          </a:p>
        </p:txBody>
      </p:sp>
      <p:sp>
        <p:nvSpPr>
          <p:cNvPr id="10267" name="Text Box 46"/>
          <p:cNvSpPr txBox="1">
            <a:spLocks noChangeArrowheads="1"/>
          </p:cNvSpPr>
          <p:nvPr/>
        </p:nvSpPr>
        <p:spPr bwMode="auto">
          <a:xfrm>
            <a:off x="1524000" y="1828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63m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77097E-6 L 0.00017 -0.28541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8" grpId="0" animBg="1"/>
      <p:bldP spid="16388" grpId="1" animBg="1"/>
      <p:bldP spid="16390" grpId="0" animBg="1"/>
      <p:bldP spid="16390" grpId="1" animBg="1"/>
      <p:bldP spid="16391" grpId="0" animBg="1"/>
      <p:bldP spid="16391" grpId="1" animBg="1"/>
      <p:bldP spid="163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1134</TotalTime>
  <Words>519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62</cp:revision>
  <dcterms:created xsi:type="dcterms:W3CDTF">2001-12-31T17:25:14Z</dcterms:created>
  <dcterms:modified xsi:type="dcterms:W3CDTF">2016-06-29T10:28:07Z</dcterms:modified>
</cp:coreProperties>
</file>