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>
        <p:scale>
          <a:sx n="77" d="100"/>
          <a:sy n="77" d="100"/>
        </p:scale>
        <p:origin x="-30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3261B-BD92-4EC6-9E40-FE9C9A0000FC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6AF8-FE96-4103-81AB-88F3FB5377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99164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3261B-BD92-4EC6-9E40-FE9C9A0000FC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6AF8-FE96-4103-81AB-88F3FB5377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06154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3261B-BD92-4EC6-9E40-FE9C9A0000FC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6AF8-FE96-4103-81AB-88F3FB5377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9673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3261B-BD92-4EC6-9E40-FE9C9A0000FC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6AF8-FE96-4103-81AB-88F3FB5377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92599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3261B-BD92-4EC6-9E40-FE9C9A0000FC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6AF8-FE96-4103-81AB-88F3FB5377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97744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3261B-BD92-4EC6-9E40-FE9C9A0000FC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6AF8-FE96-4103-81AB-88F3FB5377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10048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3261B-BD92-4EC6-9E40-FE9C9A0000FC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6AF8-FE96-4103-81AB-88F3FB5377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7237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3261B-BD92-4EC6-9E40-FE9C9A0000FC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6AF8-FE96-4103-81AB-88F3FB5377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2954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3261B-BD92-4EC6-9E40-FE9C9A0000FC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6AF8-FE96-4103-81AB-88F3FB5377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30479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3261B-BD92-4EC6-9E40-FE9C9A0000FC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6AF8-FE96-4103-81AB-88F3FB5377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2940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3261B-BD92-4EC6-9E40-FE9C9A0000FC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6AF8-FE96-4103-81AB-88F3FB5377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89701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3261B-BD92-4EC6-9E40-FE9C9A0000FC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86AF8-FE96-4103-81AB-88F3FB5377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71888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60170"/>
            <a:ext cx="648072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1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260170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Viết (theo mẫu):</a:t>
            </a:r>
            <a:endParaRPr lang="vi-VN" sz="32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172200"/>
              </p:ext>
            </p:extLst>
          </p:nvPr>
        </p:nvGraphicFramePr>
        <p:xfrm>
          <a:off x="395536" y="1124746"/>
          <a:ext cx="8496944" cy="5282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/>
                <a:gridCol w="2088232"/>
              </a:tblGrid>
              <a:tr h="474177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Đọc số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Viết số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8441">
                <a:tc>
                  <a:txBody>
                    <a:bodyPr/>
                    <a:lstStyle/>
                    <a:p>
                      <a:pPr algn="l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Tám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nghìn năm trăm hai mươi bảy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8527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18441">
                <a:tc>
                  <a:txBody>
                    <a:bodyPr/>
                    <a:lstStyle/>
                    <a:p>
                      <a:pPr algn="l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Chín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nghìn bốn trăm sáu mươi hai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8441">
                <a:tc>
                  <a:txBody>
                    <a:bodyPr/>
                    <a:lstStyle/>
                    <a:p>
                      <a:pPr algn="l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Một nghìn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chín trăm năm mươi tư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8441">
                <a:tc>
                  <a:txBody>
                    <a:bodyPr/>
                    <a:lstStyle/>
                    <a:p>
                      <a:pPr algn="l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Bốn nghìn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bảy trăm sáu mươi lăm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2570">
                <a:tc>
                  <a:txBody>
                    <a:bodyPr/>
                    <a:lstStyle/>
                    <a:p>
                      <a:pPr algn="l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Một nghìn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chín trăm mười một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8441">
                <a:tc>
                  <a:txBody>
                    <a:bodyPr/>
                    <a:lstStyle/>
                    <a:p>
                      <a:pPr algn="l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Năm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nghìn tám trăm hai mươi mốt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26620" y="2553237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9462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08304" y="3429000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1954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08304" y="4221088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4765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08304" y="4941168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1911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09221" y="5589240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5821</a:t>
            </a:r>
            <a:endParaRPr lang="vi-VN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5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60170"/>
            <a:ext cx="648072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2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260170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Viết (theo mẫu):</a:t>
            </a:r>
            <a:endParaRPr lang="vi-VN" sz="32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025282"/>
              </p:ext>
            </p:extLst>
          </p:nvPr>
        </p:nvGraphicFramePr>
        <p:xfrm>
          <a:off x="311351" y="1196752"/>
          <a:ext cx="8496944" cy="5354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6433"/>
                <a:gridCol w="6180511"/>
              </a:tblGrid>
              <a:tr h="474177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Viết số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Đọc số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8441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1942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Một nghìn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chín trăm bốn mươi hai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18441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6358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8441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4444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8441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8781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4580"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8441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7155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31840" y="2708920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Sáu nghìn ba trăm năm mươi tám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1840" y="3501008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Bốn nghìn bốn trăm bốn mươi bốn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31840" y="4293096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Tám nghìn bảy trăm tám mươi mốt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31840" y="5085184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Chín nghìn hai trăm bốn mươi sáu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31840" y="5805264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Bảy nghìn một trăm năm mươi lăm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8331" y="5085184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FF0000"/>
                </a:solidFill>
              </a:rPr>
              <a:t>9426</a:t>
            </a:r>
            <a:endParaRPr lang="vi-VN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357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60170"/>
            <a:ext cx="648072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3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196752"/>
            <a:ext cx="84969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en-US" sz="3200" smtClean="0"/>
              <a:t>8650 ; 8651 ; 8652 ; ........ ; 8654 ; ........ ; ........</a:t>
            </a:r>
          </a:p>
          <a:p>
            <a:pPr marL="514350" indent="-514350">
              <a:buAutoNum type="alphaLcParenR"/>
            </a:pPr>
            <a:endParaRPr lang="en-US" sz="3200" smtClean="0"/>
          </a:p>
          <a:p>
            <a:r>
              <a:rPr lang="en-US" sz="3200" smtClean="0"/>
              <a:t>b) 3120 ; 3121 ; ........ ; ........ ; ........ ; ........ ; ........</a:t>
            </a:r>
          </a:p>
          <a:p>
            <a:endParaRPr lang="en-US" sz="3200" smtClean="0"/>
          </a:p>
          <a:p>
            <a:r>
              <a:rPr lang="en-US" sz="3200" smtClean="0"/>
              <a:t>c) 6494 ; 6495 ; ........ ; ........ ; ........ ; ........ ; .........</a:t>
            </a:r>
            <a:endParaRPr lang="vi-VN" sz="3200"/>
          </a:p>
        </p:txBody>
      </p:sp>
      <p:sp>
        <p:nvSpPr>
          <p:cNvPr id="4" name="TextBox 3"/>
          <p:cNvSpPr txBox="1"/>
          <p:nvPr/>
        </p:nvSpPr>
        <p:spPr>
          <a:xfrm>
            <a:off x="4139952" y="1196751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8653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00192" y="1178506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8655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17995" y="1178505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8656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30600" y="2181636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3122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39952" y="2157573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3123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20072" y="215757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3124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00192" y="2143058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3125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35057" y="2157573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3126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21585" y="3143709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6496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39952" y="313541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6497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06685" y="3112596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6498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83853" y="309808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6499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17995" y="3098081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6500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59632" y="260170"/>
            <a:ext cx="57606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Số</a:t>
            </a:r>
            <a:endParaRPr lang="vi-VN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56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323528" y="260170"/>
            <a:ext cx="648072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4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260170"/>
            <a:ext cx="8028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/>
              <a:t>Vẽ tia số rồi viết tiếp số tròn nghìn thích hợp vào dưới mỗi vạch của tia số:</a:t>
            </a:r>
            <a:endParaRPr lang="vi-VN" sz="320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23528" y="2420888"/>
            <a:ext cx="8136904" cy="117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3528" y="2312876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41624" y="2312876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668344" y="2312876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29205" y="2312876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555776" y="2322917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48264" y="2312876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275856" y="2324393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995936" y="2324393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16016" y="2312876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436096" y="2324393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156176" y="2324393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79512" y="274758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0</a:t>
            </a:r>
            <a:endParaRPr lang="vi-VN" sz="2400"/>
          </a:p>
        </p:txBody>
      </p:sp>
      <p:sp>
        <p:nvSpPr>
          <p:cNvPr id="30" name="TextBox 29"/>
          <p:cNvSpPr txBox="1"/>
          <p:nvPr/>
        </p:nvSpPr>
        <p:spPr>
          <a:xfrm>
            <a:off x="681584" y="2761305"/>
            <a:ext cx="794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1000</a:t>
            </a:r>
            <a:endParaRPr lang="vi-VN" sz="2400"/>
          </a:p>
        </p:txBody>
      </p:sp>
      <p:sp>
        <p:nvSpPr>
          <p:cNvPr id="31" name="TextBox 30"/>
          <p:cNvSpPr txBox="1"/>
          <p:nvPr/>
        </p:nvSpPr>
        <p:spPr>
          <a:xfrm>
            <a:off x="1432169" y="2747589"/>
            <a:ext cx="794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2</a:t>
            </a:r>
            <a:r>
              <a:rPr lang="en-US" sz="2400" smtClean="0"/>
              <a:t>000</a:t>
            </a:r>
            <a:endParaRPr lang="vi-VN" sz="2400"/>
          </a:p>
        </p:txBody>
      </p:sp>
      <p:sp>
        <p:nvSpPr>
          <p:cNvPr id="32" name="TextBox 31"/>
          <p:cNvSpPr txBox="1"/>
          <p:nvPr/>
        </p:nvSpPr>
        <p:spPr>
          <a:xfrm>
            <a:off x="2158740" y="2747587"/>
            <a:ext cx="794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3000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78820" y="2747586"/>
            <a:ext cx="794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4</a:t>
            </a:r>
            <a:r>
              <a:rPr lang="en-US" sz="2400" smtClean="0">
                <a:solidFill>
                  <a:srgbClr val="FF0000"/>
                </a:solidFill>
              </a:rPr>
              <a:t>000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97908" y="2747581"/>
            <a:ext cx="794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5</a:t>
            </a:r>
            <a:r>
              <a:rPr lang="en-US" sz="2400" smtClean="0">
                <a:solidFill>
                  <a:srgbClr val="FF0000"/>
                </a:solidFill>
              </a:rPr>
              <a:t>000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296792" y="2747584"/>
            <a:ext cx="794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6</a:t>
            </a:r>
            <a:r>
              <a:rPr lang="en-US" sz="2400" smtClean="0">
                <a:solidFill>
                  <a:srgbClr val="FF0000"/>
                </a:solidFill>
              </a:rPr>
              <a:t>000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97930" y="2747584"/>
            <a:ext cx="794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7</a:t>
            </a:r>
            <a:r>
              <a:rPr lang="en-US" sz="2400" smtClean="0">
                <a:solidFill>
                  <a:srgbClr val="FF0000"/>
                </a:solidFill>
              </a:rPr>
              <a:t>000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759140" y="2747583"/>
            <a:ext cx="794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8</a:t>
            </a:r>
            <a:r>
              <a:rPr lang="en-US" sz="2400" smtClean="0">
                <a:solidFill>
                  <a:srgbClr val="FF0000"/>
                </a:solidFill>
              </a:rPr>
              <a:t>000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489362" y="2761305"/>
            <a:ext cx="794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9</a:t>
            </a:r>
            <a:r>
              <a:rPr lang="en-US" sz="2400" smtClean="0">
                <a:solidFill>
                  <a:srgbClr val="FF0000"/>
                </a:solidFill>
              </a:rPr>
              <a:t>000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271308" y="2747582"/>
            <a:ext cx="1045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10000</a:t>
            </a:r>
            <a:endParaRPr lang="vi-VN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40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/object&gt;&lt;/object&gt;&lt;/database&gt;"/>
  <p:tag name="ISPRING_RESOURCE_PATHS_HASH_2" val="735431b18d2e76bd3452e77d1898ed614a34864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204</Words>
  <Application>Microsoft Office PowerPoint</Application>
  <PresentationFormat>On-screen Show (4:3)</PresentationFormat>
  <Paragraphs>65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THAMB</cp:lastModifiedBy>
  <cp:revision>6</cp:revision>
  <dcterms:created xsi:type="dcterms:W3CDTF">2017-01-04T02:19:13Z</dcterms:created>
  <dcterms:modified xsi:type="dcterms:W3CDTF">2017-01-06T02:12:40Z</dcterms:modified>
</cp:coreProperties>
</file>