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5"/>
  </p:notesMasterIdLst>
  <p:sldIdLst>
    <p:sldId id="302" r:id="rId2"/>
    <p:sldId id="303" r:id="rId3"/>
    <p:sldId id="304" r:id="rId4"/>
    <p:sldId id="296" r:id="rId5"/>
    <p:sldId id="298" r:id="rId6"/>
    <p:sldId id="299" r:id="rId7"/>
    <p:sldId id="300" r:id="rId8"/>
    <p:sldId id="301" r:id="rId9"/>
    <p:sldId id="308" r:id="rId10"/>
    <p:sldId id="316" r:id="rId11"/>
    <p:sldId id="307" r:id="rId12"/>
    <p:sldId id="310" r:id="rId13"/>
    <p:sldId id="314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FF0066"/>
    <a:srgbClr val="996633"/>
    <a:srgbClr val="0A6613"/>
    <a:srgbClr val="FF3399"/>
    <a:srgbClr val="99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81B3F811-FF2E-4230-A759-710C4C14D4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E4025FF-043B-494A-99CE-DBA05F88DD3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6B4A8EA-BE16-4032-AE80-CDAA70CC1BCD}" type="datetimeFigureOut">
              <a:rPr lang="en-US"/>
              <a:pPr>
                <a:defRPr/>
              </a:pPr>
              <a:t>4/14/2020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1E94413C-9752-4919-9161-AFDF4DCC446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69F93832-F3AD-438E-937F-B4CE5F53A5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3FAE6A8-5C6B-4AED-8B83-39BD3AC627E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5D34842-7D40-4A0B-BF01-87E73B69B9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0BFFC40-AD9B-4A08-8922-814A604365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89415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xmlns="" id="{80CFE7AF-7B79-47CC-B73F-81263E2F1D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41DB258-5699-4D15-9907-23C9C2E20634}" type="slidenum">
              <a:rPr lang="en-US" altLang="vi-VN" sz="1200">
                <a:latin typeface="Arial" panose="020B0604020202020204" pitchFamily="34" charset="0"/>
                <a:cs typeface="Arial" panose="020B0604020202020204" pitchFamily="34" charset="0"/>
              </a:rPr>
              <a:pPr/>
              <a:t>1</a:t>
            </a:fld>
            <a:endParaRPr lang="en-US" altLang="vi-VN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xmlns="" id="{564BC6FB-A6BE-4217-A72A-9231747CC5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xmlns="" id="{F53F9F99-5FFD-4B83-B8E6-65811314BE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vi-VN" altLang="vi-VN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xmlns="" id="{C5C4C9EA-01DD-46CD-B1EE-CE53ED7CE65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xmlns="" id="{78762C77-AA95-4032-94DC-EBB783F3AAB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vi-VN">
              <a:latin typeface="Calibri" panose="020F050202020403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xmlns="" id="{411DAAC6-C3CB-4FC3-A51C-8F745A58FD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D5C07F2-29B4-4ED1-87BD-3CFC202AC3D9}" type="slidenum">
              <a:rPr lang="en-US" altLang="vi-VN" sz="1200"/>
              <a:pPr/>
              <a:t>4</a:t>
            </a:fld>
            <a:endParaRPr lang="en-US" altLang="vi-VN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xmlns="" id="{83D7C970-225D-4FAD-A598-B72762D3E5C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xmlns="" id="{5454D448-56A3-4FDC-B064-273052B368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vi-VN">
              <a:latin typeface="Calibri" panose="020F0502020204030204" pitchFamily="34" charset="0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xmlns="" id="{72536313-AF03-4F05-BD22-73575D2C6A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456F75E-98DA-475A-A3CB-719185CB13D7}" type="slidenum">
              <a:rPr lang="en-US" altLang="vi-VN" sz="1200"/>
              <a:pPr/>
              <a:t>5</a:t>
            </a:fld>
            <a:endParaRPr lang="en-US" altLang="vi-VN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xmlns="" id="{7D15A2E3-0412-44CD-954A-4364E9A1A71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xmlns="" id="{6CAF5A0A-8FB4-45CB-9959-163647F3FAB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vi-VN">
              <a:latin typeface="Calibri" panose="020F0502020204030204" pitchFamily="34" charset="0"/>
            </a:endParaRP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xmlns="" id="{822EA4D2-5E30-4905-8207-1A75E4690E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82B12BB-DAFA-47F6-9563-CD688BBFB57C}" type="slidenum">
              <a:rPr lang="en-US" altLang="vi-VN" sz="1200"/>
              <a:pPr/>
              <a:t>6</a:t>
            </a:fld>
            <a:endParaRPr lang="en-US" altLang="vi-VN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xmlns="" id="{37F0AC8A-E8B0-4891-8C27-F6BE3FAF71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0E02F0-5D6D-4C3E-A4F3-AAB4C62221D2}" type="slidenum">
              <a:rPr lang="en-US" altLang="vi-VN" sz="1200">
                <a:latin typeface="Arial" panose="020B0604020202020204" pitchFamily="34" charset="0"/>
                <a:cs typeface="Arial" panose="020B0604020202020204" pitchFamily="34" charset="0"/>
              </a:rPr>
              <a:pPr/>
              <a:t>13</a:t>
            </a:fld>
            <a:endParaRPr lang="en-US" altLang="vi-VN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xmlns="" id="{84C6D78B-E964-4AB5-BAD6-E89E4EB2B6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xmlns="" id="{BA92EE19-A297-437F-A1E8-1D045980F0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vi-VN" altLang="vi-VN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32346D9-5BF4-4BC6-9B54-B94B43A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711468-558E-4F5E-BD8D-35F6650F4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8EC518-24B7-443B-A42F-4AD8A3230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6E435-D855-48B7-9255-4FC9453329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4638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5F57FA-7927-4435-83CF-9A951A317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2D9FBF-D57F-4ED7-99D8-1CB4F602C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4160E7B-4625-4482-A813-CB5215F31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D4F16-BF22-40A5-B654-C96ED4ED9F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415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15993E6-9E01-45FE-AC49-C78305D5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272A1B0-6EE1-4D1F-8FE3-8311F8F25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F99D0C-6C0F-40C4-A6FE-E492A5C7E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D1323-2EE9-4D58-9AA8-18226A91B0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3719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66ABA8BD-4E13-4FEF-BD4F-EC1B57C817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3058F5ED-BEBE-45D8-A996-0884B744CE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62E76856-DB6C-482B-B387-B44D08D6D1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E75D-F671-4818-80D6-C22F980F196B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70136777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6A851C5-114B-4E20-9E36-0C5B0DBF3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CFD06FB-1F90-41FB-B8CC-8DED17DB4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979C59E-3877-446D-B184-24E59CD45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E6C70-7F5A-43F1-B461-5C4AAA6351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800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4E05D3-DAF7-4B92-AE5F-981FCD38E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96583AB-6294-4AB9-A062-EDA1418AA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A019404-B9C0-4968-ACD6-4D09AD255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37438-8EE4-47ED-A1C5-4897AE80BD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5270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3CCA07D8-8BCF-4BC4-A7A8-1798BC6F6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539D8052-D572-4ADB-94D2-15D6F8CA4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6E3B451-7FEC-4198-A489-46F64E0D8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04D71-2201-4F8D-A4EA-5D2DDBEFC4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15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7A22A8FA-CDFC-48FD-9419-225B4EDB6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207CCFB-1E1D-49CF-88C6-1AC08897C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0E6E208B-65D8-45AB-AAB8-CF667744A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C1787-7020-4C40-953E-3D5F73C140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7206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6252000C-5DC4-41AD-9DE6-5801B4344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B492A130-93A7-4113-BA48-85A11DAEB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427EB10A-9ADE-4640-9F6A-94C53D980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561FD-20E5-4B99-985D-CEBC1D55BC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6700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D40A49F4-E7D0-4563-B535-EE7FC217E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72F90B16-D0AA-45B9-A91F-3254B6247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7801ED73-BF7F-4746-BD84-7BD2F1ABE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08C5C-14C2-429F-9444-44E68918AD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834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B52C6FEE-D3AF-4451-B36F-2788B10D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3DCC8E8B-CBD1-4588-BA20-126894106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66A2EC08-A347-4FE8-A34D-773858018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629F-3420-4EE5-913E-0BED9C096D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9521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xmlns="" id="{A8A6FF8A-3D9A-48E6-836D-435B9BB94F08}"/>
              </a:ext>
            </a:extLst>
          </p:cNvPr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25547990-1574-44CE-8AE1-3E9A57A84DA8}"/>
              </a:ext>
            </a:extLst>
          </p:cNvPr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9AD55CAC-EE99-432A-AFA0-D66A65981DBB}"/>
              </a:ext>
            </a:extLst>
          </p:cNvPr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ABCE8FA4-B9F5-4F3A-AB0B-AAE650424652}"/>
              </a:ext>
            </a:extLst>
          </p:cNvPr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3D577272-EF55-472B-87DB-49D6E8FB9C36}"/>
              </a:ext>
            </a:extLst>
          </p:cNvPr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53648C88-EE64-41E9-9A5A-90EB64761F6C}"/>
              </a:ext>
            </a:extLst>
          </p:cNvPr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F7F2E123-294E-44D4-971D-54770EEDD13C}"/>
              </a:ext>
            </a:extLst>
          </p:cNvPr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762F1C07-6D0C-487D-9DCC-49DC612F37A3}"/>
              </a:ext>
            </a:extLst>
          </p:cNvPr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3" name="Date Placeholder 4">
            <a:extLst>
              <a:ext uri="{FF2B5EF4-FFF2-40B4-BE49-F238E27FC236}">
                <a16:creationId xmlns:a16="http://schemas.microsoft.com/office/drawing/2014/main" xmlns="" id="{A963C3A8-DD46-4930-83FF-112414BBD32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Footer Placeholder 5">
            <a:extLst>
              <a:ext uri="{FF2B5EF4-FFF2-40B4-BE49-F238E27FC236}">
                <a16:creationId xmlns:a16="http://schemas.microsoft.com/office/drawing/2014/main" xmlns="" id="{EA39E28F-58A3-45B8-B2DB-C3FA0BE6F5A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xmlns="" id="{5824855C-142C-4190-973F-DFAB1BF2592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52F615-06A9-4F74-B374-FBF2139E21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937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18">
            <a:extLst>
              <a:ext uri="{FF2B5EF4-FFF2-40B4-BE49-F238E27FC236}">
                <a16:creationId xmlns:a16="http://schemas.microsoft.com/office/drawing/2014/main" xmlns="" id="{1E748A6A-5E00-4F9C-B187-882A86C4D502}"/>
              </a:ext>
            </a:extLst>
          </p:cNvPr>
          <p:cNvGrpSpPr>
            <a:grpSpLocks/>
          </p:cNvGrpSpPr>
          <p:nvPr/>
        </p:nvGrpSpPr>
        <p:grpSpPr bwMode="auto">
          <a:xfrm>
            <a:off x="6557963" y="66675"/>
            <a:ext cx="2574925" cy="6796088"/>
            <a:chOff x="6558164" y="66319"/>
            <a:chExt cx="2575511" cy="6797067"/>
          </a:xfrm>
        </p:grpSpPr>
        <p:grpSp>
          <p:nvGrpSpPr>
            <p:cNvPr id="1032" name="Group 62">
              <a:extLst>
                <a:ext uri="{FF2B5EF4-FFF2-40B4-BE49-F238E27FC236}">
                  <a16:creationId xmlns:a16="http://schemas.microsoft.com/office/drawing/2014/main" xmlns="" id="{862DDCB0-BDAA-4BFD-B2B9-AA64509CB0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1040" name="Group 44">
                <a:extLst>
                  <a:ext uri="{FF2B5EF4-FFF2-40B4-BE49-F238E27FC236}">
                    <a16:creationId xmlns:a16="http://schemas.microsoft.com/office/drawing/2014/main" xmlns="" id="{C7BFED0A-6A4F-4890-942D-9BCB7D6B728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>
                  <a:extLst>
                    <a:ext uri="{FF2B5EF4-FFF2-40B4-BE49-F238E27FC236}">
                      <a16:creationId xmlns:a16="http://schemas.microsoft.com/office/drawing/2014/main" xmlns="" id="{0AFE5D83-405B-4010-8F27-D80119C0BFA8}"/>
                    </a:ext>
                  </a:extLst>
                </p:cNvPr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</p:spPr>
              <p:txBody>
                <a:bodyPr/>
                <a:lstStyle/>
                <a:p>
                  <a:pPr defTabSz="457200" eaLnBrk="1" hangingPunct="1">
                    <a:defRPr/>
                  </a:pPr>
                  <a:endParaRPr lang="en-US" sz="1800">
                    <a:latin typeface="+mn-lt"/>
                  </a:endParaRPr>
                </a:p>
              </p:txBody>
            </p:sp>
            <p:sp>
              <p:nvSpPr>
                <p:cNvPr id="235" name="Freeform 25">
                  <a:extLst>
                    <a:ext uri="{FF2B5EF4-FFF2-40B4-BE49-F238E27FC236}">
                      <a16:creationId xmlns:a16="http://schemas.microsoft.com/office/drawing/2014/main" xmlns="" id="{E14253C1-FDDC-4EE0-8E9E-344EFBDEB47B}"/>
                    </a:ext>
                  </a:extLst>
                </p:cNvPr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36" name="Freeform 29">
                  <a:extLst>
                    <a:ext uri="{FF2B5EF4-FFF2-40B4-BE49-F238E27FC236}">
                      <a16:creationId xmlns:a16="http://schemas.microsoft.com/office/drawing/2014/main" xmlns="" id="{22DF0418-F1F2-464E-B2F1-401E52E3F2E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37" name="Freeform 33">
                  <a:extLst>
                    <a:ext uri="{FF2B5EF4-FFF2-40B4-BE49-F238E27FC236}">
                      <a16:creationId xmlns:a16="http://schemas.microsoft.com/office/drawing/2014/main" xmlns="" id="{A0B429EA-B6A4-460E-B54E-0550DF85B13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38" name="Freeform 37">
                  <a:extLst>
                    <a:ext uri="{FF2B5EF4-FFF2-40B4-BE49-F238E27FC236}">
                      <a16:creationId xmlns:a16="http://schemas.microsoft.com/office/drawing/2014/main" xmlns="" id="{C8CE5A60-6BFD-47BE-A8A9-2521D40DD29E}"/>
                    </a:ext>
                  </a:extLst>
                </p:cNvPr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9" name="Freeform 29">
                  <a:extLst>
                    <a:ext uri="{FF2B5EF4-FFF2-40B4-BE49-F238E27FC236}">
                      <a16:creationId xmlns:a16="http://schemas.microsoft.com/office/drawing/2014/main" xmlns="" id="{47E7373C-75FD-49A0-9171-31B642721E0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1041" name="Group 50">
                <a:extLst>
                  <a:ext uri="{FF2B5EF4-FFF2-40B4-BE49-F238E27FC236}">
                    <a16:creationId xmlns:a16="http://schemas.microsoft.com/office/drawing/2014/main" xmlns="" id="{E15B05F3-3B86-479C-BAE1-43B2B4B7B70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>
                  <a:extLst>
                    <a:ext uri="{FF2B5EF4-FFF2-40B4-BE49-F238E27FC236}">
                      <a16:creationId xmlns:a16="http://schemas.microsoft.com/office/drawing/2014/main" xmlns="" id="{F7F729B1-350E-4EF4-B583-92C8281AEB7B}"/>
                    </a:ext>
                  </a:extLst>
                </p:cNvPr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</p:spPr>
              <p:txBody>
                <a:bodyPr/>
                <a:lstStyle/>
                <a:p>
                  <a:pPr defTabSz="457200" eaLnBrk="1" hangingPunct="1">
                    <a:defRPr/>
                  </a:pPr>
                  <a:endParaRPr lang="en-US" sz="1800">
                    <a:latin typeface="+mn-lt"/>
                  </a:endParaRPr>
                </a:p>
              </p:txBody>
            </p:sp>
            <p:sp>
              <p:nvSpPr>
                <p:cNvPr id="232" name="Freeform 49">
                  <a:extLst>
                    <a:ext uri="{FF2B5EF4-FFF2-40B4-BE49-F238E27FC236}">
                      <a16:creationId xmlns:a16="http://schemas.microsoft.com/office/drawing/2014/main" xmlns="" id="{4B7BD4FE-24C9-4ED9-9FE8-E1C4EFE25CDD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</p:spPr>
              <p:txBody>
                <a:bodyPr/>
                <a:lstStyle/>
                <a:p>
                  <a:pPr defTabSz="457200" eaLnBrk="1" hangingPunct="1">
                    <a:defRPr/>
                  </a:pPr>
                  <a:endParaRPr lang="en-US" sz="1800">
                    <a:latin typeface="+mn-lt"/>
                  </a:endParaRPr>
                </a:p>
              </p:txBody>
            </p:sp>
            <p:sp>
              <p:nvSpPr>
                <p:cNvPr id="233" name="Freeform 53">
                  <a:extLst>
                    <a:ext uri="{FF2B5EF4-FFF2-40B4-BE49-F238E27FC236}">
                      <a16:creationId xmlns:a16="http://schemas.microsoft.com/office/drawing/2014/main" xmlns="" id="{3352AA1D-8DE5-4D9D-A507-1E428EB331E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056" name="Freeform 53">
                  <a:extLst>
                    <a:ext uri="{FF2B5EF4-FFF2-40B4-BE49-F238E27FC236}">
                      <a16:creationId xmlns:a16="http://schemas.microsoft.com/office/drawing/2014/main" xmlns="" id="{DD73A710-ED2A-429D-9D69-84224748F73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160251">
                  <a:off x="8325453" y="3308461"/>
                  <a:ext cx="492237" cy="560469"/>
                </a:xfrm>
                <a:custGeom>
                  <a:avLst/>
                  <a:gdLst>
                    <a:gd name="T0" fmla="*/ 2147483646 w 750"/>
                    <a:gd name="T1" fmla="*/ 2147483646 h 856"/>
                    <a:gd name="T2" fmla="*/ 2147483646 w 750"/>
                    <a:gd name="T3" fmla="*/ 2147483646 h 856"/>
                    <a:gd name="T4" fmla="*/ 2147483646 w 750"/>
                    <a:gd name="T5" fmla="*/ 2147483646 h 856"/>
                    <a:gd name="T6" fmla="*/ 2147483646 w 750"/>
                    <a:gd name="T7" fmla="*/ 2147483646 h 856"/>
                    <a:gd name="T8" fmla="*/ 2147483646 w 750"/>
                    <a:gd name="T9" fmla="*/ 2147483646 h 856"/>
                    <a:gd name="T10" fmla="*/ 2147483646 w 750"/>
                    <a:gd name="T11" fmla="*/ 2147483646 h 856"/>
                    <a:gd name="T12" fmla="*/ 2147483646 w 750"/>
                    <a:gd name="T13" fmla="*/ 2147483646 h 856"/>
                    <a:gd name="T14" fmla="*/ 2147483646 w 750"/>
                    <a:gd name="T15" fmla="*/ 2147483646 h 856"/>
                    <a:gd name="T16" fmla="*/ 2147483646 w 750"/>
                    <a:gd name="T17" fmla="*/ 2147483646 h 856"/>
                    <a:gd name="T18" fmla="*/ 2147483646 w 750"/>
                    <a:gd name="T19" fmla="*/ 2147483646 h 856"/>
                    <a:gd name="T20" fmla="*/ 2147483646 w 750"/>
                    <a:gd name="T21" fmla="*/ 2147483646 h 856"/>
                    <a:gd name="T22" fmla="*/ 2147483646 w 750"/>
                    <a:gd name="T23" fmla="*/ 2147483646 h 856"/>
                    <a:gd name="T24" fmla="*/ 2147483646 w 750"/>
                    <a:gd name="T25" fmla="*/ 2147483646 h 856"/>
                    <a:gd name="T26" fmla="*/ 2147483646 w 750"/>
                    <a:gd name="T27" fmla="*/ 2147483646 h 856"/>
                    <a:gd name="T28" fmla="*/ 2147483646 w 750"/>
                    <a:gd name="T29" fmla="*/ 2147483646 h 856"/>
                    <a:gd name="T30" fmla="*/ 2147483646 w 750"/>
                    <a:gd name="T31" fmla="*/ 0 h 856"/>
                    <a:gd name="T32" fmla="*/ 2147483646 w 750"/>
                    <a:gd name="T33" fmla="*/ 2147483646 h 856"/>
                    <a:gd name="T34" fmla="*/ 2147483646 w 750"/>
                    <a:gd name="T35" fmla="*/ 2147483646 h 856"/>
                    <a:gd name="T36" fmla="*/ 2147483646 w 750"/>
                    <a:gd name="T37" fmla="*/ 2147483646 h 856"/>
                    <a:gd name="T38" fmla="*/ 2147483646 w 750"/>
                    <a:gd name="T39" fmla="*/ 2147483646 h 856"/>
                    <a:gd name="T40" fmla="*/ 2147483646 w 750"/>
                    <a:gd name="T41" fmla="*/ 2147483646 h 856"/>
                    <a:gd name="T42" fmla="*/ 2147483646 w 750"/>
                    <a:gd name="T43" fmla="*/ 2147483646 h 856"/>
                    <a:gd name="T44" fmla="*/ 2147483646 w 750"/>
                    <a:gd name="T45" fmla="*/ 2147483646 h 856"/>
                    <a:gd name="T46" fmla="*/ 2147483646 w 750"/>
                    <a:gd name="T47" fmla="*/ 2147483646 h 856"/>
                    <a:gd name="T48" fmla="*/ 2147483646 w 750"/>
                    <a:gd name="T49" fmla="*/ 2147483646 h 856"/>
                    <a:gd name="T50" fmla="*/ 2147483646 w 750"/>
                    <a:gd name="T51" fmla="*/ 2147483646 h 856"/>
                    <a:gd name="T52" fmla="*/ 2147483646 w 750"/>
                    <a:gd name="T53" fmla="*/ 2147483646 h 856"/>
                    <a:gd name="T54" fmla="*/ 2147483646 w 750"/>
                    <a:gd name="T55" fmla="*/ 2147483646 h 856"/>
                    <a:gd name="T56" fmla="*/ 2147483646 w 750"/>
                    <a:gd name="T57" fmla="*/ 2147483646 h 856"/>
                    <a:gd name="T58" fmla="*/ 2147483646 w 750"/>
                    <a:gd name="T59" fmla="*/ 2147483646 h 856"/>
                    <a:gd name="T60" fmla="*/ 2147483646 w 750"/>
                    <a:gd name="T61" fmla="*/ 2147483646 h 856"/>
                    <a:gd name="T62" fmla="*/ 2147483646 w 750"/>
                    <a:gd name="T63" fmla="*/ 2147483646 h 856"/>
                    <a:gd name="T64" fmla="*/ 2147483646 w 750"/>
                    <a:gd name="T65" fmla="*/ 2147483646 h 856"/>
                    <a:gd name="T66" fmla="*/ 2147483646 w 750"/>
                    <a:gd name="T67" fmla="*/ 2147483646 h 856"/>
                    <a:gd name="T68" fmla="*/ 2147483646 w 750"/>
                    <a:gd name="T69" fmla="*/ 2147483646 h 856"/>
                    <a:gd name="T70" fmla="*/ 2147483646 w 750"/>
                    <a:gd name="T71" fmla="*/ 2147483646 h 856"/>
                    <a:gd name="T72" fmla="*/ 2147483646 w 750"/>
                    <a:gd name="T73" fmla="*/ 2147483646 h 856"/>
                    <a:gd name="T74" fmla="*/ 2147483646 w 750"/>
                    <a:gd name="T75" fmla="*/ 2147483646 h 856"/>
                    <a:gd name="T76" fmla="*/ 2147483646 w 750"/>
                    <a:gd name="T77" fmla="*/ 2147483646 h 856"/>
                    <a:gd name="T78" fmla="*/ 2147483646 w 750"/>
                    <a:gd name="T79" fmla="*/ 2147483646 h 856"/>
                    <a:gd name="T80" fmla="*/ 2147483646 w 750"/>
                    <a:gd name="T81" fmla="*/ 2147483646 h 856"/>
                    <a:gd name="T82" fmla="*/ 2147483646 w 750"/>
                    <a:gd name="T83" fmla="*/ 2147483646 h 856"/>
                    <a:gd name="T84" fmla="*/ 2147483646 w 750"/>
                    <a:gd name="T85" fmla="*/ 2147483646 h 856"/>
                    <a:gd name="T86" fmla="*/ 2147483646 w 750"/>
                    <a:gd name="T87" fmla="*/ 2147483646 h 856"/>
                    <a:gd name="T88" fmla="*/ 2147483646 w 750"/>
                    <a:gd name="T89" fmla="*/ 2147483646 h 856"/>
                    <a:gd name="T90" fmla="*/ 2147483646 w 750"/>
                    <a:gd name="T91" fmla="*/ 2147483646 h 856"/>
                    <a:gd name="T92" fmla="*/ 2147483646 w 750"/>
                    <a:gd name="T93" fmla="*/ 2147483646 h 856"/>
                    <a:gd name="T94" fmla="*/ 2147483646 w 750"/>
                    <a:gd name="T95" fmla="*/ 2147483646 h 856"/>
                    <a:gd name="T96" fmla="*/ 2147483646 w 750"/>
                    <a:gd name="T97" fmla="*/ 2147483646 h 856"/>
                    <a:gd name="T98" fmla="*/ 2147483646 w 750"/>
                    <a:gd name="T99" fmla="*/ 2147483646 h 856"/>
                    <a:gd name="T100" fmla="*/ 2147483646 w 750"/>
                    <a:gd name="T101" fmla="*/ 2147483646 h 856"/>
                    <a:gd name="T102" fmla="*/ 2147483646 w 750"/>
                    <a:gd name="T103" fmla="*/ 2147483646 h 85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77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057" name="Freeform 53">
                  <a:extLst>
                    <a:ext uri="{FF2B5EF4-FFF2-40B4-BE49-F238E27FC236}">
                      <a16:creationId xmlns:a16="http://schemas.microsoft.com/office/drawing/2014/main" xmlns="" id="{AE7D5925-3568-4EA5-9EF0-13C66A8D144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-608747">
                  <a:off x="8714480" y="887175"/>
                  <a:ext cx="384263" cy="439800"/>
                </a:xfrm>
                <a:custGeom>
                  <a:avLst/>
                  <a:gdLst>
                    <a:gd name="T0" fmla="*/ 2147483646 w 750"/>
                    <a:gd name="T1" fmla="*/ 2147483646 h 856"/>
                    <a:gd name="T2" fmla="*/ 2147483646 w 750"/>
                    <a:gd name="T3" fmla="*/ 2147483646 h 856"/>
                    <a:gd name="T4" fmla="*/ 2147483646 w 750"/>
                    <a:gd name="T5" fmla="*/ 2147483646 h 856"/>
                    <a:gd name="T6" fmla="*/ 2147483646 w 750"/>
                    <a:gd name="T7" fmla="*/ 2147483646 h 856"/>
                    <a:gd name="T8" fmla="*/ 2147483646 w 750"/>
                    <a:gd name="T9" fmla="*/ 2147483646 h 856"/>
                    <a:gd name="T10" fmla="*/ 2147483646 w 750"/>
                    <a:gd name="T11" fmla="*/ 2147483646 h 856"/>
                    <a:gd name="T12" fmla="*/ 2147483646 w 750"/>
                    <a:gd name="T13" fmla="*/ 2147483646 h 856"/>
                    <a:gd name="T14" fmla="*/ 2147483646 w 750"/>
                    <a:gd name="T15" fmla="*/ 2147483646 h 856"/>
                    <a:gd name="T16" fmla="*/ 2147483646 w 750"/>
                    <a:gd name="T17" fmla="*/ 2147483646 h 856"/>
                    <a:gd name="T18" fmla="*/ 2147483646 w 750"/>
                    <a:gd name="T19" fmla="*/ 2147483646 h 856"/>
                    <a:gd name="T20" fmla="*/ 2147483646 w 750"/>
                    <a:gd name="T21" fmla="*/ 2147483646 h 856"/>
                    <a:gd name="T22" fmla="*/ 2147483646 w 750"/>
                    <a:gd name="T23" fmla="*/ 2147483646 h 856"/>
                    <a:gd name="T24" fmla="*/ 2147483646 w 750"/>
                    <a:gd name="T25" fmla="*/ 2147483646 h 856"/>
                    <a:gd name="T26" fmla="*/ 2147483646 w 750"/>
                    <a:gd name="T27" fmla="*/ 2147483646 h 856"/>
                    <a:gd name="T28" fmla="*/ 2147483646 w 750"/>
                    <a:gd name="T29" fmla="*/ 2147483646 h 856"/>
                    <a:gd name="T30" fmla="*/ 2147483646 w 750"/>
                    <a:gd name="T31" fmla="*/ 0 h 856"/>
                    <a:gd name="T32" fmla="*/ 2147483646 w 750"/>
                    <a:gd name="T33" fmla="*/ 2147483646 h 856"/>
                    <a:gd name="T34" fmla="*/ 2147483646 w 750"/>
                    <a:gd name="T35" fmla="*/ 2147483646 h 856"/>
                    <a:gd name="T36" fmla="*/ 2147483646 w 750"/>
                    <a:gd name="T37" fmla="*/ 2147483646 h 856"/>
                    <a:gd name="T38" fmla="*/ 2147483646 w 750"/>
                    <a:gd name="T39" fmla="*/ 2147483646 h 856"/>
                    <a:gd name="T40" fmla="*/ 2147483646 w 750"/>
                    <a:gd name="T41" fmla="*/ 2147483646 h 856"/>
                    <a:gd name="T42" fmla="*/ 2147483646 w 750"/>
                    <a:gd name="T43" fmla="*/ 2147483646 h 856"/>
                    <a:gd name="T44" fmla="*/ 2147483646 w 750"/>
                    <a:gd name="T45" fmla="*/ 2147483646 h 856"/>
                    <a:gd name="T46" fmla="*/ 2147483646 w 750"/>
                    <a:gd name="T47" fmla="*/ 2147483646 h 856"/>
                    <a:gd name="T48" fmla="*/ 2147483646 w 750"/>
                    <a:gd name="T49" fmla="*/ 2147483646 h 856"/>
                    <a:gd name="T50" fmla="*/ 2147483646 w 750"/>
                    <a:gd name="T51" fmla="*/ 2147483646 h 856"/>
                    <a:gd name="T52" fmla="*/ 2147483646 w 750"/>
                    <a:gd name="T53" fmla="*/ 2147483646 h 856"/>
                    <a:gd name="T54" fmla="*/ 2147483646 w 750"/>
                    <a:gd name="T55" fmla="*/ 2147483646 h 856"/>
                    <a:gd name="T56" fmla="*/ 2147483646 w 750"/>
                    <a:gd name="T57" fmla="*/ 2147483646 h 856"/>
                    <a:gd name="T58" fmla="*/ 2147483646 w 750"/>
                    <a:gd name="T59" fmla="*/ 2147483646 h 856"/>
                    <a:gd name="T60" fmla="*/ 2147483646 w 750"/>
                    <a:gd name="T61" fmla="*/ 2147483646 h 856"/>
                    <a:gd name="T62" fmla="*/ 2147483646 w 750"/>
                    <a:gd name="T63" fmla="*/ 2147483646 h 856"/>
                    <a:gd name="T64" fmla="*/ 2147483646 w 750"/>
                    <a:gd name="T65" fmla="*/ 2147483646 h 856"/>
                    <a:gd name="T66" fmla="*/ 2147483646 w 750"/>
                    <a:gd name="T67" fmla="*/ 2147483646 h 856"/>
                    <a:gd name="T68" fmla="*/ 2147483646 w 750"/>
                    <a:gd name="T69" fmla="*/ 2147483646 h 856"/>
                    <a:gd name="T70" fmla="*/ 2147483646 w 750"/>
                    <a:gd name="T71" fmla="*/ 2147483646 h 856"/>
                    <a:gd name="T72" fmla="*/ 2147483646 w 750"/>
                    <a:gd name="T73" fmla="*/ 2147483646 h 856"/>
                    <a:gd name="T74" fmla="*/ 2147483646 w 750"/>
                    <a:gd name="T75" fmla="*/ 2147483646 h 856"/>
                    <a:gd name="T76" fmla="*/ 2147483646 w 750"/>
                    <a:gd name="T77" fmla="*/ 2147483646 h 856"/>
                    <a:gd name="T78" fmla="*/ 2147483646 w 750"/>
                    <a:gd name="T79" fmla="*/ 2147483646 h 856"/>
                    <a:gd name="T80" fmla="*/ 2147483646 w 750"/>
                    <a:gd name="T81" fmla="*/ 2147483646 h 856"/>
                    <a:gd name="T82" fmla="*/ 2147483646 w 750"/>
                    <a:gd name="T83" fmla="*/ 2147483646 h 856"/>
                    <a:gd name="T84" fmla="*/ 2147483646 w 750"/>
                    <a:gd name="T85" fmla="*/ 2147483646 h 856"/>
                    <a:gd name="T86" fmla="*/ 2147483646 w 750"/>
                    <a:gd name="T87" fmla="*/ 2147483646 h 856"/>
                    <a:gd name="T88" fmla="*/ 2147483646 w 750"/>
                    <a:gd name="T89" fmla="*/ 2147483646 h 856"/>
                    <a:gd name="T90" fmla="*/ 2147483646 w 750"/>
                    <a:gd name="T91" fmla="*/ 2147483646 h 856"/>
                    <a:gd name="T92" fmla="*/ 2147483646 w 750"/>
                    <a:gd name="T93" fmla="*/ 2147483646 h 856"/>
                    <a:gd name="T94" fmla="*/ 2147483646 w 750"/>
                    <a:gd name="T95" fmla="*/ 2147483646 h 856"/>
                    <a:gd name="T96" fmla="*/ 2147483646 w 750"/>
                    <a:gd name="T97" fmla="*/ 2147483646 h 856"/>
                    <a:gd name="T98" fmla="*/ 2147483646 w 750"/>
                    <a:gd name="T99" fmla="*/ 2147483646 h 856"/>
                    <a:gd name="T100" fmla="*/ 2147483646 w 750"/>
                    <a:gd name="T101" fmla="*/ 2147483646 h 856"/>
                    <a:gd name="T102" fmla="*/ 2147483646 w 750"/>
                    <a:gd name="T103" fmla="*/ 2147483646 h 85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77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grpSp>
            <p:nvGrpSpPr>
              <p:cNvPr id="1042" name="Group 56">
                <a:extLst>
                  <a:ext uri="{FF2B5EF4-FFF2-40B4-BE49-F238E27FC236}">
                    <a16:creationId xmlns:a16="http://schemas.microsoft.com/office/drawing/2014/main" xmlns="" id="{F596B2C9-E3DB-4431-9D11-C21940D9AB8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1043" name="Freeform 69">
                  <a:extLst>
                    <a:ext uri="{FF2B5EF4-FFF2-40B4-BE49-F238E27FC236}">
                      <a16:creationId xmlns:a16="http://schemas.microsoft.com/office/drawing/2014/main" xmlns="" id="{82C25E56-480A-40E3-ACAD-A4F653D42588}"/>
                    </a:ext>
                  </a:extLst>
                </p:cNvPr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3118" y="4921594"/>
                  <a:ext cx="1032110" cy="1181270"/>
                </a:xfrm>
                <a:custGeom>
                  <a:avLst/>
                  <a:gdLst>
                    <a:gd name="T0" fmla="*/ 2147483646 w 760"/>
                    <a:gd name="T1" fmla="*/ 2147483646 h 870"/>
                    <a:gd name="T2" fmla="*/ 2147483646 w 760"/>
                    <a:gd name="T3" fmla="*/ 2147483646 h 870"/>
                    <a:gd name="T4" fmla="*/ 2147483646 w 760"/>
                    <a:gd name="T5" fmla="*/ 2147483646 h 870"/>
                    <a:gd name="T6" fmla="*/ 2147483646 w 760"/>
                    <a:gd name="T7" fmla="*/ 2147483646 h 870"/>
                    <a:gd name="T8" fmla="*/ 2147483646 w 760"/>
                    <a:gd name="T9" fmla="*/ 2147483646 h 870"/>
                    <a:gd name="T10" fmla="*/ 2147483646 w 760"/>
                    <a:gd name="T11" fmla="*/ 2147483646 h 870"/>
                    <a:gd name="T12" fmla="*/ 2147483646 w 760"/>
                    <a:gd name="T13" fmla="*/ 2147483646 h 870"/>
                    <a:gd name="T14" fmla="*/ 2147483646 w 760"/>
                    <a:gd name="T15" fmla="*/ 2147483646 h 870"/>
                    <a:gd name="T16" fmla="*/ 2147483646 w 760"/>
                    <a:gd name="T17" fmla="*/ 2147483646 h 870"/>
                    <a:gd name="T18" fmla="*/ 2147483646 w 760"/>
                    <a:gd name="T19" fmla="*/ 2147483646 h 870"/>
                    <a:gd name="T20" fmla="*/ 2147483646 w 760"/>
                    <a:gd name="T21" fmla="*/ 2147483646 h 870"/>
                    <a:gd name="T22" fmla="*/ 2147483646 w 760"/>
                    <a:gd name="T23" fmla="*/ 2147483646 h 870"/>
                    <a:gd name="T24" fmla="*/ 2147483646 w 760"/>
                    <a:gd name="T25" fmla="*/ 2147483646 h 870"/>
                    <a:gd name="T26" fmla="*/ 2147483646 w 760"/>
                    <a:gd name="T27" fmla="*/ 2147483646 h 870"/>
                    <a:gd name="T28" fmla="*/ 2147483646 w 760"/>
                    <a:gd name="T29" fmla="*/ 2147483646 h 870"/>
                    <a:gd name="T30" fmla="*/ 2147483646 w 760"/>
                    <a:gd name="T31" fmla="*/ 2147483646 h 870"/>
                    <a:gd name="T32" fmla="*/ 2147483646 w 760"/>
                    <a:gd name="T33" fmla="*/ 2147483646 h 870"/>
                    <a:gd name="T34" fmla="*/ 2147483646 w 760"/>
                    <a:gd name="T35" fmla="*/ 2147483646 h 870"/>
                    <a:gd name="T36" fmla="*/ 2147483646 w 760"/>
                    <a:gd name="T37" fmla="*/ 2147483646 h 870"/>
                    <a:gd name="T38" fmla="*/ 2147483646 w 760"/>
                    <a:gd name="T39" fmla="*/ 2147483646 h 870"/>
                    <a:gd name="T40" fmla="*/ 2147483646 w 760"/>
                    <a:gd name="T41" fmla="*/ 2147483646 h 870"/>
                    <a:gd name="T42" fmla="*/ 2147483646 w 760"/>
                    <a:gd name="T43" fmla="*/ 2147483646 h 870"/>
                    <a:gd name="T44" fmla="*/ 2147483646 w 760"/>
                    <a:gd name="T45" fmla="*/ 2147483646 h 870"/>
                    <a:gd name="T46" fmla="*/ 2147483646 w 760"/>
                    <a:gd name="T47" fmla="*/ 2147483646 h 870"/>
                    <a:gd name="T48" fmla="*/ 2147483646 w 760"/>
                    <a:gd name="T49" fmla="*/ 2147483646 h 870"/>
                    <a:gd name="T50" fmla="*/ 2147483646 w 760"/>
                    <a:gd name="T51" fmla="*/ 2147483646 h 870"/>
                    <a:gd name="T52" fmla="*/ 2147483646 w 760"/>
                    <a:gd name="T53" fmla="*/ 2147483646 h 870"/>
                    <a:gd name="T54" fmla="*/ 2147483646 w 760"/>
                    <a:gd name="T55" fmla="*/ 2147483646 h 870"/>
                    <a:gd name="T56" fmla="*/ 2147483646 w 760"/>
                    <a:gd name="T57" fmla="*/ 2147483646 h 870"/>
                    <a:gd name="T58" fmla="*/ 2147483646 w 760"/>
                    <a:gd name="T59" fmla="*/ 2147483646 h 870"/>
                    <a:gd name="T60" fmla="*/ 2147483646 w 760"/>
                    <a:gd name="T61" fmla="*/ 2147483646 h 870"/>
                    <a:gd name="T62" fmla="*/ 2147483646 w 760"/>
                    <a:gd name="T63" fmla="*/ 2147483646 h 870"/>
                    <a:gd name="T64" fmla="*/ 2147483646 w 760"/>
                    <a:gd name="T65" fmla="*/ 2147483646 h 870"/>
                    <a:gd name="T66" fmla="*/ 2147483646 w 760"/>
                    <a:gd name="T67" fmla="*/ 2147483646 h 870"/>
                    <a:gd name="T68" fmla="*/ 2147483646 w 760"/>
                    <a:gd name="T69" fmla="*/ 2147483646 h 870"/>
                    <a:gd name="T70" fmla="*/ 2147483646 w 760"/>
                    <a:gd name="T71" fmla="*/ 2147483646 h 870"/>
                    <a:gd name="T72" fmla="*/ 2147483646 w 760"/>
                    <a:gd name="T73" fmla="*/ 2147483646 h 870"/>
                    <a:gd name="T74" fmla="*/ 2147483646 w 760"/>
                    <a:gd name="T75" fmla="*/ 2147483646 h 870"/>
                    <a:gd name="T76" fmla="*/ 2147483646 w 760"/>
                    <a:gd name="T77" fmla="*/ 2147483646 h 870"/>
                    <a:gd name="T78" fmla="*/ 2147483646 w 760"/>
                    <a:gd name="T79" fmla="*/ 2147483646 h 870"/>
                    <a:gd name="T80" fmla="*/ 2147483646 w 760"/>
                    <a:gd name="T81" fmla="*/ 2147483646 h 870"/>
                    <a:gd name="T82" fmla="*/ 2147483646 w 760"/>
                    <a:gd name="T83" fmla="*/ 2147483646 h 870"/>
                    <a:gd name="T84" fmla="*/ 2147483646 w 760"/>
                    <a:gd name="T85" fmla="*/ 2147483646 h 870"/>
                    <a:gd name="T86" fmla="*/ 2147483646 w 760"/>
                    <a:gd name="T87" fmla="*/ 2147483646 h 870"/>
                    <a:gd name="T88" fmla="*/ 2147483646 w 760"/>
                    <a:gd name="T89" fmla="*/ 2147483646 h 870"/>
                    <a:gd name="T90" fmla="*/ 2147483646 w 760"/>
                    <a:gd name="T91" fmla="*/ 2147483646 h 870"/>
                    <a:gd name="T92" fmla="*/ 2147483646 w 760"/>
                    <a:gd name="T93" fmla="*/ 2147483646 h 870"/>
                    <a:gd name="T94" fmla="*/ 2147483646 w 760"/>
                    <a:gd name="T95" fmla="*/ 2147483646 h 870"/>
                    <a:gd name="T96" fmla="*/ 2147483646 w 760"/>
                    <a:gd name="T97" fmla="*/ 2147483646 h 870"/>
                    <a:gd name="T98" fmla="*/ 2147483646 w 760"/>
                    <a:gd name="T99" fmla="*/ 2147483646 h 870"/>
                    <a:gd name="T100" fmla="*/ 2147483646 w 760"/>
                    <a:gd name="T101" fmla="*/ 2147483646 h 870"/>
                    <a:gd name="T102" fmla="*/ 2147483646 w 760"/>
                    <a:gd name="T103" fmla="*/ 2147483646 h 870"/>
                    <a:gd name="T104" fmla="*/ 2147483646 w 760"/>
                    <a:gd name="T105" fmla="*/ 2147483646 h 870"/>
                    <a:gd name="T106" fmla="*/ 2147483646 w 760"/>
                    <a:gd name="T107" fmla="*/ 2147483646 h 870"/>
                    <a:gd name="T108" fmla="*/ 2147483646 w 760"/>
                    <a:gd name="T109" fmla="*/ 2147483646 h 870"/>
                    <a:gd name="T110" fmla="*/ 2147483646 w 760"/>
                    <a:gd name="T111" fmla="*/ 2147483646 h 870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77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044" name="Freeform 73">
                  <a:extLst>
                    <a:ext uri="{FF2B5EF4-FFF2-40B4-BE49-F238E27FC236}">
                      <a16:creationId xmlns:a16="http://schemas.microsoft.com/office/drawing/2014/main" xmlns="" id="{A8916244-500E-4947-8729-8B7D98F5B619}"/>
                    </a:ext>
                  </a:extLst>
                </p:cNvPr>
                <p:cNvSpPr>
                  <a:spLocks noChangeAspect="1" noEditPoints="1"/>
                </p:cNvSpPr>
                <p:nvPr/>
              </p:nvSpPr>
              <p:spPr bwMode="auto">
                <a:xfrm rot="-1185563">
                  <a:off x="7564868" y="155232"/>
                  <a:ext cx="722477" cy="825619"/>
                </a:xfrm>
                <a:custGeom>
                  <a:avLst/>
                  <a:gdLst>
                    <a:gd name="T0" fmla="*/ 2147483646 w 820"/>
                    <a:gd name="T1" fmla="*/ 2147483646 h 936"/>
                    <a:gd name="T2" fmla="*/ 2147483646 w 820"/>
                    <a:gd name="T3" fmla="*/ 2147483646 h 936"/>
                    <a:gd name="T4" fmla="*/ 2147483646 w 820"/>
                    <a:gd name="T5" fmla="*/ 2147483646 h 936"/>
                    <a:gd name="T6" fmla="*/ 2147483646 w 820"/>
                    <a:gd name="T7" fmla="*/ 2147483646 h 936"/>
                    <a:gd name="T8" fmla="*/ 2147483646 w 820"/>
                    <a:gd name="T9" fmla="*/ 2147483646 h 936"/>
                    <a:gd name="T10" fmla="*/ 2147483646 w 820"/>
                    <a:gd name="T11" fmla="*/ 2147483646 h 936"/>
                    <a:gd name="T12" fmla="*/ 2147483646 w 820"/>
                    <a:gd name="T13" fmla="*/ 2147483646 h 936"/>
                    <a:gd name="T14" fmla="*/ 2147483646 w 820"/>
                    <a:gd name="T15" fmla="*/ 2147483646 h 936"/>
                    <a:gd name="T16" fmla="*/ 2147483646 w 820"/>
                    <a:gd name="T17" fmla="*/ 2147483646 h 936"/>
                    <a:gd name="T18" fmla="*/ 2147483646 w 820"/>
                    <a:gd name="T19" fmla="*/ 2147483646 h 936"/>
                    <a:gd name="T20" fmla="*/ 2147483646 w 820"/>
                    <a:gd name="T21" fmla="*/ 2147483646 h 936"/>
                    <a:gd name="T22" fmla="*/ 2147483646 w 820"/>
                    <a:gd name="T23" fmla="*/ 2147483646 h 936"/>
                    <a:gd name="T24" fmla="*/ 2147483646 w 820"/>
                    <a:gd name="T25" fmla="*/ 2147483646 h 936"/>
                    <a:gd name="T26" fmla="*/ 2147483646 w 820"/>
                    <a:gd name="T27" fmla="*/ 2147483646 h 936"/>
                    <a:gd name="T28" fmla="*/ 2147483646 w 820"/>
                    <a:gd name="T29" fmla="*/ 0 h 936"/>
                    <a:gd name="T30" fmla="*/ 2147483646 w 820"/>
                    <a:gd name="T31" fmla="*/ 2147483646 h 936"/>
                    <a:gd name="T32" fmla="*/ 2147483646 w 820"/>
                    <a:gd name="T33" fmla="*/ 2147483646 h 936"/>
                    <a:gd name="T34" fmla="*/ 2147483646 w 820"/>
                    <a:gd name="T35" fmla="*/ 2147483646 h 936"/>
                    <a:gd name="T36" fmla="*/ 2147483646 w 820"/>
                    <a:gd name="T37" fmla="*/ 2147483646 h 936"/>
                    <a:gd name="T38" fmla="*/ 2147483646 w 820"/>
                    <a:gd name="T39" fmla="*/ 2147483646 h 936"/>
                    <a:gd name="T40" fmla="*/ 2147483646 w 820"/>
                    <a:gd name="T41" fmla="*/ 2147483646 h 936"/>
                    <a:gd name="T42" fmla="*/ 2147483646 w 820"/>
                    <a:gd name="T43" fmla="*/ 2147483646 h 936"/>
                    <a:gd name="T44" fmla="*/ 2147483646 w 820"/>
                    <a:gd name="T45" fmla="*/ 2147483646 h 936"/>
                    <a:gd name="T46" fmla="*/ 2147483646 w 820"/>
                    <a:gd name="T47" fmla="*/ 2147483646 h 936"/>
                    <a:gd name="T48" fmla="*/ 2147483646 w 820"/>
                    <a:gd name="T49" fmla="*/ 2147483646 h 936"/>
                    <a:gd name="T50" fmla="*/ 2147483646 w 820"/>
                    <a:gd name="T51" fmla="*/ 2147483646 h 936"/>
                    <a:gd name="T52" fmla="*/ 2147483646 w 820"/>
                    <a:gd name="T53" fmla="*/ 2147483646 h 936"/>
                    <a:gd name="T54" fmla="*/ 2147483646 w 820"/>
                    <a:gd name="T55" fmla="*/ 2147483646 h 936"/>
                    <a:gd name="T56" fmla="*/ 2147483646 w 820"/>
                    <a:gd name="T57" fmla="*/ 2147483646 h 936"/>
                    <a:gd name="T58" fmla="*/ 2147483646 w 820"/>
                    <a:gd name="T59" fmla="*/ 2147483646 h 936"/>
                    <a:gd name="T60" fmla="*/ 2147483646 w 820"/>
                    <a:gd name="T61" fmla="*/ 2147483646 h 936"/>
                    <a:gd name="T62" fmla="*/ 2147483646 w 820"/>
                    <a:gd name="T63" fmla="*/ 2147483646 h 936"/>
                    <a:gd name="T64" fmla="*/ 2147483646 w 820"/>
                    <a:gd name="T65" fmla="*/ 2147483646 h 936"/>
                    <a:gd name="T66" fmla="*/ 2147483646 w 820"/>
                    <a:gd name="T67" fmla="*/ 2147483646 h 936"/>
                    <a:gd name="T68" fmla="*/ 2147483646 w 820"/>
                    <a:gd name="T69" fmla="*/ 2147483646 h 936"/>
                    <a:gd name="T70" fmla="*/ 2147483646 w 820"/>
                    <a:gd name="T71" fmla="*/ 2147483646 h 936"/>
                    <a:gd name="T72" fmla="*/ 2147483646 w 820"/>
                    <a:gd name="T73" fmla="*/ 2147483646 h 936"/>
                    <a:gd name="T74" fmla="*/ 2147483646 w 820"/>
                    <a:gd name="T75" fmla="*/ 2147483646 h 936"/>
                    <a:gd name="T76" fmla="*/ 2147483646 w 820"/>
                    <a:gd name="T77" fmla="*/ 2147483646 h 936"/>
                    <a:gd name="T78" fmla="*/ 2147483646 w 820"/>
                    <a:gd name="T79" fmla="*/ 2147483646 h 936"/>
                    <a:gd name="T80" fmla="*/ 2147483646 w 820"/>
                    <a:gd name="T81" fmla="*/ 2147483646 h 936"/>
                    <a:gd name="T82" fmla="*/ 2147483646 w 820"/>
                    <a:gd name="T83" fmla="*/ 2147483646 h 936"/>
                    <a:gd name="T84" fmla="*/ 2147483646 w 820"/>
                    <a:gd name="T85" fmla="*/ 2147483646 h 936"/>
                    <a:gd name="T86" fmla="*/ 2147483646 w 820"/>
                    <a:gd name="T87" fmla="*/ 2147483646 h 936"/>
                    <a:gd name="T88" fmla="*/ 2147483646 w 820"/>
                    <a:gd name="T89" fmla="*/ 2147483646 h 936"/>
                    <a:gd name="T90" fmla="*/ 2147483646 w 820"/>
                    <a:gd name="T91" fmla="*/ 2147483646 h 936"/>
                    <a:gd name="T92" fmla="*/ 2147483646 w 820"/>
                    <a:gd name="T93" fmla="*/ 2147483646 h 936"/>
                    <a:gd name="T94" fmla="*/ 2147483646 w 820"/>
                    <a:gd name="T95" fmla="*/ 2147483646 h 936"/>
                    <a:gd name="T96" fmla="*/ 2147483646 w 820"/>
                    <a:gd name="T97" fmla="*/ 2147483646 h 936"/>
                    <a:gd name="T98" fmla="*/ 2147483646 w 820"/>
                    <a:gd name="T99" fmla="*/ 2147483646 h 936"/>
                    <a:gd name="T100" fmla="*/ 2147483646 w 820"/>
                    <a:gd name="T101" fmla="*/ 2147483646 h 936"/>
                    <a:gd name="T102" fmla="*/ 2147483646 w 820"/>
                    <a:gd name="T103" fmla="*/ 2147483646 h 936"/>
                    <a:gd name="T104" fmla="*/ 2147483646 w 820"/>
                    <a:gd name="T105" fmla="*/ 2147483646 h 936"/>
                    <a:gd name="T106" fmla="*/ 2147483646 w 820"/>
                    <a:gd name="T107" fmla="*/ 2147483646 h 9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77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045" name="Freeform 77">
                  <a:extLst>
                    <a:ext uri="{FF2B5EF4-FFF2-40B4-BE49-F238E27FC236}">
                      <a16:creationId xmlns:a16="http://schemas.microsoft.com/office/drawing/2014/main" xmlns="" id="{A12E4D03-CFC8-434E-A5AD-204D0002A0E8}"/>
                    </a:ext>
                  </a:extLst>
                </p:cNvPr>
                <p:cNvSpPr>
                  <a:spLocks noChangeAspect="1" noEditPoints="1"/>
                </p:cNvSpPr>
                <p:nvPr/>
              </p:nvSpPr>
              <p:spPr bwMode="auto">
                <a:xfrm rot="-642487">
                  <a:off x="7869738" y="3830825"/>
                  <a:ext cx="639908" cy="728767"/>
                </a:xfrm>
                <a:custGeom>
                  <a:avLst/>
                  <a:gdLst>
                    <a:gd name="T0" fmla="*/ 2147483646 w 826"/>
                    <a:gd name="T1" fmla="*/ 2147483646 h 942"/>
                    <a:gd name="T2" fmla="*/ 2147483646 w 826"/>
                    <a:gd name="T3" fmla="*/ 2147483646 h 942"/>
                    <a:gd name="T4" fmla="*/ 2147483646 w 826"/>
                    <a:gd name="T5" fmla="*/ 2147483646 h 942"/>
                    <a:gd name="T6" fmla="*/ 2147483646 w 826"/>
                    <a:gd name="T7" fmla="*/ 2147483646 h 942"/>
                    <a:gd name="T8" fmla="*/ 2147483646 w 826"/>
                    <a:gd name="T9" fmla="*/ 2147483646 h 942"/>
                    <a:gd name="T10" fmla="*/ 2147483646 w 826"/>
                    <a:gd name="T11" fmla="*/ 2147483646 h 942"/>
                    <a:gd name="T12" fmla="*/ 2147483646 w 826"/>
                    <a:gd name="T13" fmla="*/ 2147483646 h 942"/>
                    <a:gd name="T14" fmla="*/ 2147483646 w 826"/>
                    <a:gd name="T15" fmla="*/ 2147483646 h 942"/>
                    <a:gd name="T16" fmla="*/ 2147483646 w 826"/>
                    <a:gd name="T17" fmla="*/ 2147483646 h 942"/>
                    <a:gd name="T18" fmla="*/ 2147483646 w 826"/>
                    <a:gd name="T19" fmla="*/ 2147483646 h 942"/>
                    <a:gd name="T20" fmla="*/ 2147483646 w 826"/>
                    <a:gd name="T21" fmla="*/ 2147483646 h 942"/>
                    <a:gd name="T22" fmla="*/ 2147483646 w 826"/>
                    <a:gd name="T23" fmla="*/ 2147483646 h 942"/>
                    <a:gd name="T24" fmla="*/ 2147483646 w 826"/>
                    <a:gd name="T25" fmla="*/ 2147483646 h 942"/>
                    <a:gd name="T26" fmla="*/ 2147483646 w 826"/>
                    <a:gd name="T27" fmla="*/ 2147483646 h 942"/>
                    <a:gd name="T28" fmla="*/ 2147483646 w 826"/>
                    <a:gd name="T29" fmla="*/ 2147483646 h 942"/>
                    <a:gd name="T30" fmla="*/ 2147483646 w 826"/>
                    <a:gd name="T31" fmla="*/ 2147483646 h 942"/>
                    <a:gd name="T32" fmla="*/ 2147483646 w 826"/>
                    <a:gd name="T33" fmla="*/ 2147483646 h 942"/>
                    <a:gd name="T34" fmla="*/ 2147483646 w 826"/>
                    <a:gd name="T35" fmla="*/ 2147483646 h 942"/>
                    <a:gd name="T36" fmla="*/ 2147483646 w 826"/>
                    <a:gd name="T37" fmla="*/ 2147483646 h 942"/>
                    <a:gd name="T38" fmla="*/ 2147483646 w 826"/>
                    <a:gd name="T39" fmla="*/ 2147483646 h 942"/>
                    <a:gd name="T40" fmla="*/ 2147483646 w 826"/>
                    <a:gd name="T41" fmla="*/ 2147483646 h 942"/>
                    <a:gd name="T42" fmla="*/ 2147483646 w 826"/>
                    <a:gd name="T43" fmla="*/ 2147483646 h 942"/>
                    <a:gd name="T44" fmla="*/ 2147483646 w 826"/>
                    <a:gd name="T45" fmla="*/ 2147483646 h 942"/>
                    <a:gd name="T46" fmla="*/ 2147483646 w 826"/>
                    <a:gd name="T47" fmla="*/ 2147483646 h 942"/>
                    <a:gd name="T48" fmla="*/ 2147483646 w 826"/>
                    <a:gd name="T49" fmla="*/ 2147483646 h 942"/>
                    <a:gd name="T50" fmla="*/ 2147483646 w 826"/>
                    <a:gd name="T51" fmla="*/ 2147483646 h 942"/>
                    <a:gd name="T52" fmla="*/ 2147483646 w 826"/>
                    <a:gd name="T53" fmla="*/ 2147483646 h 942"/>
                    <a:gd name="T54" fmla="*/ 2147483646 w 826"/>
                    <a:gd name="T55" fmla="*/ 2147483646 h 942"/>
                    <a:gd name="T56" fmla="*/ 2147483646 w 826"/>
                    <a:gd name="T57" fmla="*/ 2147483646 h 942"/>
                    <a:gd name="T58" fmla="*/ 2147483646 w 826"/>
                    <a:gd name="T59" fmla="*/ 2147483646 h 942"/>
                    <a:gd name="T60" fmla="*/ 2147483646 w 826"/>
                    <a:gd name="T61" fmla="*/ 2147483646 h 942"/>
                    <a:gd name="T62" fmla="*/ 2147483646 w 826"/>
                    <a:gd name="T63" fmla="*/ 2147483646 h 942"/>
                    <a:gd name="T64" fmla="*/ 2147483646 w 826"/>
                    <a:gd name="T65" fmla="*/ 2147483646 h 942"/>
                    <a:gd name="T66" fmla="*/ 2147483646 w 826"/>
                    <a:gd name="T67" fmla="*/ 2147483646 h 942"/>
                    <a:gd name="T68" fmla="*/ 2147483646 w 826"/>
                    <a:gd name="T69" fmla="*/ 2147483646 h 942"/>
                    <a:gd name="T70" fmla="*/ 2147483646 w 826"/>
                    <a:gd name="T71" fmla="*/ 2147483646 h 942"/>
                    <a:gd name="T72" fmla="*/ 2147483646 w 826"/>
                    <a:gd name="T73" fmla="*/ 2147483646 h 942"/>
                    <a:gd name="T74" fmla="*/ 2147483646 w 826"/>
                    <a:gd name="T75" fmla="*/ 2147483646 h 942"/>
                    <a:gd name="T76" fmla="*/ 2147483646 w 826"/>
                    <a:gd name="T77" fmla="*/ 2147483646 h 942"/>
                    <a:gd name="T78" fmla="*/ 2147483646 w 826"/>
                    <a:gd name="T79" fmla="*/ 2147483646 h 942"/>
                    <a:gd name="T80" fmla="*/ 2147483646 w 826"/>
                    <a:gd name="T81" fmla="*/ 2147483646 h 942"/>
                    <a:gd name="T82" fmla="*/ 2147483646 w 826"/>
                    <a:gd name="T83" fmla="*/ 2147483646 h 942"/>
                    <a:gd name="T84" fmla="*/ 2147483646 w 826"/>
                    <a:gd name="T85" fmla="*/ 2147483646 h 942"/>
                    <a:gd name="T86" fmla="*/ 2147483646 w 826"/>
                    <a:gd name="T87" fmla="*/ 2147483646 h 942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FEFFFF">
                      <a:alpha val="25882"/>
                    </a:srgbClr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046" name="Freeform 81">
                  <a:extLst>
                    <a:ext uri="{FF2B5EF4-FFF2-40B4-BE49-F238E27FC236}">
                      <a16:creationId xmlns:a16="http://schemas.microsoft.com/office/drawing/2014/main" xmlns="" id="{8365E7EE-451B-44F6-933F-425F58E67717}"/>
                    </a:ext>
                  </a:extLst>
                </p:cNvPr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8524" y="1798532"/>
                  <a:ext cx="765349" cy="870075"/>
                </a:xfrm>
                <a:custGeom>
                  <a:avLst/>
                  <a:gdLst>
                    <a:gd name="T0" fmla="*/ 2147483646 w 628"/>
                    <a:gd name="T1" fmla="*/ 2147483646 h 712"/>
                    <a:gd name="T2" fmla="*/ 2147483646 w 628"/>
                    <a:gd name="T3" fmla="*/ 2147483646 h 712"/>
                    <a:gd name="T4" fmla="*/ 2147483646 w 628"/>
                    <a:gd name="T5" fmla="*/ 2147483646 h 712"/>
                    <a:gd name="T6" fmla="*/ 2147483646 w 628"/>
                    <a:gd name="T7" fmla="*/ 2147483646 h 712"/>
                    <a:gd name="T8" fmla="*/ 2147483646 w 628"/>
                    <a:gd name="T9" fmla="*/ 2147483646 h 712"/>
                    <a:gd name="T10" fmla="*/ 2147483646 w 628"/>
                    <a:gd name="T11" fmla="*/ 2147483646 h 712"/>
                    <a:gd name="T12" fmla="*/ 2147483646 w 628"/>
                    <a:gd name="T13" fmla="*/ 2147483646 h 712"/>
                    <a:gd name="T14" fmla="*/ 2147483646 w 628"/>
                    <a:gd name="T15" fmla="*/ 2147483646 h 712"/>
                    <a:gd name="T16" fmla="*/ 2147483646 w 628"/>
                    <a:gd name="T17" fmla="*/ 2147483646 h 712"/>
                    <a:gd name="T18" fmla="*/ 2147483646 w 628"/>
                    <a:gd name="T19" fmla="*/ 2147483646 h 712"/>
                    <a:gd name="T20" fmla="*/ 2147483646 w 628"/>
                    <a:gd name="T21" fmla="*/ 2147483646 h 712"/>
                    <a:gd name="T22" fmla="*/ 2147483646 w 628"/>
                    <a:gd name="T23" fmla="*/ 2147483646 h 712"/>
                    <a:gd name="T24" fmla="*/ 2147483646 w 628"/>
                    <a:gd name="T25" fmla="*/ 2147483646 h 712"/>
                    <a:gd name="T26" fmla="*/ 2147483646 w 628"/>
                    <a:gd name="T27" fmla="*/ 2147483646 h 712"/>
                    <a:gd name="T28" fmla="*/ 2147483646 w 628"/>
                    <a:gd name="T29" fmla="*/ 2147483646 h 712"/>
                    <a:gd name="T30" fmla="*/ 2147483646 w 628"/>
                    <a:gd name="T31" fmla="*/ 0 h 712"/>
                    <a:gd name="T32" fmla="*/ 2147483646 w 628"/>
                    <a:gd name="T33" fmla="*/ 2147483646 h 712"/>
                    <a:gd name="T34" fmla="*/ 2147483646 w 628"/>
                    <a:gd name="T35" fmla="*/ 2147483646 h 712"/>
                    <a:gd name="T36" fmla="*/ 2147483646 w 628"/>
                    <a:gd name="T37" fmla="*/ 2147483646 h 712"/>
                    <a:gd name="T38" fmla="*/ 2147483646 w 628"/>
                    <a:gd name="T39" fmla="*/ 2147483646 h 712"/>
                    <a:gd name="T40" fmla="*/ 2147483646 w 628"/>
                    <a:gd name="T41" fmla="*/ 2147483646 h 712"/>
                    <a:gd name="T42" fmla="*/ 2147483646 w 628"/>
                    <a:gd name="T43" fmla="*/ 2147483646 h 712"/>
                    <a:gd name="T44" fmla="*/ 2147483646 w 628"/>
                    <a:gd name="T45" fmla="*/ 2147483646 h 712"/>
                    <a:gd name="T46" fmla="*/ 0 w 628"/>
                    <a:gd name="T47" fmla="*/ 2147483646 h 712"/>
                    <a:gd name="T48" fmla="*/ 2147483646 w 628"/>
                    <a:gd name="T49" fmla="*/ 2147483646 h 712"/>
                    <a:gd name="T50" fmla="*/ 2147483646 w 628"/>
                    <a:gd name="T51" fmla="*/ 2147483646 h 712"/>
                    <a:gd name="T52" fmla="*/ 2147483646 w 628"/>
                    <a:gd name="T53" fmla="*/ 2147483646 h 712"/>
                    <a:gd name="T54" fmla="*/ 2147483646 w 628"/>
                    <a:gd name="T55" fmla="*/ 2147483646 h 712"/>
                    <a:gd name="T56" fmla="*/ 2147483646 w 628"/>
                    <a:gd name="T57" fmla="*/ 2147483646 h 712"/>
                    <a:gd name="T58" fmla="*/ 2147483646 w 628"/>
                    <a:gd name="T59" fmla="*/ 2147483646 h 712"/>
                    <a:gd name="T60" fmla="*/ 2147483646 w 628"/>
                    <a:gd name="T61" fmla="*/ 2147483646 h 712"/>
                    <a:gd name="T62" fmla="*/ 0 w 628"/>
                    <a:gd name="T63" fmla="*/ 2147483646 h 712"/>
                    <a:gd name="T64" fmla="*/ 2147483646 w 628"/>
                    <a:gd name="T65" fmla="*/ 2147483646 h 712"/>
                    <a:gd name="T66" fmla="*/ 2147483646 w 628"/>
                    <a:gd name="T67" fmla="*/ 2147483646 h 712"/>
                    <a:gd name="T68" fmla="*/ 2147483646 w 628"/>
                    <a:gd name="T69" fmla="*/ 2147483646 h 712"/>
                    <a:gd name="T70" fmla="*/ 2147483646 w 628"/>
                    <a:gd name="T71" fmla="*/ 2147483646 h 712"/>
                    <a:gd name="T72" fmla="*/ 2147483646 w 628"/>
                    <a:gd name="T73" fmla="*/ 2147483646 h 712"/>
                    <a:gd name="T74" fmla="*/ 2147483646 w 628"/>
                    <a:gd name="T75" fmla="*/ 2147483646 h 712"/>
                    <a:gd name="T76" fmla="*/ 2147483646 w 628"/>
                    <a:gd name="T77" fmla="*/ 2147483646 h 712"/>
                    <a:gd name="T78" fmla="*/ 2147483646 w 628"/>
                    <a:gd name="T79" fmla="*/ 2147483646 h 712"/>
                    <a:gd name="T80" fmla="*/ 2147483646 w 628"/>
                    <a:gd name="T81" fmla="*/ 2147483646 h 712"/>
                    <a:gd name="T82" fmla="*/ 2147483646 w 628"/>
                    <a:gd name="T83" fmla="*/ 2147483646 h 712"/>
                    <a:gd name="T84" fmla="*/ 2147483646 w 628"/>
                    <a:gd name="T85" fmla="*/ 2147483646 h 712"/>
                    <a:gd name="T86" fmla="*/ 2147483646 w 628"/>
                    <a:gd name="T87" fmla="*/ 2147483646 h 712"/>
                    <a:gd name="T88" fmla="*/ 2147483646 w 628"/>
                    <a:gd name="T89" fmla="*/ 2147483646 h 712"/>
                    <a:gd name="T90" fmla="*/ 2147483646 w 628"/>
                    <a:gd name="T91" fmla="*/ 2147483646 h 712"/>
                    <a:gd name="T92" fmla="*/ 2147483646 w 628"/>
                    <a:gd name="T93" fmla="*/ 2147483646 h 712"/>
                    <a:gd name="T94" fmla="*/ 2147483646 w 628"/>
                    <a:gd name="T95" fmla="*/ 2147483646 h 712"/>
                    <a:gd name="T96" fmla="*/ 2147483646 w 628"/>
                    <a:gd name="T97" fmla="*/ 2147483646 h 712"/>
                    <a:gd name="T98" fmla="*/ 2147483646 w 628"/>
                    <a:gd name="T99" fmla="*/ 2147483646 h 712"/>
                    <a:gd name="T100" fmla="*/ 2147483646 w 628"/>
                    <a:gd name="T101" fmla="*/ 2147483646 h 712"/>
                    <a:gd name="T102" fmla="*/ 2147483646 w 628"/>
                    <a:gd name="T103" fmla="*/ 2147483646 h 712"/>
                    <a:gd name="T104" fmla="*/ 2147483646 w 628"/>
                    <a:gd name="T105" fmla="*/ 2147483646 h 712"/>
                    <a:gd name="T106" fmla="*/ 2147483646 w 628"/>
                    <a:gd name="T107" fmla="*/ 2147483646 h 712"/>
                    <a:gd name="T108" fmla="*/ 2147483646 w 628"/>
                    <a:gd name="T109" fmla="*/ 2147483646 h 712"/>
                    <a:gd name="T110" fmla="*/ 2147483646 w 628"/>
                    <a:gd name="T111" fmla="*/ 2147483646 h 712"/>
                    <a:gd name="T112" fmla="*/ 2147483646 w 628"/>
                    <a:gd name="T113" fmla="*/ 2147483646 h 712"/>
                    <a:gd name="T114" fmla="*/ 2147483646 w 628"/>
                    <a:gd name="T115" fmla="*/ 2147483646 h 712"/>
                    <a:gd name="T116" fmla="*/ 2147483646 w 628"/>
                    <a:gd name="T117" fmla="*/ 2147483646 h 712"/>
                    <a:gd name="T118" fmla="*/ 2147483646 w 628"/>
                    <a:gd name="T119" fmla="*/ 2147483646 h 712"/>
                    <a:gd name="T120" fmla="*/ 2147483646 w 628"/>
                    <a:gd name="T121" fmla="*/ 2147483646 h 71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77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</p:grpSp>
        <p:sp>
          <p:nvSpPr>
            <p:cNvPr id="221" name="Freeform 8">
              <a:extLst>
                <a:ext uri="{FF2B5EF4-FFF2-40B4-BE49-F238E27FC236}">
                  <a16:creationId xmlns:a16="http://schemas.microsoft.com/office/drawing/2014/main" xmlns="" id="{167FEC26-16A2-4F32-A551-06CBF85B760B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</p:spPr>
          <p:txBody>
            <a:bodyPr/>
            <a:lstStyle/>
            <a:p>
              <a:pPr defTabSz="457200" eaLnBrk="1" hangingPunct="1">
                <a:defRPr/>
              </a:pPr>
              <a:endParaRPr lang="en-US" sz="1800">
                <a:latin typeface="+mn-lt"/>
              </a:endParaRPr>
            </a:p>
          </p:txBody>
        </p:sp>
        <p:sp>
          <p:nvSpPr>
            <p:cNvPr id="222" name="Freeform 12">
              <a:extLst>
                <a:ext uri="{FF2B5EF4-FFF2-40B4-BE49-F238E27FC236}">
                  <a16:creationId xmlns:a16="http://schemas.microsoft.com/office/drawing/2014/main" xmlns="" id="{2B57B39D-E04D-4BD9-9369-19664F9AAF9E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39" name="Freeform 16">
              <a:extLst>
                <a:ext uri="{FF2B5EF4-FFF2-40B4-BE49-F238E27FC236}">
                  <a16:creationId xmlns:a16="http://schemas.microsoft.com/office/drawing/2014/main" xmlns="" id="{7266E593-5EBD-4734-8431-6C8236301F6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126971" y="6307681"/>
              <a:ext cx="976534" cy="550941"/>
            </a:xfrm>
            <a:custGeom>
              <a:avLst/>
              <a:gdLst>
                <a:gd name="T0" fmla="*/ 2147483646 w 972"/>
                <a:gd name="T1" fmla="*/ 2147483646 h 548"/>
                <a:gd name="T2" fmla="*/ 2147483646 w 972"/>
                <a:gd name="T3" fmla="*/ 2147483646 h 548"/>
                <a:gd name="T4" fmla="*/ 2147483646 w 972"/>
                <a:gd name="T5" fmla="*/ 2147483646 h 548"/>
                <a:gd name="T6" fmla="*/ 2147483646 w 972"/>
                <a:gd name="T7" fmla="*/ 2147483646 h 548"/>
                <a:gd name="T8" fmla="*/ 2147483646 w 972"/>
                <a:gd name="T9" fmla="*/ 2147483646 h 548"/>
                <a:gd name="T10" fmla="*/ 2147483646 w 972"/>
                <a:gd name="T11" fmla="*/ 2147483646 h 548"/>
                <a:gd name="T12" fmla="*/ 2147483646 w 972"/>
                <a:gd name="T13" fmla="*/ 2147483646 h 548"/>
                <a:gd name="T14" fmla="*/ 2147483646 w 972"/>
                <a:gd name="T15" fmla="*/ 2147483646 h 548"/>
                <a:gd name="T16" fmla="*/ 2147483646 w 972"/>
                <a:gd name="T17" fmla="*/ 2147483646 h 548"/>
                <a:gd name="T18" fmla="*/ 2147483646 w 972"/>
                <a:gd name="T19" fmla="*/ 2147483646 h 548"/>
                <a:gd name="T20" fmla="*/ 2147483646 w 972"/>
                <a:gd name="T21" fmla="*/ 2147483646 h 548"/>
                <a:gd name="T22" fmla="*/ 2147483646 w 972"/>
                <a:gd name="T23" fmla="*/ 2147483646 h 548"/>
                <a:gd name="T24" fmla="*/ 2147483646 w 972"/>
                <a:gd name="T25" fmla="*/ 2147483646 h 548"/>
                <a:gd name="T26" fmla="*/ 2147483646 w 972"/>
                <a:gd name="T27" fmla="*/ 2147483646 h 548"/>
                <a:gd name="T28" fmla="*/ 2147483646 w 972"/>
                <a:gd name="T29" fmla="*/ 2147483646 h 548"/>
                <a:gd name="T30" fmla="*/ 2147483646 w 972"/>
                <a:gd name="T31" fmla="*/ 2147483646 h 548"/>
                <a:gd name="T32" fmla="*/ 2147483646 w 972"/>
                <a:gd name="T33" fmla="*/ 0 h 548"/>
                <a:gd name="T34" fmla="*/ 2147483646 w 972"/>
                <a:gd name="T35" fmla="*/ 2147483646 h 548"/>
                <a:gd name="T36" fmla="*/ 2147483646 w 972"/>
                <a:gd name="T37" fmla="*/ 2147483646 h 548"/>
                <a:gd name="T38" fmla="*/ 2147483646 w 972"/>
                <a:gd name="T39" fmla="*/ 2147483646 h 548"/>
                <a:gd name="T40" fmla="*/ 2147483646 w 972"/>
                <a:gd name="T41" fmla="*/ 2147483646 h 548"/>
                <a:gd name="T42" fmla="*/ 2147483646 w 972"/>
                <a:gd name="T43" fmla="*/ 2147483646 h 548"/>
                <a:gd name="T44" fmla="*/ 2147483646 w 972"/>
                <a:gd name="T45" fmla="*/ 2147483646 h 548"/>
                <a:gd name="T46" fmla="*/ 2147483646 w 972"/>
                <a:gd name="T47" fmla="*/ 2147483646 h 548"/>
                <a:gd name="T48" fmla="*/ 2147483646 w 972"/>
                <a:gd name="T49" fmla="*/ 2147483646 h 548"/>
                <a:gd name="T50" fmla="*/ 2147483646 w 972"/>
                <a:gd name="T51" fmla="*/ 2147483646 h 548"/>
                <a:gd name="T52" fmla="*/ 2147483646 w 972"/>
                <a:gd name="T53" fmla="*/ 2147483646 h 548"/>
                <a:gd name="T54" fmla="*/ 2147483646 w 972"/>
                <a:gd name="T55" fmla="*/ 2147483646 h 548"/>
                <a:gd name="T56" fmla="*/ 2147483646 w 972"/>
                <a:gd name="T57" fmla="*/ 2147483646 h 548"/>
                <a:gd name="T58" fmla="*/ 2147483646 w 972"/>
                <a:gd name="T59" fmla="*/ 2147483646 h 548"/>
                <a:gd name="T60" fmla="*/ 2147483646 w 972"/>
                <a:gd name="T61" fmla="*/ 2147483646 h 548"/>
                <a:gd name="T62" fmla="*/ 0 w 972"/>
                <a:gd name="T63" fmla="*/ 2147483646 h 548"/>
                <a:gd name="T64" fmla="*/ 2147483646 w 972"/>
                <a:gd name="T65" fmla="*/ 2147483646 h 548"/>
                <a:gd name="T66" fmla="*/ 2147483646 w 972"/>
                <a:gd name="T67" fmla="*/ 2147483646 h 548"/>
                <a:gd name="T68" fmla="*/ 2147483646 w 972"/>
                <a:gd name="T69" fmla="*/ 2147483646 h 548"/>
                <a:gd name="T70" fmla="*/ 2147483646 w 972"/>
                <a:gd name="T71" fmla="*/ 2147483646 h 548"/>
                <a:gd name="T72" fmla="*/ 2147483646 w 972"/>
                <a:gd name="T73" fmla="*/ 2147483646 h 548"/>
                <a:gd name="T74" fmla="*/ 2147483646 w 972"/>
                <a:gd name="T75" fmla="*/ 2147483646 h 548"/>
                <a:gd name="T76" fmla="*/ 2147483646 w 972"/>
                <a:gd name="T77" fmla="*/ 2147483646 h 548"/>
                <a:gd name="T78" fmla="*/ 2147483646 w 972"/>
                <a:gd name="T79" fmla="*/ 2147483646 h 548"/>
                <a:gd name="T80" fmla="*/ 2147483646 w 972"/>
                <a:gd name="T81" fmla="*/ 2147483646 h 548"/>
                <a:gd name="T82" fmla="*/ 2147483646 w 972"/>
                <a:gd name="T83" fmla="*/ 2147483646 h 548"/>
                <a:gd name="T84" fmla="*/ 2147483646 w 972"/>
                <a:gd name="T85" fmla="*/ 2147483646 h 548"/>
                <a:gd name="T86" fmla="*/ 2147483646 w 972"/>
                <a:gd name="T87" fmla="*/ 2147483646 h 548"/>
                <a:gd name="T88" fmla="*/ 2147483646 w 972"/>
                <a:gd name="T89" fmla="*/ 2147483646 h 548"/>
                <a:gd name="T90" fmla="*/ 2147483646 w 972"/>
                <a:gd name="T91" fmla="*/ 2147483646 h 548"/>
                <a:gd name="T92" fmla="*/ 2147483646 w 972"/>
                <a:gd name="T93" fmla="*/ 2147483646 h 548"/>
                <a:gd name="T94" fmla="*/ 2147483646 w 972"/>
                <a:gd name="T95" fmla="*/ 2147483646 h 548"/>
                <a:gd name="T96" fmla="*/ 2147483646 w 972"/>
                <a:gd name="T97" fmla="*/ 2147483646 h 548"/>
                <a:gd name="T98" fmla="*/ 2147483646 w 972"/>
                <a:gd name="T99" fmla="*/ 2147483646 h 548"/>
                <a:gd name="T100" fmla="*/ 2147483646 w 972"/>
                <a:gd name="T101" fmla="*/ 2147483646 h 548"/>
                <a:gd name="T102" fmla="*/ 2147483646 w 972"/>
                <a:gd name="T103" fmla="*/ 2147483646 h 548"/>
                <a:gd name="T104" fmla="*/ 2147483646 w 972"/>
                <a:gd name="T105" fmla="*/ 2147483646 h 548"/>
                <a:gd name="T106" fmla="*/ 2147483646 w 972"/>
                <a:gd name="T107" fmla="*/ 2147483646 h 54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77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xmlns="" id="{AC3FE53F-FCE8-4A2A-A91F-6B737B0D6F0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09650" y="676275"/>
            <a:ext cx="71247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xmlns="" id="{87B69238-5B0F-4C10-9F7D-FCC00F9150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09650" y="1806575"/>
            <a:ext cx="7124700" cy="405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2C6F23-908E-4AB9-94FD-FD3B859E06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37313" y="59515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8DBA4A-FA9D-4C52-9650-9C6CE076DD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1100" y="5951538"/>
            <a:ext cx="525621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75EF5D-69E5-4213-82F5-87E3D4C9E6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73088" y="5951538"/>
            <a:ext cx="6080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8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661E179-8BF6-41F4-95ED-47C59A73C1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0" r:id="rId1"/>
    <p:sldLayoutId id="2147484431" r:id="rId2"/>
    <p:sldLayoutId id="2147484432" r:id="rId3"/>
    <p:sldLayoutId id="2147484433" r:id="rId4"/>
    <p:sldLayoutId id="2147484434" r:id="rId5"/>
    <p:sldLayoutId id="2147484435" r:id="rId6"/>
    <p:sldLayoutId id="2147484436" r:id="rId7"/>
    <p:sldLayoutId id="2147484437" r:id="rId8"/>
    <p:sldLayoutId id="2147484440" r:id="rId9"/>
    <p:sldLayoutId id="2147484438" r:id="rId10"/>
    <p:sldLayoutId id="2147484439" r:id="rId11"/>
    <p:sldLayoutId id="2147484441" r:id="rId12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Trebuchet MS" pitchFamily="34" charset="0"/>
          <a:cs typeface="Trebuchet M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Trebuchet MS" pitchFamily="34" charset="0"/>
          <a:cs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Trebuchet MS" pitchFamily="34" charset="0"/>
          <a:cs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Trebuchet MS" pitchFamily="34" charset="0"/>
          <a:cs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Trebuchet MS" pitchFamily="34" charset="0"/>
          <a:cs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anose="05020102010507070707" pitchFamily="18" charset="2"/>
        <a:buChar char="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anose="05020102010507070707" pitchFamily="18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anose="05020102010507070707" pitchFamily="18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anose="05020102010507070707" pitchFamily="18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anose="05020102010507070707" pitchFamily="18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5" Type="http://schemas.openxmlformats.org/officeDocument/2006/relationships/image" Target="../media/image2.wmf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Relationship Id="rId5" Type="http://schemas.openxmlformats.org/officeDocument/2006/relationships/image" Target="../media/image2.wmf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rass">
            <a:extLst>
              <a:ext uri="{FF2B5EF4-FFF2-40B4-BE49-F238E27FC236}">
                <a16:creationId xmlns:a16="http://schemas.microsoft.com/office/drawing/2014/main" xmlns="" id="{60E2B97B-6FC7-4924-911E-5A179D41DA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POINSET2">
            <a:extLst>
              <a:ext uri="{FF2B5EF4-FFF2-40B4-BE49-F238E27FC236}">
                <a16:creationId xmlns:a16="http://schemas.microsoft.com/office/drawing/2014/main" xmlns="" id="{36B24976-CB55-4C62-8475-AF199BC70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-76200"/>
            <a:ext cx="22510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POINSET2">
            <a:extLst>
              <a:ext uri="{FF2B5EF4-FFF2-40B4-BE49-F238E27FC236}">
                <a16:creationId xmlns:a16="http://schemas.microsoft.com/office/drawing/2014/main" xmlns="" id="{F8117875-9F55-4815-8827-5B2BBFA3DE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831012" y="-277812"/>
            <a:ext cx="21875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WordArt 8">
            <a:extLst>
              <a:ext uri="{FF2B5EF4-FFF2-40B4-BE49-F238E27FC236}">
                <a16:creationId xmlns:a16="http://schemas.microsoft.com/office/drawing/2014/main" xmlns="" id="{2505312E-6032-4ADF-B8A1-A089CF52A85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0040" y="1371600"/>
            <a:ext cx="8503920" cy="304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49247"/>
              </a:avLst>
            </a:prstTxWarp>
          </a:bodyPr>
          <a:lstStyle/>
          <a:p>
            <a:pPr algn="ctr">
              <a:defRPr/>
            </a:pPr>
            <a:r>
              <a:rPr lang="en-US" sz="12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Times New Roman" pitchFamily="18" charset="0"/>
              </a:rPr>
              <a:t>MÔN : </a:t>
            </a:r>
            <a:r>
              <a:rPr lang="en-US" sz="12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Times New Roman" pitchFamily="18" charset="0"/>
              </a:rPr>
              <a:t>TOÁN - LỚP </a:t>
            </a:r>
            <a:r>
              <a:rPr lang="en-US" sz="1200" b="1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Times New Roman" pitchFamily="18" charset="0"/>
              </a:rPr>
              <a:t>3</a:t>
            </a:r>
            <a:endParaRPr lang="en-US" sz="900" b="1" kern="10" dirty="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n-US" sz="1400" b="1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Nhân</a:t>
            </a:r>
            <a:r>
              <a:rPr lang="en-US" sz="14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1400" b="1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số</a:t>
            </a:r>
            <a:r>
              <a:rPr lang="en-US" sz="14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1400" b="1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có</a:t>
            </a:r>
            <a:r>
              <a:rPr lang="en-US" sz="14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1400" b="1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bốn</a:t>
            </a:r>
            <a:r>
              <a:rPr lang="en-US" sz="14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1400" b="1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chữ</a:t>
            </a:r>
            <a:r>
              <a:rPr lang="en-US" sz="14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1400" b="1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số</a:t>
            </a:r>
            <a:r>
              <a:rPr lang="en-US" sz="14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1400" b="1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với</a:t>
            </a:r>
            <a:r>
              <a:rPr lang="en-US" sz="14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1400" b="1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số</a:t>
            </a:r>
            <a:r>
              <a:rPr lang="en-US" sz="14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1400" b="1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có</a:t>
            </a:r>
            <a:r>
              <a:rPr lang="en-US" sz="14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1400" b="1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một</a:t>
            </a:r>
            <a:r>
              <a:rPr lang="en-US" sz="14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1400" b="1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chữ</a:t>
            </a:r>
            <a:r>
              <a:rPr lang="en-US" sz="14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1400" b="1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số</a:t>
            </a:r>
            <a:r>
              <a:rPr lang="en-US" sz="14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  <a:r>
              <a:rPr lang="en-US" sz="105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 </a:t>
            </a:r>
            <a:r>
              <a:rPr lang="en-US" sz="1050" b="1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Tiếp</a:t>
            </a:r>
            <a:r>
              <a:rPr lang="en-US" sz="105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1050" b="1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theo</a:t>
            </a:r>
            <a:r>
              <a:rPr lang="en-US" sz="105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)</a:t>
            </a:r>
            <a:r>
              <a:rPr lang="en-US" sz="11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</a:p>
          <a:p>
            <a:pPr algn="ctr">
              <a:defRPr/>
            </a:pPr>
            <a:r>
              <a:rPr lang="en-US" sz="1100" b="1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và</a:t>
            </a:r>
            <a:r>
              <a:rPr lang="en-US" sz="11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LUYỆN TẬP </a:t>
            </a:r>
            <a:r>
              <a:rPr lang="en-US" sz="105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 Trang116)</a:t>
            </a:r>
            <a:endParaRPr lang="en-US" sz="1400" b="1" kern="10" dirty="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rgbClr val="CC33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custDataLst>
      <p:tags r:id="rId1"/>
    </p:custDataLst>
  </p:cSld>
  <p:clrMapOvr>
    <a:masterClrMapping/>
  </p:clrMapOvr>
  <p:transition advTm="23185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FF953EE-67FE-490D-8353-BF0447E80803}"/>
              </a:ext>
            </a:extLst>
          </p:cNvPr>
          <p:cNvSpPr txBox="1"/>
          <p:nvPr/>
        </p:nvSpPr>
        <p:spPr>
          <a:xfrm>
            <a:off x="381000" y="922338"/>
            <a:ext cx="28956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buFontTx/>
              <a:buAutoNum type="alphaLcParenR"/>
              <a:defRPr/>
            </a:pPr>
            <a:r>
              <a:rPr lang="en-US" sz="3600" b="1" dirty="0">
                <a:cs typeface="Times New Roman" pitchFamily="18" charset="0"/>
              </a:rPr>
              <a:t>  </a:t>
            </a:r>
            <a:r>
              <a:rPr lang="en-US" sz="3600" b="1" dirty="0" smtClean="0">
                <a:cs typeface="Times New Roman" pitchFamily="18" charset="0"/>
              </a:rPr>
              <a:t>1324 </a:t>
            </a:r>
            <a:r>
              <a:rPr lang="en-US" sz="3600" b="1" dirty="0">
                <a:cs typeface="Times New Roman" pitchFamily="18" charset="0"/>
              </a:rPr>
              <a:t>x </a:t>
            </a:r>
            <a:r>
              <a:rPr lang="en-US" sz="3600" b="1" dirty="0" smtClean="0">
                <a:cs typeface="Times New Roman" pitchFamily="18" charset="0"/>
              </a:rPr>
              <a:t>2</a:t>
            </a:r>
            <a:endParaRPr lang="en-US" sz="3600" b="1" dirty="0">
              <a:cs typeface="Times New Roman" pitchFamily="18" charset="0"/>
            </a:endParaRPr>
          </a:p>
          <a:p>
            <a:pPr>
              <a:defRPr/>
            </a:pPr>
            <a:r>
              <a:rPr lang="en-US" sz="3600" b="1" dirty="0">
                <a:cs typeface="Times New Roman" pitchFamily="18" charset="0"/>
              </a:rPr>
              <a:t>      </a:t>
            </a:r>
            <a:r>
              <a:rPr lang="en-US" sz="3600" b="1" dirty="0" smtClean="0">
                <a:cs typeface="Times New Roman" pitchFamily="18" charset="0"/>
              </a:rPr>
              <a:t>1719</a:t>
            </a:r>
            <a:r>
              <a:rPr lang="en-US" sz="3600" b="1" dirty="0" smtClean="0">
                <a:cs typeface="Times New Roman" pitchFamily="18" charset="0"/>
              </a:rPr>
              <a:t> </a:t>
            </a:r>
            <a:r>
              <a:rPr lang="en-US" sz="3600" b="1" dirty="0">
                <a:cs typeface="Times New Roman" pitchFamily="18" charset="0"/>
              </a:rPr>
              <a:t>x </a:t>
            </a:r>
            <a:r>
              <a:rPr lang="en-US" sz="3600" b="1" dirty="0" smtClean="0">
                <a:cs typeface="Times New Roman" pitchFamily="18" charset="0"/>
              </a:rPr>
              <a:t>4</a:t>
            </a:r>
            <a:endParaRPr lang="en-US" sz="3600" b="1" dirty="0">
              <a:cs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3C8E67F-3BA3-4921-8D21-DEDBA2856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9613" y="922338"/>
            <a:ext cx="2895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 </a:t>
            </a:r>
            <a:r>
              <a:rPr lang="en-US" altLang="vi-V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2308</a:t>
            </a:r>
            <a:r>
              <a:rPr lang="en-US" altLang="vi-V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vi-V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vi-V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1206</a:t>
            </a:r>
            <a:r>
              <a:rPr lang="en-US" altLang="vi-V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5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E1ACD86-D8FD-4C94-802C-85D1E53C8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76200"/>
            <a:ext cx="53514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altLang="vi-VN" sz="3600" b="1" dirty="0">
              <a:latin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4456472"/>
      </p:ext>
    </p:extLst>
  </p:cSld>
  <p:clrMapOvr>
    <a:masterClrMapping/>
  </p:clrMapOvr>
  <p:transition spd="slow" advTm="4904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xmlns="" id="{6E87D9AE-B3FD-47A5-BEEE-AB5BF03B9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447800"/>
            <a:ext cx="8534400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2600" b="1" i="1">
                <a:latin typeface="Arial" panose="020B0604020202020204" pitchFamily="34" charset="0"/>
                <a:cs typeface="Arial" panose="020B0604020202020204" pitchFamily="34" charset="0"/>
              </a:rPr>
              <a:t>Bài 2 : </a:t>
            </a:r>
            <a:r>
              <a:rPr lang="en-US" altLang="vi-VN" sz="2600" b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n-US" altLang="vi-VN" sz="2600" b="1" i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2600" b="1">
                <a:latin typeface="Arial" panose="020B0604020202020204" pitchFamily="34" charset="0"/>
                <a:cs typeface="Arial" panose="020B0604020202020204" pitchFamily="34" charset="0"/>
              </a:rPr>
              <a:t>mua 3 cái bút , mỗi cái bút giá 2500 đồng. An đưa cho cô bán hàng 8000 đồng . Hỏi cô bán hàng phải trả lại cho An bao nhiêu tiền ?</a:t>
            </a:r>
            <a:endParaRPr lang="vi-VN" altLang="vi-VN" sz="2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84A747C-45FA-4500-9268-95DD3990C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3521075"/>
            <a:ext cx="80264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2800" b="1" i="1" u="sng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 1</a:t>
            </a:r>
            <a:r>
              <a:rPr lang="en-US" altLang="vi-VN" sz="2800" b="1" i="1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:Tính số tiền 3 cái bút An mua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vi-VN" sz="2800" b="1" i="1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14A4EBF5-7B39-41AD-A46B-9C766280E718}"/>
              </a:ext>
            </a:extLst>
          </p:cNvPr>
          <p:cNvCxnSpPr/>
          <p:nvPr/>
        </p:nvCxnSpPr>
        <p:spPr>
          <a:xfrm>
            <a:off x="1524000" y="2057400"/>
            <a:ext cx="7086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82D6E080-18B4-43D3-B9D4-639A091CC6B4}"/>
              </a:ext>
            </a:extLst>
          </p:cNvPr>
          <p:cNvCxnSpPr/>
          <p:nvPr/>
        </p:nvCxnSpPr>
        <p:spPr>
          <a:xfrm>
            <a:off x="457200" y="2590800"/>
            <a:ext cx="5715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35BCE5FF-3518-4B90-ADD6-5C5514929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447800"/>
            <a:ext cx="8534400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2600" b="1" i="1">
                <a:latin typeface="Arial" panose="020B0604020202020204" pitchFamily="34" charset="0"/>
                <a:cs typeface="Arial" panose="020B0604020202020204" pitchFamily="34" charset="0"/>
              </a:rPr>
              <a:t>Bài 2 : </a:t>
            </a:r>
            <a:r>
              <a:rPr lang="en-US" altLang="vi-VN" sz="2600" b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n-US" altLang="vi-VN" sz="2600" b="1" i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2600" b="1">
                <a:latin typeface="Arial" panose="020B0604020202020204" pitchFamily="34" charset="0"/>
                <a:cs typeface="Arial" panose="020B0604020202020204" pitchFamily="34" charset="0"/>
              </a:rPr>
              <a:t>mua 3 cái bút , mỗi cái bút giá 2500 đồng. An đưa cho cô bán hàng 8000 đồng . </a:t>
            </a:r>
            <a:r>
              <a:rPr lang="en-US" altLang="vi-VN" sz="2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 cô bán hàng phải trả lại cho An bao nhiêu tiền ?</a:t>
            </a:r>
            <a:endParaRPr lang="vi-VN" altLang="vi-VN" sz="26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90C1C9BD-643A-4F3D-B1C5-B682FF9DE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4419600"/>
            <a:ext cx="9067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2800" b="1" i="1" u="sng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 2</a:t>
            </a:r>
            <a:r>
              <a:rPr lang="en-US" altLang="vi-VN" sz="2800" b="1" i="1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Tính số tiền cô bán hàng phải trả lại cho An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2800" b="1" i="1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(Tức là số tiền còn lại của An)</a:t>
            </a:r>
            <a:endParaRPr lang="vi-VN" altLang="vi-VN" sz="2800" b="1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AF3CA4BF-5B80-4633-A0F8-DAE585F5E0FE}"/>
              </a:ext>
            </a:extLst>
          </p:cNvPr>
          <p:cNvSpPr/>
          <p:nvPr/>
        </p:nvSpPr>
        <p:spPr>
          <a:xfrm>
            <a:off x="2571388" y="609600"/>
            <a:ext cx="40012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32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b="1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2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(</a:t>
            </a:r>
            <a:r>
              <a:rPr lang="en-US" sz="3200" b="1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trang</a:t>
            </a:r>
            <a:r>
              <a:rPr lang="en-US" sz="32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116)</a:t>
            </a:r>
          </a:p>
        </p:txBody>
      </p:sp>
    </p:spTree>
    <p:custDataLst>
      <p:tags r:id="rId1"/>
    </p:custDataLst>
  </p:cSld>
  <p:clrMapOvr>
    <a:masterClrMapping/>
  </p:clrMapOvr>
  <p:transition spd="slow" advTm="16153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2" grpId="0"/>
      <p:bldP spid="24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093887A-087F-473C-A0D8-DFFAE4866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716088"/>
            <a:ext cx="335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3600" b="1">
                <a:latin typeface=".VnTime" panose="020B7200000000000000" pitchFamily="34" charset="0"/>
              </a:rPr>
              <a:t>Bµi 3. T×m </a:t>
            </a:r>
            <a:r>
              <a:rPr lang="en-US" altLang="vi-VN" sz="4800" b="1" i="1">
                <a:latin typeface=".VnTime" panose="020B7200000000000000" pitchFamily="34" charset="0"/>
                <a:cs typeface="Times New Roman" panose="02020603050405020304" pitchFamily="18" charset="0"/>
              </a:rPr>
              <a:t>x</a:t>
            </a:r>
            <a:r>
              <a:rPr lang="en-US" altLang="vi-VN" sz="3600" b="1">
                <a:latin typeface=".VnTime" panose="020B7200000000000000" pitchFamily="34" charset="0"/>
              </a:rPr>
              <a:t>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4275C1A-E31A-4153-A326-EDF284193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" y="2819400"/>
            <a:ext cx="3733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4000" b="1">
                <a:latin typeface=".VnTime" panose="020B7200000000000000" pitchFamily="34" charset="0"/>
              </a:rPr>
              <a:t>a. </a:t>
            </a:r>
            <a:r>
              <a:rPr lang="en-US" altLang="vi-VN" sz="4800" b="1" i="1">
                <a:latin typeface=".VnTime" panose="020B7200000000000000" pitchFamily="34" charset="0"/>
              </a:rPr>
              <a:t>  </a:t>
            </a:r>
            <a:r>
              <a:rPr lang="en-US" altLang="vi-VN" sz="4000" b="1">
                <a:latin typeface=".VnTime" panose="020B7200000000000000" pitchFamily="34" charset="0"/>
              </a:rPr>
              <a:t> : 3 = 1527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0BF6692-41E6-4BB9-A742-1AE7DFF64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819400"/>
            <a:ext cx="3530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4000" b="1">
                <a:latin typeface=".VnTime" panose="020B7200000000000000" pitchFamily="34" charset="0"/>
              </a:rPr>
              <a:t>b. </a:t>
            </a:r>
            <a:r>
              <a:rPr lang="en-US" altLang="vi-VN" sz="4800" b="1" i="1">
                <a:latin typeface=".VnTime" panose="020B7200000000000000" pitchFamily="34" charset="0"/>
              </a:rPr>
              <a:t>   </a:t>
            </a:r>
            <a:r>
              <a:rPr lang="en-US" altLang="vi-VN" sz="4000" b="1">
                <a:latin typeface=".VnTime" panose="020B7200000000000000" pitchFamily="34" charset="0"/>
              </a:rPr>
              <a:t>: 4 = 1823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019F141-9D4D-49ED-B689-1A50FD9C8685}"/>
              </a:ext>
            </a:extLst>
          </p:cNvPr>
          <p:cNvSpPr/>
          <p:nvPr/>
        </p:nvSpPr>
        <p:spPr>
          <a:xfrm>
            <a:off x="2571388" y="609600"/>
            <a:ext cx="40012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32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b="1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2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(</a:t>
            </a:r>
            <a:r>
              <a:rPr lang="en-US" sz="3200" b="1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trang</a:t>
            </a:r>
            <a:r>
              <a:rPr lang="en-US" sz="32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116)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FAE610AC-6CA9-4802-AB60-8852F2BEF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6200" y="2827338"/>
            <a:ext cx="10922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4000" b="1">
                <a:latin typeface=".VnTime" panose="020B7200000000000000" pitchFamily="34" charset="0"/>
              </a:rPr>
              <a:t>    </a:t>
            </a:r>
            <a:r>
              <a:rPr lang="en-US" altLang="vi-VN" sz="4800" b="1" i="1">
                <a:latin typeface=".VnTime" panose="020B7200000000000000" pitchFamily="34" charset="0"/>
              </a:rPr>
              <a:t>x</a:t>
            </a:r>
            <a:r>
              <a:rPr lang="en-US" altLang="vi-VN" sz="4000" b="1">
                <a:latin typeface=".VnTime" panose="020B7200000000000000" pitchFamily="34" charset="0"/>
              </a:rPr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085836E4-DED0-472A-96C7-8D04A2CC1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" y="2819400"/>
            <a:ext cx="1320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4000" b="1">
                <a:latin typeface=".VnTime" panose="020B7200000000000000" pitchFamily="34" charset="0"/>
              </a:rPr>
              <a:t>   </a:t>
            </a:r>
            <a:r>
              <a:rPr lang="en-US" altLang="vi-VN" sz="4800" b="1" i="1">
                <a:latin typeface=".VnTime" panose="020B7200000000000000" pitchFamily="34" charset="0"/>
              </a:rPr>
              <a:t> x</a:t>
            </a:r>
            <a:r>
              <a:rPr lang="en-US" altLang="vi-VN" sz="4000" b="1">
                <a:latin typeface=".VnTime" panose="020B7200000000000000" pitchFamily="34" charset="0"/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ransition advTm="6103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4" grpId="0"/>
      <p:bldP spid="14" grpId="1"/>
      <p:bldP spid="15" grpId="0"/>
      <p:bldP spid="15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grass">
            <a:extLst>
              <a:ext uri="{FF2B5EF4-FFF2-40B4-BE49-F238E27FC236}">
                <a16:creationId xmlns:a16="http://schemas.microsoft.com/office/drawing/2014/main" xmlns="" id="{CF1E4429-20AB-410C-88B8-5F1605F580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3" descr="POINSET2">
            <a:extLst>
              <a:ext uri="{FF2B5EF4-FFF2-40B4-BE49-F238E27FC236}">
                <a16:creationId xmlns:a16="http://schemas.microsoft.com/office/drawing/2014/main" xmlns="" id="{16773AA3-035A-47C6-ACA4-BFA254848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-76200"/>
            <a:ext cx="22510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4" descr="POINSET2">
            <a:extLst>
              <a:ext uri="{FF2B5EF4-FFF2-40B4-BE49-F238E27FC236}">
                <a16:creationId xmlns:a16="http://schemas.microsoft.com/office/drawing/2014/main" xmlns="" id="{BCB942C0-9623-4CDA-886C-535DFA3144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831012" y="-277812"/>
            <a:ext cx="21875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3" descr="POINSET2">
            <a:extLst>
              <a:ext uri="{FF2B5EF4-FFF2-40B4-BE49-F238E27FC236}">
                <a16:creationId xmlns:a16="http://schemas.microsoft.com/office/drawing/2014/main" xmlns="" id="{A1D3B9FA-6836-46C0-B3BB-75DE4D364E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2510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Rectangle 1">
            <a:extLst>
              <a:ext uri="{FF2B5EF4-FFF2-40B4-BE49-F238E27FC236}">
                <a16:creationId xmlns:a16="http://schemas.microsoft.com/office/drawing/2014/main" xmlns="" id="{887C6C75-72C9-415D-8E96-966690A86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249363"/>
            <a:ext cx="6781800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Char char="-"/>
            </a:pPr>
            <a:r>
              <a:rPr lang="en-US" altLang="vi-VN" b="1">
                <a:latin typeface="Times New Roman" panose="02020603050405020304" pitchFamily="18" charset="0"/>
              </a:rPr>
              <a:t>Ôn tập cách nhân “Số có 4 chữ số với số có 1 chữ số”.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Char char="-"/>
            </a:pPr>
            <a:r>
              <a:rPr lang="en-US" altLang="vi-VN" b="1">
                <a:latin typeface="Times New Roman" panose="02020603050405020304" pitchFamily="18" charset="0"/>
              </a:rPr>
              <a:t>Hoàn thành các bài tập còn lại và chữa lại bài sai.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Char char="-"/>
            </a:pPr>
            <a:r>
              <a:rPr lang="en-US" altLang="vi-VN" b="1">
                <a:latin typeface="Times New Roman" panose="02020603050405020304" pitchFamily="18" charset="0"/>
              </a:rPr>
              <a:t>Luyện tập thêm trên trang web: olm.vn.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18A8A42-D3F3-4B0C-92F5-FCD4BC1A210C}"/>
              </a:ext>
            </a:extLst>
          </p:cNvPr>
          <p:cNvSpPr/>
          <p:nvPr/>
        </p:nvSpPr>
        <p:spPr>
          <a:xfrm>
            <a:off x="1371600" y="4410114"/>
            <a:ext cx="6781800" cy="110799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600" b="1" dirty="0" err="1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ZapfChancery-Medium" pitchFamily="2" charset="0"/>
                <a:ea typeface="ZapfChancery-Medium" pitchFamily="2" charset="0"/>
                <a:cs typeface="ZapfChancery-Medium" pitchFamily="2" charset="0"/>
              </a:rPr>
              <a:t>Tạm</a:t>
            </a:r>
            <a:r>
              <a:rPr lang="en-US" sz="6600" b="1" dirty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ZapfChancery-Medium" pitchFamily="2" charset="0"/>
                <a:ea typeface="ZapfChancery-Medium" pitchFamily="2" charset="0"/>
                <a:cs typeface="ZapfChancery-Medium" pitchFamily="2" charset="0"/>
              </a:rPr>
              <a:t> </a:t>
            </a:r>
            <a:r>
              <a:rPr lang="en-US" sz="6600" b="1" dirty="0" err="1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ZapfChancery-Medium" pitchFamily="2" charset="0"/>
                <a:ea typeface="ZapfChancery-Medium" pitchFamily="2" charset="0"/>
                <a:cs typeface="ZapfChancery-Medium" pitchFamily="2" charset="0"/>
              </a:rPr>
              <a:t>biệt</a:t>
            </a:r>
            <a:r>
              <a:rPr lang="en-US" sz="6600" b="1" dirty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ZapfChancery-Medium" pitchFamily="2" charset="0"/>
                <a:ea typeface="ZapfChancery-Medium" pitchFamily="2" charset="0"/>
                <a:cs typeface="ZapfChancery-Medium" pitchFamily="2" charset="0"/>
              </a:rPr>
              <a:t> </a:t>
            </a:r>
            <a:r>
              <a:rPr lang="en-US" sz="6600" b="1" dirty="0" err="1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ZapfChancery-Medium" pitchFamily="2" charset="0"/>
                <a:ea typeface="ZapfChancery-Medium" pitchFamily="2" charset="0"/>
                <a:cs typeface="ZapfChancery-Medium" pitchFamily="2" charset="0"/>
              </a:rPr>
              <a:t>các</a:t>
            </a:r>
            <a:r>
              <a:rPr lang="en-US" sz="6600" b="1" dirty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ZapfChancery-Medium" pitchFamily="2" charset="0"/>
                <a:ea typeface="ZapfChancery-Medium" pitchFamily="2" charset="0"/>
                <a:cs typeface="ZapfChancery-Medium" pitchFamily="2" charset="0"/>
              </a:rPr>
              <a:t> con!</a:t>
            </a:r>
          </a:p>
        </p:txBody>
      </p:sp>
      <p:sp>
        <p:nvSpPr>
          <p:cNvPr id="20488" name="Rectangle 7">
            <a:extLst>
              <a:ext uri="{FF2B5EF4-FFF2-40B4-BE49-F238E27FC236}">
                <a16:creationId xmlns:a16="http://schemas.microsoft.com/office/drawing/2014/main" xmlns="" id="{473CA9A6-FDED-41E5-8662-670ADB111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3475" y="446088"/>
            <a:ext cx="50641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</a:rPr>
              <a:t>CỦNG CỐ - DẶN DÒ</a:t>
            </a:r>
          </a:p>
        </p:txBody>
      </p:sp>
    </p:spTree>
    <p:custDataLst>
      <p:tags r:id="rId1"/>
    </p:custDataLst>
  </p:cSld>
  <p:clrMapOvr>
    <a:masterClrMapping/>
  </p:clrMapOvr>
  <p:transition advTm="27595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xmlns="" id="{2C1B58F6-17F4-4290-98DF-F64E1D775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1338" y="762000"/>
            <a:ext cx="4665662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 bài học: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xmlns="" id="{6ED98680-2F40-4E29-B4F7-6EDBDA453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079625"/>
            <a:ext cx="8382000" cy="184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2800" b="1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Biết thực hiện phép nhân số có bốn chữ số      với số có một chữ số (có nhớ hai lần không liền nhau)</a:t>
            </a:r>
          </a:p>
          <a:p>
            <a:pPr algn="just"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endParaRPr lang="en-US" altLang="vi-VN" sz="2000" b="1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xmlns="" id="{576EEBB1-1FE0-46DA-BE50-336794E79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994025"/>
            <a:ext cx="8382000" cy="1046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endParaRPr lang="en-US" altLang="vi-VN" sz="2000" b="1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2800" b="1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Giải các bài toán có liên quan.</a:t>
            </a:r>
          </a:p>
        </p:txBody>
      </p:sp>
    </p:spTree>
    <p:custDataLst>
      <p:tags r:id="rId1"/>
    </p:custDataLst>
  </p:cSld>
  <p:clrMapOvr>
    <a:masterClrMapping/>
  </p:clrMapOvr>
  <p:transition spd="slow" advTm="2103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>
            <a:extLst>
              <a:ext uri="{FF2B5EF4-FFF2-40B4-BE49-F238E27FC236}">
                <a16:creationId xmlns:a16="http://schemas.microsoft.com/office/drawing/2014/main" xmlns="" id="{7EF70D9C-01BF-4267-B424-07E24AC17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0"/>
            <a:ext cx="1219200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vi-VN" b="1">
                <a:latin typeface="Times New Roman" panose="02020603050405020304" pitchFamily="18" charset="0"/>
              </a:rPr>
              <a:t>Tính:</a:t>
            </a:r>
          </a:p>
          <a:p>
            <a:pPr algn="just">
              <a:spcAft>
                <a:spcPct val="0"/>
              </a:spcAft>
              <a:buClrTx/>
              <a:buFontTx/>
              <a:buNone/>
            </a:pPr>
            <a:endParaRPr lang="en-US" altLang="vi-VN" sz="3100" b="1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9" name="Text Box 18">
            <a:extLst>
              <a:ext uri="{FF2B5EF4-FFF2-40B4-BE49-F238E27FC236}">
                <a16:creationId xmlns:a16="http://schemas.microsoft.com/office/drawing/2014/main" xmlns="" id="{F8014E38-553A-4A55-BBC7-CA741EBFE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975" y="3733800"/>
            <a:ext cx="1089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6039</a:t>
            </a:r>
          </a:p>
        </p:txBody>
      </p:sp>
      <p:grpSp>
        <p:nvGrpSpPr>
          <p:cNvPr id="2" name="Group 19">
            <a:extLst>
              <a:ext uri="{FF2B5EF4-FFF2-40B4-BE49-F238E27FC236}">
                <a16:creationId xmlns:a16="http://schemas.microsoft.com/office/drawing/2014/main" xmlns="" id="{DC57984C-80AC-43C1-AF04-01814DC1A215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2667000"/>
            <a:ext cx="2667000" cy="1071563"/>
            <a:chOff x="288" y="1545"/>
            <a:chExt cx="1680" cy="675"/>
          </a:xfrm>
        </p:grpSpPr>
        <p:sp>
          <p:nvSpPr>
            <p:cNvPr id="8216" name="Text Box 20">
              <a:extLst>
                <a:ext uri="{FF2B5EF4-FFF2-40B4-BE49-F238E27FC236}">
                  <a16:creationId xmlns:a16="http://schemas.microsoft.com/office/drawing/2014/main" xmlns="" id="{2B1C6C7D-7F7E-4A5A-8EDA-9D6811927A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1545"/>
              <a:ext cx="122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vi-VN" sz="2800" b="1">
                  <a:latin typeface="Arial" panose="020B0604020202020204" pitchFamily="34" charset="0"/>
                  <a:cs typeface="Arial" panose="020B0604020202020204" pitchFamily="34" charset="0"/>
                </a:rPr>
                <a:t>        2013</a:t>
              </a:r>
            </a:p>
          </p:txBody>
        </p:sp>
        <p:sp>
          <p:nvSpPr>
            <p:cNvPr id="8217" name="Text Box 21">
              <a:extLst>
                <a:ext uri="{FF2B5EF4-FFF2-40B4-BE49-F238E27FC236}">
                  <a16:creationId xmlns:a16="http://schemas.microsoft.com/office/drawing/2014/main" xmlns="" id="{051B89A2-6C04-4E8B-83CF-415CC0CA69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1792"/>
              <a:ext cx="61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vi-VN" sz="2800" b="1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8218" name="Text Box 22">
              <a:extLst>
                <a:ext uri="{FF2B5EF4-FFF2-40B4-BE49-F238E27FC236}">
                  <a16:creationId xmlns:a16="http://schemas.microsoft.com/office/drawing/2014/main" xmlns="" id="{10230F33-E3B8-402F-8186-4D30F1455C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1893"/>
              <a:ext cx="120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vi-VN" sz="2800" b="1">
                  <a:latin typeface="Arial" panose="020B0604020202020204" pitchFamily="34" charset="0"/>
                  <a:cs typeface="Arial" panose="020B0604020202020204" pitchFamily="34" charset="0"/>
                </a:rPr>
                <a:t>      3</a:t>
              </a:r>
            </a:p>
          </p:txBody>
        </p:sp>
        <p:sp>
          <p:nvSpPr>
            <p:cNvPr id="4120" name="Line 23">
              <a:extLst>
                <a:ext uri="{FF2B5EF4-FFF2-40B4-BE49-F238E27FC236}">
                  <a16:creationId xmlns:a16="http://schemas.microsoft.com/office/drawing/2014/main" xmlns="" id="{98878E14-8519-4060-8983-383CAEA30D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2217"/>
              <a:ext cx="696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912" name="Rectangle 24">
            <a:extLst>
              <a:ext uri="{FF2B5EF4-FFF2-40B4-BE49-F238E27FC236}">
                <a16:creationId xmlns:a16="http://schemas.microsoft.com/office/drawing/2014/main" xmlns="" id="{AD19C4B6-50C4-41C5-871C-1C0397865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800600"/>
            <a:ext cx="2819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2800" b="1">
                <a:latin typeface="Times New Roman" panose="02020603050405020304" pitchFamily="18" charset="0"/>
              </a:rPr>
              <a:t>2013 x 3 = 6039</a:t>
            </a:r>
          </a:p>
        </p:txBody>
      </p:sp>
      <p:sp>
        <p:nvSpPr>
          <p:cNvPr id="4102" name="Text Box 25">
            <a:extLst>
              <a:ext uri="{FF2B5EF4-FFF2-40B4-BE49-F238E27FC236}">
                <a16:creationId xmlns:a16="http://schemas.microsoft.com/office/drawing/2014/main" xmlns="" id="{BB67DF85-65DD-4F6A-AE5C-9568D5571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1675" y="3810000"/>
            <a:ext cx="10001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5080</a:t>
            </a:r>
          </a:p>
        </p:txBody>
      </p:sp>
      <p:grpSp>
        <p:nvGrpSpPr>
          <p:cNvPr id="3" name="Group 26">
            <a:extLst>
              <a:ext uri="{FF2B5EF4-FFF2-40B4-BE49-F238E27FC236}">
                <a16:creationId xmlns:a16="http://schemas.microsoft.com/office/drawing/2014/main" xmlns="" id="{601A99E6-2295-4A05-A1AC-3886C89B4069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2743200"/>
            <a:ext cx="2438400" cy="1071563"/>
            <a:chOff x="432" y="1545"/>
            <a:chExt cx="1536" cy="675"/>
          </a:xfrm>
        </p:grpSpPr>
        <p:sp>
          <p:nvSpPr>
            <p:cNvPr id="8212" name="Text Box 27">
              <a:extLst>
                <a:ext uri="{FF2B5EF4-FFF2-40B4-BE49-F238E27FC236}">
                  <a16:creationId xmlns:a16="http://schemas.microsoft.com/office/drawing/2014/main" xmlns="" id="{17792C20-AC76-4D5F-B04A-04EA344C55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545"/>
              <a:ext cx="115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vi-VN" sz="2800" b="1">
                  <a:latin typeface="Arial" panose="020B0604020202020204" pitchFamily="34" charset="0"/>
                  <a:cs typeface="Arial" panose="020B0604020202020204" pitchFamily="34" charset="0"/>
                </a:rPr>
                <a:t>      1016</a:t>
              </a:r>
            </a:p>
          </p:txBody>
        </p:sp>
        <p:sp>
          <p:nvSpPr>
            <p:cNvPr id="8213" name="Text Box 28">
              <a:extLst>
                <a:ext uri="{FF2B5EF4-FFF2-40B4-BE49-F238E27FC236}">
                  <a16:creationId xmlns:a16="http://schemas.microsoft.com/office/drawing/2014/main" xmlns="" id="{E1F4708E-3134-4C1F-A2C2-E7F42F76FA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2" y="1792"/>
              <a:ext cx="73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vi-VN" sz="2800" b="1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8214" name="Text Box 29">
              <a:extLst>
                <a:ext uri="{FF2B5EF4-FFF2-40B4-BE49-F238E27FC236}">
                  <a16:creationId xmlns:a16="http://schemas.microsoft.com/office/drawing/2014/main" xmlns="" id="{9AD5BAB9-9E2A-4C30-9CDA-15765F4221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1893"/>
              <a:ext cx="120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vi-VN" sz="2800" b="1">
                  <a:latin typeface="Arial" panose="020B0604020202020204" pitchFamily="34" charset="0"/>
                  <a:cs typeface="Arial" panose="020B0604020202020204" pitchFamily="34" charset="0"/>
                </a:rPr>
                <a:t>      5</a:t>
              </a:r>
            </a:p>
          </p:txBody>
        </p:sp>
        <p:sp>
          <p:nvSpPr>
            <p:cNvPr id="4116" name="Line 30">
              <a:extLst>
                <a:ext uri="{FF2B5EF4-FFF2-40B4-BE49-F238E27FC236}">
                  <a16:creationId xmlns:a16="http://schemas.microsoft.com/office/drawing/2014/main" xmlns="" id="{1B568057-15A1-4BB2-964D-C8CAD11FC1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8" y="2220"/>
              <a:ext cx="696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919" name="Rectangle 31">
            <a:extLst>
              <a:ext uri="{FF2B5EF4-FFF2-40B4-BE49-F238E27FC236}">
                <a16:creationId xmlns:a16="http://schemas.microsoft.com/office/drawing/2014/main" xmlns="" id="{3DB81ADC-B8C4-4C24-A162-ECD1AC330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800600"/>
            <a:ext cx="2819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2800" b="1">
                <a:latin typeface="Times New Roman" panose="02020603050405020304" pitchFamily="18" charset="0"/>
              </a:rPr>
              <a:t>1016 x 5 = 5080</a:t>
            </a:r>
          </a:p>
        </p:txBody>
      </p:sp>
      <p:grpSp>
        <p:nvGrpSpPr>
          <p:cNvPr id="5" name="Group 39">
            <a:extLst>
              <a:ext uri="{FF2B5EF4-FFF2-40B4-BE49-F238E27FC236}">
                <a16:creationId xmlns:a16="http://schemas.microsoft.com/office/drawing/2014/main" xmlns="" id="{0510EB33-44C3-4861-B6A3-BC7B0E0153C4}"/>
              </a:ext>
            </a:extLst>
          </p:cNvPr>
          <p:cNvGrpSpPr>
            <a:grpSpLocks/>
          </p:cNvGrpSpPr>
          <p:nvPr/>
        </p:nvGrpSpPr>
        <p:grpSpPr bwMode="auto">
          <a:xfrm rot="-711425">
            <a:off x="3321050" y="1909763"/>
            <a:ext cx="1809750" cy="1419225"/>
            <a:chOff x="3281" y="1056"/>
            <a:chExt cx="903" cy="912"/>
          </a:xfrm>
        </p:grpSpPr>
        <p:sp>
          <p:nvSpPr>
            <p:cNvPr id="8210" name="AutoShape 40">
              <a:extLst>
                <a:ext uri="{FF2B5EF4-FFF2-40B4-BE49-F238E27FC236}">
                  <a16:creationId xmlns:a16="http://schemas.microsoft.com/office/drawing/2014/main" xmlns="" id="{E383E8F5-5FA6-4E3E-961A-2AE00357BB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056"/>
              <a:ext cx="672" cy="912"/>
            </a:xfrm>
            <a:prstGeom prst="cloudCallout">
              <a:avLst>
                <a:gd name="adj1" fmla="val -92560"/>
                <a:gd name="adj2" fmla="val 17764"/>
              </a:avLst>
            </a:prstGeom>
            <a:solidFill>
              <a:srgbClr val="FF99FF"/>
            </a:solidFill>
            <a:ln>
              <a:noFill/>
            </a:ln>
            <a:effectLst>
              <a:prstShdw prst="shdw17" dist="17961" dir="2700000">
                <a:srgbClr val="995C99"/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endParaRPr lang="vi-VN" altLang="vi-VN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8211" name="Text Box 41">
              <a:extLst>
                <a:ext uri="{FF2B5EF4-FFF2-40B4-BE49-F238E27FC236}">
                  <a16:creationId xmlns:a16="http://schemas.microsoft.com/office/drawing/2014/main" xmlns="" id="{26FCDAEA-5529-4AE6-8625-F32E4F37D1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711425">
              <a:off x="3281" y="1199"/>
              <a:ext cx="903" cy="5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vi-VN" sz="2400" b="1">
                  <a:latin typeface="Arial" panose="020B0604020202020204" pitchFamily="34" charset="0"/>
                  <a:cs typeface="Arial" panose="020B0604020202020204" pitchFamily="34" charset="0"/>
                </a:rPr>
                <a:t>  Không nhớ</a:t>
              </a:r>
            </a:p>
          </p:txBody>
        </p:sp>
      </p:grpSp>
      <p:grpSp>
        <p:nvGrpSpPr>
          <p:cNvPr id="7" name="Group 45">
            <a:extLst>
              <a:ext uri="{FF2B5EF4-FFF2-40B4-BE49-F238E27FC236}">
                <a16:creationId xmlns:a16="http://schemas.microsoft.com/office/drawing/2014/main" xmlns="" id="{EF480DD1-EEAA-46BC-A187-F98E7199395B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2057400"/>
            <a:ext cx="1371600" cy="1066800"/>
            <a:chOff x="4848" y="1056"/>
            <a:chExt cx="672" cy="672"/>
          </a:xfrm>
        </p:grpSpPr>
        <p:sp>
          <p:nvSpPr>
            <p:cNvPr id="8208" name="AutoShape 46">
              <a:extLst>
                <a:ext uri="{FF2B5EF4-FFF2-40B4-BE49-F238E27FC236}">
                  <a16:creationId xmlns:a16="http://schemas.microsoft.com/office/drawing/2014/main" xmlns="" id="{6F5362BC-38F6-4367-B1A7-DD3A300302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1056"/>
              <a:ext cx="672" cy="672"/>
            </a:xfrm>
            <a:prstGeom prst="cloudCallout">
              <a:avLst>
                <a:gd name="adj1" fmla="val -46431"/>
                <a:gd name="adj2" fmla="val 61606"/>
              </a:avLst>
            </a:prstGeom>
            <a:solidFill>
              <a:srgbClr val="FFFF00"/>
            </a:solidFill>
            <a:ln>
              <a:noFill/>
            </a:ln>
            <a:effectLst>
              <a:prstShdw prst="shdw17" dist="17961" dir="2700000">
                <a:srgbClr val="999900"/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endParaRPr lang="vi-VN" altLang="vi-VN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8209" name="Text Box 47">
              <a:extLst>
                <a:ext uri="{FF2B5EF4-FFF2-40B4-BE49-F238E27FC236}">
                  <a16:creationId xmlns:a16="http://schemas.microsoft.com/office/drawing/2014/main" xmlns="" id="{C02D3E2D-92E2-4A1A-B9EC-5296C57BAB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23" y="1066"/>
              <a:ext cx="528" cy="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vi-VN" sz="2800" b="1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vi-VN" sz="2400" b="1">
                  <a:latin typeface="Arial" panose="020B0604020202020204" pitchFamily="34" charset="0"/>
                  <a:cs typeface="Arial" panose="020B0604020202020204" pitchFamily="34" charset="0"/>
                </a:rPr>
                <a:t>Nhớ 1 lần</a:t>
              </a:r>
            </a:p>
          </p:txBody>
        </p:sp>
      </p:grpSp>
      <p:sp>
        <p:nvSpPr>
          <p:cNvPr id="8203" name="Rectangle 7">
            <a:extLst>
              <a:ext uri="{FF2B5EF4-FFF2-40B4-BE49-F238E27FC236}">
                <a16:creationId xmlns:a16="http://schemas.microsoft.com/office/drawing/2014/main" xmlns="" id="{5EC27952-8C2E-4F59-A606-1AC8FC0C4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0" y="533400"/>
            <a:ext cx="4381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ÔN BÀI </a:t>
            </a: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CŨ</a:t>
            </a:r>
          </a:p>
        </p:txBody>
      </p:sp>
    </p:spTree>
    <p:custDataLst>
      <p:tags r:id="rId1"/>
    </p:custDataLst>
  </p:cSld>
  <p:clrMapOvr>
    <a:masterClrMapping/>
  </p:clrMapOvr>
  <p:transition spd="slow" advTm="8202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/>
      <p:bldP spid="37912" grpId="0"/>
      <p:bldP spid="4102" grpId="0"/>
      <p:bldP spid="379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>
            <a:extLst>
              <a:ext uri="{FF2B5EF4-FFF2-40B4-BE49-F238E27FC236}">
                <a16:creationId xmlns:a16="http://schemas.microsoft.com/office/drawing/2014/main" xmlns="" id="{339F243A-1722-4DD6-8CFA-D6EEDBB87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066800"/>
            <a:ext cx="2514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</a:rPr>
              <a:t>1427 x 3 = ? 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xmlns="" id="{61CF2CBC-60F9-410C-910A-E72928F67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28600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</a:rPr>
              <a:t>1427  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D0F1596A-AAED-4880-A621-CBE990727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8956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</a:rPr>
              <a:t> 3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xmlns="" id="{96C91746-B057-4BC4-8EDF-5AA47E757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667000"/>
            <a:ext cx="533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</a:rPr>
              <a:t> x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xmlns="" id="{5F46D681-712D-49DC-87D1-BD8A4F0D6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149600"/>
            <a:ext cx="533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xmlns="" id="{F1905F4F-C12D-4121-8046-C386BF894B6C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2590800"/>
            <a:ext cx="1416050" cy="909638"/>
            <a:chOff x="1536" y="2832"/>
            <a:chExt cx="1802" cy="573"/>
          </a:xfrm>
        </p:grpSpPr>
        <p:sp>
          <p:nvSpPr>
            <p:cNvPr id="9228" name="Line 9">
              <a:extLst>
                <a:ext uri="{FF2B5EF4-FFF2-40B4-BE49-F238E27FC236}">
                  <a16:creationId xmlns:a16="http://schemas.microsoft.com/office/drawing/2014/main" xmlns="" id="{5697C5F3-7C66-4B94-B3D6-86686DE65B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405"/>
              <a:ext cx="16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229" name="Text Box 10">
              <a:extLst>
                <a:ext uri="{FF2B5EF4-FFF2-40B4-BE49-F238E27FC236}">
                  <a16:creationId xmlns:a16="http://schemas.microsoft.com/office/drawing/2014/main" xmlns="" id="{4D114CF5-BC92-4243-98EB-F1DF6DC877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2832"/>
              <a:ext cx="42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spcAft>
                  <a:spcPct val="0"/>
                </a:spcAft>
                <a:buClrTx/>
                <a:buFontTx/>
                <a:buNone/>
              </a:pPr>
              <a:endParaRPr lang="vi-VN" altLang="vi-VN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spd="slow" advTm="5956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4" grpId="0"/>
      <p:bldP spid="5" grpId="0"/>
      <p:bldP spid="6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>
            <a:extLst>
              <a:ext uri="{FF2B5EF4-FFF2-40B4-BE49-F238E27FC236}">
                <a16:creationId xmlns:a16="http://schemas.microsoft.com/office/drawing/2014/main" xmlns="" id="{643A09A7-9984-46A5-AFF5-A1BED0E7C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914400"/>
            <a:ext cx="2514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</a:rPr>
              <a:t>1427 x 3 = ?</a:t>
            </a:r>
          </a:p>
        </p:txBody>
      </p:sp>
      <p:grpSp>
        <p:nvGrpSpPr>
          <p:cNvPr id="11267" name="Group 8">
            <a:extLst>
              <a:ext uri="{FF2B5EF4-FFF2-40B4-BE49-F238E27FC236}">
                <a16:creationId xmlns:a16="http://schemas.microsoft.com/office/drawing/2014/main" xmlns="" id="{9FC37032-032C-4E5A-A8C2-4F7A5896A378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3881438"/>
            <a:ext cx="1416050" cy="842962"/>
            <a:chOff x="1536" y="2832"/>
            <a:chExt cx="1802" cy="573"/>
          </a:xfrm>
        </p:grpSpPr>
        <p:sp>
          <p:nvSpPr>
            <p:cNvPr id="11290" name="Line 9">
              <a:extLst>
                <a:ext uri="{FF2B5EF4-FFF2-40B4-BE49-F238E27FC236}">
                  <a16:creationId xmlns:a16="http://schemas.microsoft.com/office/drawing/2014/main" xmlns="" id="{127F6CBE-7B34-4BFF-9035-47E398B23C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405"/>
              <a:ext cx="16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291" name="Text Box 10">
              <a:extLst>
                <a:ext uri="{FF2B5EF4-FFF2-40B4-BE49-F238E27FC236}">
                  <a16:creationId xmlns:a16="http://schemas.microsoft.com/office/drawing/2014/main" xmlns="" id="{DF4AC8C0-8C4E-4CA5-A02C-2D6E53540B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2832"/>
              <a:ext cx="42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vi-VN" b="1">
                  <a:solidFill>
                    <a:srgbClr val="0000CC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</p:grpSp>
      <p:sp>
        <p:nvSpPr>
          <p:cNvPr id="17419" name="Text Box 11">
            <a:extLst>
              <a:ext uri="{FF2B5EF4-FFF2-40B4-BE49-F238E27FC236}">
                <a16:creationId xmlns:a16="http://schemas.microsoft.com/office/drawing/2014/main" xmlns="" id="{AA133902-5683-4A69-8EE6-4EDADA587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298825"/>
            <a:ext cx="411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2800" b="1">
                <a:solidFill>
                  <a:srgbClr val="0000CC"/>
                </a:solidFill>
                <a:latin typeface="Times New Roman" panose="02020603050405020304" pitchFamily="18" charset="0"/>
              </a:rPr>
              <a:t>* 3 nhân 7 bằng 21, viết 1</a:t>
            </a:r>
          </a:p>
        </p:txBody>
      </p:sp>
      <p:sp>
        <p:nvSpPr>
          <p:cNvPr id="17420" name="Text Box 12">
            <a:extLst>
              <a:ext uri="{FF2B5EF4-FFF2-40B4-BE49-F238E27FC236}">
                <a16:creationId xmlns:a16="http://schemas.microsoft.com/office/drawing/2014/main" xmlns="" id="{9245DFA4-65BF-4FEC-8CD9-AFB40A993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8313" y="4779963"/>
            <a:ext cx="45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b="1">
                <a:solidFill>
                  <a:srgbClr val="FF0066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7421" name="Text Box 13">
            <a:extLst>
              <a:ext uri="{FF2B5EF4-FFF2-40B4-BE49-F238E27FC236}">
                <a16:creationId xmlns:a16="http://schemas.microsoft.com/office/drawing/2014/main" xmlns="" id="{B66401F3-B1B7-4547-8788-EBC5BF288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850" y="3910013"/>
            <a:ext cx="6305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2800" b="1">
                <a:solidFill>
                  <a:srgbClr val="0000CC"/>
                </a:solidFill>
                <a:latin typeface="Times New Roman" panose="02020603050405020304" pitchFamily="18" charset="0"/>
              </a:rPr>
              <a:t>* 3 nhân 2 bằng 6, thêm 2 bằng 8, viết 8 </a:t>
            </a:r>
          </a:p>
        </p:txBody>
      </p:sp>
      <p:sp>
        <p:nvSpPr>
          <p:cNvPr id="17422" name="Text Box 14">
            <a:extLst>
              <a:ext uri="{FF2B5EF4-FFF2-40B4-BE49-F238E27FC236}">
                <a16:creationId xmlns:a16="http://schemas.microsoft.com/office/drawing/2014/main" xmlns="" id="{6512076D-7232-49EC-AC97-FAEA39DE90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6675" y="4473575"/>
            <a:ext cx="52244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2800" b="1">
                <a:solidFill>
                  <a:srgbClr val="0000CC"/>
                </a:solidFill>
                <a:latin typeface="Times New Roman" panose="02020603050405020304" pitchFamily="18" charset="0"/>
              </a:rPr>
              <a:t>* 3 nhân 4 bằng 12, viết 2  </a:t>
            </a:r>
          </a:p>
        </p:txBody>
      </p:sp>
      <p:sp>
        <p:nvSpPr>
          <p:cNvPr id="17423" name="Text Box 15">
            <a:extLst>
              <a:ext uri="{FF2B5EF4-FFF2-40B4-BE49-F238E27FC236}">
                <a16:creationId xmlns:a16="http://schemas.microsoft.com/office/drawing/2014/main" xmlns="" id="{7FDDB2D6-5AAA-4B0F-949D-516875EB5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325" y="5043488"/>
            <a:ext cx="62150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2800" b="1">
                <a:solidFill>
                  <a:srgbClr val="0000CC"/>
                </a:solidFill>
                <a:latin typeface="Times New Roman" panose="02020603050405020304" pitchFamily="18" charset="0"/>
              </a:rPr>
              <a:t>* 3 nhân 1 bằng 3, thêm 1 bằng 4, viết 4</a:t>
            </a:r>
          </a:p>
        </p:txBody>
      </p:sp>
      <p:sp>
        <p:nvSpPr>
          <p:cNvPr id="17424" name="Text Box 16">
            <a:extLst>
              <a:ext uri="{FF2B5EF4-FFF2-40B4-BE49-F238E27FC236}">
                <a16:creationId xmlns:a16="http://schemas.microsoft.com/office/drawing/2014/main" xmlns="" id="{924C1D76-A011-4B17-9DF4-4D47D3679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1138" y="4783138"/>
            <a:ext cx="45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b="1">
                <a:solidFill>
                  <a:srgbClr val="FF0066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7425" name="Text Box 17">
            <a:extLst>
              <a:ext uri="{FF2B5EF4-FFF2-40B4-BE49-F238E27FC236}">
                <a16:creationId xmlns:a16="http://schemas.microsoft.com/office/drawing/2014/main" xmlns="" id="{D0D8EC70-6A1E-48B7-A4DC-8285254FC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9838" y="4783138"/>
            <a:ext cx="45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b="1" dirty="0">
                <a:solidFill>
                  <a:srgbClr val="FF0066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7426" name="Text Box 18">
            <a:extLst>
              <a:ext uri="{FF2B5EF4-FFF2-40B4-BE49-F238E27FC236}">
                <a16:creationId xmlns:a16="http://schemas.microsoft.com/office/drawing/2014/main" xmlns="" id="{439FF9BE-1DE0-4118-9978-20486C8C5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375" y="4784725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b="1">
                <a:solidFill>
                  <a:srgbClr val="FF0066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DF23799A-FABA-4781-A305-F5C4B8527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963" y="3441700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b="1">
                <a:solidFill>
                  <a:srgbClr val="0000CC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2D7EB952-DE3F-4A51-BA6D-8EC3BF883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963" y="4075113"/>
            <a:ext cx="3873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b="1">
                <a:solidFill>
                  <a:srgbClr val="0000CC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F1E92E59-3294-4E04-812E-7EB9CB0A3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450" y="3433763"/>
            <a:ext cx="4841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b="1">
                <a:solidFill>
                  <a:srgbClr val="0000CC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519C8D74-35D0-4C8E-A203-1AA8E1FB8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488" y="3438525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b="1">
                <a:solidFill>
                  <a:srgbClr val="0000CC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2B01036D-F4B2-4C06-8BFB-68834F727C74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031875" y="3429000"/>
            <a:ext cx="30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b="1">
                <a:solidFill>
                  <a:srgbClr val="0000CC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49696A0-03A9-43CE-B6E9-B51FD3EA2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791200"/>
            <a:ext cx="2667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cap="rnd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1427 x 3 = 4281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E1ADC60A-7491-4DE0-9FCE-51B8AF7C1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3294063"/>
            <a:ext cx="1371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nhớ 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2183A251-380F-435E-BB5E-6650FAA93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3850" y="4468813"/>
            <a:ext cx="175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nhớ 1</a:t>
            </a:r>
            <a:endParaRPr lang="en-US" altLang="vi-VN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84" name="TextBox 27">
            <a:extLst>
              <a:ext uri="{FF2B5EF4-FFF2-40B4-BE49-F238E27FC236}">
                <a16:creationId xmlns:a16="http://schemas.microsoft.com/office/drawing/2014/main" xmlns="" id="{6DC3B551-ED58-4B9C-AAFB-E2783CA1A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595438"/>
            <a:ext cx="6019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2400" b="1" u="sng">
                <a:solidFill>
                  <a:srgbClr val="FF0000"/>
                </a:solidFill>
                <a:latin typeface="Times New Roman" panose="02020603050405020304" pitchFamily="18" charset="0"/>
              </a:rPr>
              <a:t>Thứ tự thực hiện phép tính:</a:t>
            </a:r>
            <a:r>
              <a:rPr lang="en-US" altLang="vi-VN" sz="2400">
                <a:latin typeface="Times New Roman" panose="02020603050405020304" pitchFamily="18" charset="0"/>
              </a:rPr>
              <a:t> </a:t>
            </a:r>
            <a:r>
              <a:rPr lang="en-US" altLang="vi-VN" sz="2400" b="1" i="1">
                <a:latin typeface="Times New Roman" panose="02020603050405020304" pitchFamily="18" charset="0"/>
              </a:rPr>
              <a:t>từ phải sang trái</a:t>
            </a:r>
          </a:p>
        </p:txBody>
      </p:sp>
      <p:sp>
        <p:nvSpPr>
          <p:cNvPr id="11285" name="TextBox 28">
            <a:extLst>
              <a:ext uri="{FF2B5EF4-FFF2-40B4-BE49-F238E27FC236}">
                <a16:creationId xmlns:a16="http://schemas.microsoft.com/office/drawing/2014/main" xmlns="" id="{6173457C-9784-4BDC-B5BB-0EE1D8177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141538"/>
            <a:ext cx="79248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alt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custDataLst>
      <p:tags r:id="rId1"/>
    </p:custDataLst>
  </p:cSld>
  <p:clrMapOvr>
    <a:masterClrMapping/>
  </p:clrMapOvr>
  <p:transition spd="slow" advTm="5255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33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3" presetClass="emph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33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33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" presetClass="emph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33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mph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3" presetClass="emph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4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6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mph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6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99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3" presetClass="emph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6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99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7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7" presetID="3" presetClass="emph" presetSubtype="2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0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1" grpId="0"/>
      <p:bldP spid="17422" grpId="0"/>
      <p:bldP spid="17423" grpId="0"/>
      <p:bldP spid="17424" grpId="0"/>
      <p:bldP spid="17425" grpId="0"/>
      <p:bldP spid="17426" grpId="0"/>
      <p:bldP spid="2" grpId="0"/>
      <p:bldP spid="2" grpId="1"/>
      <p:bldP spid="3" grpId="0"/>
      <p:bldP spid="3" grpId="1"/>
      <p:bldP spid="3" grpId="2"/>
      <p:bldP spid="3" grpId="3"/>
      <p:bldP spid="3" grpId="4"/>
      <p:bldP spid="24" grpId="0"/>
      <p:bldP spid="24" grpId="1"/>
      <p:bldP spid="25" grpId="0"/>
      <p:bldP spid="25" grpId="1"/>
      <p:bldP spid="26" grpId="0"/>
      <p:bldP spid="26" grpId="1"/>
      <p:bldP spid="4" grpId="0"/>
      <p:bldP spid="22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>
            <a:extLst>
              <a:ext uri="{FF2B5EF4-FFF2-40B4-BE49-F238E27FC236}">
                <a16:creationId xmlns:a16="http://schemas.microsoft.com/office/drawing/2014/main" xmlns="" id="{30CC34E2-0C59-4ADB-BF69-B53F418E7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914400"/>
            <a:ext cx="2514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</a:rPr>
              <a:t>1427 x 3 = ? </a:t>
            </a:r>
          </a:p>
        </p:txBody>
      </p:sp>
      <p:sp>
        <p:nvSpPr>
          <p:cNvPr id="13315" name="Text Box 4">
            <a:extLst>
              <a:ext uri="{FF2B5EF4-FFF2-40B4-BE49-F238E27FC236}">
                <a16:creationId xmlns:a16="http://schemas.microsoft.com/office/drawing/2014/main" xmlns="" id="{D00841BF-38CE-4193-A558-E8B3DDADB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330575"/>
            <a:ext cx="1447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4000" b="1">
                <a:latin typeface="Times New Roman" panose="02020603050405020304" pitchFamily="18" charset="0"/>
              </a:rPr>
              <a:t>1427  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xmlns="" id="{F962CD56-A184-4562-AFE5-49B33BF8D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646488"/>
            <a:ext cx="53340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3700" b="1">
                <a:latin typeface="Times New Roman" panose="02020603050405020304" pitchFamily="18" charset="0"/>
              </a:rPr>
              <a:t> </a:t>
            </a:r>
            <a:r>
              <a:rPr lang="en-US" altLang="vi-VN" sz="4000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3317" name="Text Box 4">
            <a:extLst>
              <a:ext uri="{FF2B5EF4-FFF2-40B4-BE49-F238E27FC236}">
                <a16:creationId xmlns:a16="http://schemas.microsoft.com/office/drawing/2014/main" xmlns="" id="{D2CD74DA-D086-441F-9E1B-3B97B89E9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835400"/>
            <a:ext cx="533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b="1">
                <a:latin typeface="Times New Roman" panose="02020603050405020304" pitchFamily="18" charset="0"/>
              </a:rPr>
              <a:t> x</a:t>
            </a:r>
          </a:p>
        </p:txBody>
      </p:sp>
      <p:sp>
        <p:nvSpPr>
          <p:cNvPr id="13318" name="Text Box 4">
            <a:extLst>
              <a:ext uri="{FF2B5EF4-FFF2-40B4-BE49-F238E27FC236}">
                <a16:creationId xmlns:a16="http://schemas.microsoft.com/office/drawing/2014/main" xmlns="" id="{B718221B-D5DE-4469-89B3-E9A576E6F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149600"/>
            <a:ext cx="5334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37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grpSp>
        <p:nvGrpSpPr>
          <p:cNvPr id="13319" name="Group 8">
            <a:extLst>
              <a:ext uri="{FF2B5EF4-FFF2-40B4-BE49-F238E27FC236}">
                <a16:creationId xmlns:a16="http://schemas.microsoft.com/office/drawing/2014/main" xmlns="" id="{19C6A40E-D3AA-49EE-B72C-3F21270CDF57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3886200"/>
            <a:ext cx="1416050" cy="909638"/>
            <a:chOff x="1536" y="2832"/>
            <a:chExt cx="1802" cy="573"/>
          </a:xfrm>
        </p:grpSpPr>
        <p:sp>
          <p:nvSpPr>
            <p:cNvPr id="13333" name="Line 9">
              <a:extLst>
                <a:ext uri="{FF2B5EF4-FFF2-40B4-BE49-F238E27FC236}">
                  <a16:creationId xmlns:a16="http://schemas.microsoft.com/office/drawing/2014/main" xmlns="" id="{31959EC1-3B0F-4863-BE51-975348784B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405"/>
              <a:ext cx="16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3334" name="Text Box 10">
              <a:extLst>
                <a:ext uri="{FF2B5EF4-FFF2-40B4-BE49-F238E27FC236}">
                  <a16:creationId xmlns:a16="http://schemas.microsoft.com/office/drawing/2014/main" xmlns="" id="{577099A7-DA50-4A9F-892C-A7115E0E51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2832"/>
              <a:ext cx="42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spcAft>
                  <a:spcPct val="0"/>
                </a:spcAft>
                <a:buClrTx/>
                <a:buFontTx/>
                <a:buNone/>
              </a:pPr>
              <a:endParaRPr lang="vi-VN" altLang="vi-VN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3" name="Curved Up Arrow 12">
            <a:extLst>
              <a:ext uri="{FF2B5EF4-FFF2-40B4-BE49-F238E27FC236}">
                <a16:creationId xmlns:a16="http://schemas.microsoft.com/office/drawing/2014/main" xmlns="" id="{4A1603F3-B6C0-45D6-A310-D8410060EA16}"/>
              </a:ext>
            </a:extLst>
          </p:cNvPr>
          <p:cNvSpPr/>
          <p:nvPr/>
        </p:nvSpPr>
        <p:spPr>
          <a:xfrm rot="10469747">
            <a:off x="4246563" y="3190875"/>
            <a:ext cx="465137" cy="2921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Curved Up Arrow 15">
            <a:extLst>
              <a:ext uri="{FF2B5EF4-FFF2-40B4-BE49-F238E27FC236}">
                <a16:creationId xmlns:a16="http://schemas.microsoft.com/office/drawing/2014/main" xmlns="" id="{795A5D18-09BF-4831-9DEC-1948EB569B3C}"/>
              </a:ext>
            </a:extLst>
          </p:cNvPr>
          <p:cNvSpPr/>
          <p:nvPr/>
        </p:nvSpPr>
        <p:spPr>
          <a:xfrm rot="10469747">
            <a:off x="3746500" y="3190875"/>
            <a:ext cx="465138" cy="2921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3322" name="TextBox 16">
            <a:extLst>
              <a:ext uri="{FF2B5EF4-FFF2-40B4-BE49-F238E27FC236}">
                <a16:creationId xmlns:a16="http://schemas.microsoft.com/office/drawing/2014/main" xmlns="" id="{01E807DD-B3E4-47F9-BE9C-6214AB754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876800"/>
            <a:ext cx="1295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4000" b="1">
                <a:latin typeface="Times New Roman" panose="02020603050405020304" pitchFamily="18" charset="0"/>
              </a:rPr>
              <a:t>4281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35D5A837-BE67-4046-A30C-176AF6B87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330575"/>
            <a:ext cx="8207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4000" b="1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374CCF5B-6614-4040-9C62-7410FD23F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876800"/>
            <a:ext cx="8207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4000" b="1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3B91FAF8-3E65-4F88-930F-13AD6DDE6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330575"/>
            <a:ext cx="8207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4000" b="1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26E1B553-5BE5-4472-923B-3D6270E40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4876800"/>
            <a:ext cx="8207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3327" name="TextBox 21">
            <a:extLst>
              <a:ext uri="{FF2B5EF4-FFF2-40B4-BE49-F238E27FC236}">
                <a16:creationId xmlns:a16="http://schemas.microsoft.com/office/drawing/2014/main" xmlns="" id="{8DAF51AC-0121-43D4-90C9-EFDB9A9BC3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524000"/>
            <a:ext cx="6019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2400" b="1" u="sng">
                <a:solidFill>
                  <a:srgbClr val="FF0000"/>
                </a:solidFill>
                <a:latin typeface="Times New Roman" panose="02020603050405020304" pitchFamily="18" charset="0"/>
              </a:rPr>
              <a:t>Thứ tự thực hiện phép tính:</a:t>
            </a:r>
            <a:r>
              <a:rPr lang="en-US" altLang="vi-VN" sz="2400">
                <a:latin typeface="Times New Roman" panose="02020603050405020304" pitchFamily="18" charset="0"/>
              </a:rPr>
              <a:t> </a:t>
            </a:r>
            <a:r>
              <a:rPr lang="en-US" altLang="vi-VN" sz="2400" b="1" i="1">
                <a:latin typeface="Times New Roman" panose="02020603050405020304" pitchFamily="18" charset="0"/>
              </a:rPr>
              <a:t>từ phải sang trái</a:t>
            </a:r>
          </a:p>
        </p:txBody>
      </p:sp>
      <p:sp>
        <p:nvSpPr>
          <p:cNvPr id="13328" name="TextBox 22">
            <a:extLst>
              <a:ext uri="{FF2B5EF4-FFF2-40B4-BE49-F238E27FC236}">
                <a16:creationId xmlns:a16="http://schemas.microsoft.com/office/drawing/2014/main" xmlns="" id="{3E2EF19E-C4E9-4F4B-B98B-D2E37F6ACE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000250"/>
            <a:ext cx="7924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2800">
                <a:latin typeface="Times New Roman" panose="02020603050405020304" pitchFamily="18" charset="0"/>
                <a:cs typeface="Times New Roman" panose="02020603050405020304" pitchFamily="18" charset="0"/>
              </a:rPr>
              <a:t> Lấy thừa số thứ hai nhân với lần lượt từng chữ số của thừa số thứ nhất theo thứ tự từ phải sang trái.</a:t>
            </a:r>
          </a:p>
        </p:txBody>
      </p:sp>
    </p:spTree>
    <p:custDataLst>
      <p:tags r:id="rId1"/>
    </p:custDataLst>
  </p:cSld>
  <p:clrMapOvr>
    <a:masterClrMapping/>
  </p:clrMapOvr>
  <p:transition spd="slow" advTm="5753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8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0" name="Text Box 8">
            <a:extLst>
              <a:ext uri="{FF2B5EF4-FFF2-40B4-BE49-F238E27FC236}">
                <a16:creationId xmlns:a16="http://schemas.microsoft.com/office/drawing/2014/main" xmlns="" id="{528D299E-DAF7-415B-8A03-1D5BA7DD3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3" y="31750"/>
            <a:ext cx="30876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alt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94">
            <a:extLst>
              <a:ext uri="{FF2B5EF4-FFF2-40B4-BE49-F238E27FC236}">
                <a16:creationId xmlns:a16="http://schemas.microsoft.com/office/drawing/2014/main" xmlns="" id="{47E46766-0EC6-42FF-9180-6F7EA7FE68AE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220788"/>
            <a:ext cx="2286000" cy="1136650"/>
            <a:chOff x="528" y="1545"/>
            <a:chExt cx="1440" cy="716"/>
          </a:xfrm>
        </p:grpSpPr>
        <p:sp>
          <p:nvSpPr>
            <p:cNvPr id="15383" name="Text Box 195">
              <a:extLst>
                <a:ext uri="{FF2B5EF4-FFF2-40B4-BE49-F238E27FC236}">
                  <a16:creationId xmlns:a16="http://schemas.microsoft.com/office/drawing/2014/main" xmlns="" id="{1204D109-EB12-4C35-8FC5-DA76F4CEDA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1545"/>
              <a:ext cx="120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vi-VN" b="1" dirty="0">
                  <a:latin typeface="Times New Roman" panose="02020603050405020304" pitchFamily="18" charset="0"/>
                </a:rPr>
                <a:t>2318</a:t>
              </a:r>
            </a:p>
          </p:txBody>
        </p:sp>
        <p:sp>
          <p:nvSpPr>
            <p:cNvPr id="15384" name="Text Box 196">
              <a:extLst>
                <a:ext uri="{FF2B5EF4-FFF2-40B4-BE49-F238E27FC236}">
                  <a16:creationId xmlns:a16="http://schemas.microsoft.com/office/drawing/2014/main" xmlns="" id="{E8EBFBA1-9F57-463B-8F04-25C5D022D0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6" y="1719"/>
              <a:ext cx="120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vi-VN" b="1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5385" name="Text Box 197">
              <a:extLst>
                <a:ext uri="{FF2B5EF4-FFF2-40B4-BE49-F238E27FC236}">
                  <a16:creationId xmlns:a16="http://schemas.microsoft.com/office/drawing/2014/main" xmlns="" id="{03612917-417A-42E6-A43F-0F7AB21F8D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1893"/>
              <a:ext cx="120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vi-VN" sz="2800" b="1" dirty="0">
                  <a:latin typeface="Times New Roman" panose="02020603050405020304" pitchFamily="18" charset="0"/>
                </a:rPr>
                <a:t>      </a:t>
              </a:r>
              <a:r>
                <a:rPr lang="en-US" altLang="vi-VN" b="1" dirty="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5386" name="Line 198">
              <a:extLst>
                <a:ext uri="{FF2B5EF4-FFF2-40B4-BE49-F238E27FC236}">
                  <a16:creationId xmlns:a16="http://schemas.microsoft.com/office/drawing/2014/main" xmlns="" id="{13458A94-8C4C-4D60-AB59-36B3D3F3A1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2208"/>
              <a:ext cx="81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3" name="Group 199">
            <a:extLst>
              <a:ext uri="{FF2B5EF4-FFF2-40B4-BE49-F238E27FC236}">
                <a16:creationId xmlns:a16="http://schemas.microsoft.com/office/drawing/2014/main" xmlns="" id="{27138D33-9B79-4226-9BE2-E0DDCF5FAA28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1220788"/>
            <a:ext cx="2286000" cy="1136650"/>
            <a:chOff x="528" y="1545"/>
            <a:chExt cx="1440" cy="716"/>
          </a:xfrm>
        </p:grpSpPr>
        <p:sp>
          <p:nvSpPr>
            <p:cNvPr id="15379" name="Text Box 200">
              <a:extLst>
                <a:ext uri="{FF2B5EF4-FFF2-40B4-BE49-F238E27FC236}">
                  <a16:creationId xmlns:a16="http://schemas.microsoft.com/office/drawing/2014/main" xmlns="" id="{84205B8F-79AD-40D5-8E80-31F6B79D54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1545"/>
              <a:ext cx="120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vi-VN" b="1" dirty="0">
                  <a:latin typeface="Times New Roman" panose="02020603050405020304" pitchFamily="18" charset="0"/>
                </a:rPr>
                <a:t>1092</a:t>
              </a:r>
            </a:p>
          </p:txBody>
        </p:sp>
        <p:sp>
          <p:nvSpPr>
            <p:cNvPr id="15380" name="Text Box 201">
              <a:extLst>
                <a:ext uri="{FF2B5EF4-FFF2-40B4-BE49-F238E27FC236}">
                  <a16:creationId xmlns:a16="http://schemas.microsoft.com/office/drawing/2014/main" xmlns="" id="{135AF58A-11C8-4D0B-BF29-7EF25D4D25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6" y="1719"/>
              <a:ext cx="120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vi-VN" b="1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5381" name="Text Box 202">
              <a:extLst>
                <a:ext uri="{FF2B5EF4-FFF2-40B4-BE49-F238E27FC236}">
                  <a16:creationId xmlns:a16="http://schemas.microsoft.com/office/drawing/2014/main" xmlns="" id="{FE532BCC-10C0-4D0D-B9E8-67A6251623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1893"/>
              <a:ext cx="120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vi-VN" sz="2800" b="1">
                  <a:latin typeface="Times New Roman" panose="02020603050405020304" pitchFamily="18" charset="0"/>
                </a:rPr>
                <a:t>      </a:t>
              </a:r>
              <a:r>
                <a:rPr lang="en-US" altLang="vi-VN" b="1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5382" name="Line 203">
              <a:extLst>
                <a:ext uri="{FF2B5EF4-FFF2-40B4-BE49-F238E27FC236}">
                  <a16:creationId xmlns:a16="http://schemas.microsoft.com/office/drawing/2014/main" xmlns="" id="{5B7C5035-BCA7-4B1B-8F91-2C6468326A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2208"/>
              <a:ext cx="81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" name="Group 204">
            <a:extLst>
              <a:ext uri="{FF2B5EF4-FFF2-40B4-BE49-F238E27FC236}">
                <a16:creationId xmlns:a16="http://schemas.microsoft.com/office/drawing/2014/main" xmlns="" id="{E4956D59-980F-4C26-AB76-5AEAE3AA9AF4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1220788"/>
            <a:ext cx="2286000" cy="1136650"/>
            <a:chOff x="528" y="1545"/>
            <a:chExt cx="1440" cy="716"/>
          </a:xfrm>
        </p:grpSpPr>
        <p:sp>
          <p:nvSpPr>
            <p:cNvPr id="15375" name="Text Box 205">
              <a:extLst>
                <a:ext uri="{FF2B5EF4-FFF2-40B4-BE49-F238E27FC236}">
                  <a16:creationId xmlns:a16="http://schemas.microsoft.com/office/drawing/2014/main" xmlns="" id="{40153E52-E2B0-41C3-861A-DFE99A5E2F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1545"/>
              <a:ext cx="120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vi-VN" b="1" dirty="0">
                  <a:latin typeface="Times New Roman" panose="02020603050405020304" pitchFamily="18" charset="0"/>
                </a:rPr>
                <a:t>1317</a:t>
              </a:r>
            </a:p>
          </p:txBody>
        </p:sp>
        <p:sp>
          <p:nvSpPr>
            <p:cNvPr id="15376" name="Text Box 206">
              <a:extLst>
                <a:ext uri="{FF2B5EF4-FFF2-40B4-BE49-F238E27FC236}">
                  <a16:creationId xmlns:a16="http://schemas.microsoft.com/office/drawing/2014/main" xmlns="" id="{D146D44F-E512-409F-A15D-03CC46E9AA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6" y="1719"/>
              <a:ext cx="120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vi-VN" b="1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5377" name="Text Box 207">
              <a:extLst>
                <a:ext uri="{FF2B5EF4-FFF2-40B4-BE49-F238E27FC236}">
                  <a16:creationId xmlns:a16="http://schemas.microsoft.com/office/drawing/2014/main" xmlns="" id="{E1EA711B-96C4-45BA-9955-86758FB2CD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1893"/>
              <a:ext cx="120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vi-VN" sz="2800" b="1">
                  <a:latin typeface="Times New Roman" panose="02020603050405020304" pitchFamily="18" charset="0"/>
                </a:rPr>
                <a:t>      </a:t>
              </a:r>
              <a:r>
                <a:rPr lang="en-US" altLang="vi-VN" b="1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5378" name="Line 208">
              <a:extLst>
                <a:ext uri="{FF2B5EF4-FFF2-40B4-BE49-F238E27FC236}">
                  <a16:creationId xmlns:a16="http://schemas.microsoft.com/office/drawing/2014/main" xmlns="" id="{3661038C-8F83-46A1-9E04-7BAD19D298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2208"/>
              <a:ext cx="81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" name="Group 209">
            <a:extLst>
              <a:ext uri="{FF2B5EF4-FFF2-40B4-BE49-F238E27FC236}">
                <a16:creationId xmlns:a16="http://schemas.microsoft.com/office/drawing/2014/main" xmlns="" id="{6EB1441C-AF5C-4354-8B8A-E90EC1FC6B4B}"/>
              </a:ext>
            </a:extLst>
          </p:cNvPr>
          <p:cNvGrpSpPr>
            <a:grpSpLocks/>
          </p:cNvGrpSpPr>
          <p:nvPr/>
        </p:nvGrpSpPr>
        <p:grpSpPr bwMode="auto">
          <a:xfrm>
            <a:off x="6265863" y="1225550"/>
            <a:ext cx="2286000" cy="1136650"/>
            <a:chOff x="528" y="1545"/>
            <a:chExt cx="1440" cy="716"/>
          </a:xfrm>
        </p:grpSpPr>
        <p:sp>
          <p:nvSpPr>
            <p:cNvPr id="15371" name="Text Box 210">
              <a:extLst>
                <a:ext uri="{FF2B5EF4-FFF2-40B4-BE49-F238E27FC236}">
                  <a16:creationId xmlns:a16="http://schemas.microsoft.com/office/drawing/2014/main" xmlns="" id="{8F7CD288-3B38-43A3-95DD-48BDA0732A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" y="1545"/>
              <a:ext cx="120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vi-VN" b="1" dirty="0">
                  <a:latin typeface="Times New Roman" panose="02020603050405020304" pitchFamily="18" charset="0"/>
                </a:rPr>
                <a:t>1409</a:t>
              </a:r>
            </a:p>
          </p:txBody>
        </p:sp>
        <p:sp>
          <p:nvSpPr>
            <p:cNvPr id="15372" name="Text Box 211">
              <a:extLst>
                <a:ext uri="{FF2B5EF4-FFF2-40B4-BE49-F238E27FC236}">
                  <a16:creationId xmlns:a16="http://schemas.microsoft.com/office/drawing/2014/main" xmlns="" id="{0AA6472E-5CDE-4BF7-8BEA-2FE4E3CA69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6" y="1719"/>
              <a:ext cx="120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vi-VN" b="1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5373" name="Text Box 212">
              <a:extLst>
                <a:ext uri="{FF2B5EF4-FFF2-40B4-BE49-F238E27FC236}">
                  <a16:creationId xmlns:a16="http://schemas.microsoft.com/office/drawing/2014/main" xmlns="" id="{08CB2E09-A7B2-453A-8756-D0A157BE37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1893"/>
              <a:ext cx="120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chemeClr val="tx2"/>
                </a:buClr>
                <a:buFont typeface="Wingdings 2" panose="05020102010507070707" pitchFamily="18" charset="2"/>
                <a:buChar char="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  <a:spcAft>
                  <a:spcPct val="0"/>
                </a:spcAft>
                <a:buClrTx/>
                <a:buFontTx/>
                <a:buNone/>
              </a:pPr>
              <a:r>
                <a:rPr lang="en-US" altLang="vi-VN" sz="2800" b="1">
                  <a:latin typeface="Times New Roman" panose="02020603050405020304" pitchFamily="18" charset="0"/>
                </a:rPr>
                <a:t>      </a:t>
              </a:r>
              <a:r>
                <a:rPr lang="en-US" altLang="vi-VN" b="1"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5374" name="Line 213">
              <a:extLst>
                <a:ext uri="{FF2B5EF4-FFF2-40B4-BE49-F238E27FC236}">
                  <a16:creationId xmlns:a16="http://schemas.microsoft.com/office/drawing/2014/main" xmlns="" id="{EE05B94E-9625-4F74-854E-05A601EC34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2208"/>
              <a:ext cx="81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24" name="Text Box 195">
            <a:extLst>
              <a:ext uri="{FF2B5EF4-FFF2-40B4-BE49-F238E27FC236}">
                <a16:creationId xmlns:a16="http://schemas.microsoft.com/office/drawing/2014/main" xmlns="" id="{1204D109-EB12-4C35-8FC5-DA76F4CED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387600"/>
            <a:ext cx="10287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b="1" dirty="0" smtClean="0">
                <a:latin typeface="Times New Roman" panose="02020603050405020304" pitchFamily="18" charset="0"/>
              </a:rPr>
              <a:t>4636</a:t>
            </a:r>
            <a:endParaRPr lang="en-US" altLang="vi-VN" b="1" dirty="0">
              <a:latin typeface="Times New Roman" panose="02020603050405020304" pitchFamily="18" charset="0"/>
            </a:endParaRPr>
          </a:p>
        </p:txBody>
      </p:sp>
      <p:sp>
        <p:nvSpPr>
          <p:cNvPr id="25" name="Text Box 195">
            <a:extLst>
              <a:ext uri="{FF2B5EF4-FFF2-40B4-BE49-F238E27FC236}">
                <a16:creationId xmlns:a16="http://schemas.microsoft.com/office/drawing/2014/main" xmlns="" id="{1204D109-EB12-4C35-8FC5-DA76F4CED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387025"/>
            <a:ext cx="10287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b="1" dirty="0" smtClean="0">
                <a:latin typeface="Times New Roman" panose="02020603050405020304" pitchFamily="18" charset="0"/>
              </a:rPr>
              <a:t>3276</a:t>
            </a:r>
            <a:endParaRPr lang="en-US" altLang="vi-VN" b="1" dirty="0">
              <a:latin typeface="Times New Roman" panose="02020603050405020304" pitchFamily="18" charset="0"/>
            </a:endParaRPr>
          </a:p>
        </p:txBody>
      </p:sp>
      <p:sp>
        <p:nvSpPr>
          <p:cNvPr id="26" name="Text Box 195">
            <a:extLst>
              <a:ext uri="{FF2B5EF4-FFF2-40B4-BE49-F238E27FC236}">
                <a16:creationId xmlns:a16="http://schemas.microsoft.com/office/drawing/2014/main" xmlns="" id="{1204D109-EB12-4C35-8FC5-DA76F4CED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387025"/>
            <a:ext cx="10287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b="1" dirty="0" smtClean="0">
                <a:latin typeface="Times New Roman" panose="02020603050405020304" pitchFamily="18" charset="0"/>
              </a:rPr>
              <a:t>5268</a:t>
            </a:r>
            <a:endParaRPr lang="en-US" altLang="vi-VN" b="1" dirty="0">
              <a:latin typeface="Times New Roman" panose="02020603050405020304" pitchFamily="18" charset="0"/>
            </a:endParaRPr>
          </a:p>
        </p:txBody>
      </p:sp>
      <p:sp>
        <p:nvSpPr>
          <p:cNvPr id="27" name="Text Box 195">
            <a:extLst>
              <a:ext uri="{FF2B5EF4-FFF2-40B4-BE49-F238E27FC236}">
                <a16:creationId xmlns:a16="http://schemas.microsoft.com/office/drawing/2014/main" xmlns="" id="{1204D109-EB12-4C35-8FC5-DA76F4CED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1300" y="2387025"/>
            <a:ext cx="10287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b="1" dirty="0" smtClean="0">
                <a:latin typeface="Times New Roman" panose="02020603050405020304" pitchFamily="18" charset="0"/>
              </a:rPr>
              <a:t>7045</a:t>
            </a:r>
            <a:endParaRPr lang="en-US" altLang="vi-VN" b="1" dirty="0"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5903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/>
      <p:bldP spid="24" grpId="0"/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FF953EE-67FE-490D-8353-BF0447E80803}"/>
              </a:ext>
            </a:extLst>
          </p:cNvPr>
          <p:cNvSpPr txBox="1"/>
          <p:nvPr/>
        </p:nvSpPr>
        <p:spPr>
          <a:xfrm>
            <a:off x="381000" y="922338"/>
            <a:ext cx="28956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buFontTx/>
              <a:buAutoNum type="alphaLcParenR"/>
              <a:defRPr/>
            </a:pPr>
            <a:r>
              <a:rPr lang="en-US" sz="3600" b="1" dirty="0">
                <a:cs typeface="Times New Roman" pitchFamily="18" charset="0"/>
              </a:rPr>
              <a:t>  1107 x 6</a:t>
            </a:r>
          </a:p>
          <a:p>
            <a:pPr>
              <a:defRPr/>
            </a:pPr>
            <a:r>
              <a:rPr lang="en-US" sz="3600" b="1" dirty="0">
                <a:cs typeface="Times New Roman" pitchFamily="18" charset="0"/>
              </a:rPr>
              <a:t>      2319 x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3C8E67F-3BA3-4921-8D21-DEDBA2856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9613" y="922338"/>
            <a:ext cx="2895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b)  1106 x 7</a:t>
            </a:r>
          </a:p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1218 x 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DCF616A-B681-4EBD-AB73-02D3B1132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00" y="2478088"/>
            <a:ext cx="2527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1107   </a:t>
            </a:r>
            <a:endParaRPr lang="en-US" altLang="vi-VN" sz="3600" b="1" dirty="0">
              <a:latin typeface="Times New Roman" panose="02020603050405020304" pitchFamily="18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8A07735A-D7BD-4EF4-9DA8-D0EABB03F99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7200" y="3886200"/>
            <a:ext cx="12954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5D4951A-A2A4-445C-82F8-308D18651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011488"/>
            <a:ext cx="381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vi-VN" sz="3600">
              <a:latin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26341F9E-D6FE-49B9-B8C8-FAF248179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240088"/>
            <a:ext cx="533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altLang="vi-VN" sz="3600" b="1" dirty="0">
              <a:latin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E1ACD86-D8FD-4C94-802C-85D1E53C8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76200"/>
            <a:ext cx="53514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2: Đặt tính rồi tính</a:t>
            </a:r>
            <a:endParaRPr lang="en-US" altLang="vi-VN" sz="3600" b="1">
              <a:latin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DCF616A-B681-4EBD-AB73-02D3B1132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700" y="2478088"/>
            <a:ext cx="2527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2319   </a:t>
            </a:r>
            <a:endParaRPr lang="en-US" altLang="vi-VN" sz="3600" b="1" dirty="0">
              <a:latin typeface="Times New Roman" panose="02020603050405020304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8A07735A-D7BD-4EF4-9DA8-D0EABB03F99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667000" y="3886200"/>
            <a:ext cx="12954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5D4951A-A2A4-445C-82F8-308D18651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011488"/>
            <a:ext cx="381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vi-VN" sz="3600">
              <a:latin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26341F9E-D6FE-49B9-B8C8-FAF248179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240088"/>
            <a:ext cx="533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vi-VN" sz="3600" b="1" dirty="0">
              <a:latin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4DCF616A-B681-4EBD-AB73-02D3B1132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5500" y="2478088"/>
            <a:ext cx="2527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1106   </a:t>
            </a:r>
            <a:endParaRPr lang="en-US" altLang="vi-VN" sz="3600" b="1" dirty="0">
              <a:latin typeface="Times New Roman" panose="02020603050405020304" pitchFamily="18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8A07735A-D7BD-4EF4-9DA8-D0EABB03F99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876800" y="3886200"/>
            <a:ext cx="12954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15D4951A-A2A4-445C-82F8-308D18651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011488"/>
            <a:ext cx="381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vi-VN" sz="3600">
              <a:latin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26341F9E-D6FE-49B9-B8C8-FAF248179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240088"/>
            <a:ext cx="533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altLang="vi-VN" sz="3600" b="1" dirty="0">
              <a:latin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4DCF616A-B681-4EBD-AB73-02D3B1132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6700" y="2478088"/>
            <a:ext cx="2527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1218   </a:t>
            </a:r>
            <a:endParaRPr lang="en-US" altLang="vi-VN" sz="3600" b="1" dirty="0">
              <a:latin typeface="Times New Roman" panose="02020603050405020304" pitchFamily="18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8A07735A-D7BD-4EF4-9DA8-D0EABB03F99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858000" y="3886200"/>
            <a:ext cx="12954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15D4951A-A2A4-445C-82F8-308D18651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011488"/>
            <a:ext cx="381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vi-VN" sz="3600">
              <a:latin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26341F9E-D6FE-49B9-B8C8-FAF248179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3240088"/>
            <a:ext cx="533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altLang="vi-VN" sz="3600" b="1" dirty="0">
              <a:latin typeface="Times New Roman" panose="02020603050405020304" pitchFamily="18" charset="0"/>
            </a:endParaRPr>
          </a:p>
        </p:txBody>
      </p:sp>
      <p:sp>
        <p:nvSpPr>
          <p:cNvPr id="25" name="Text Box 195">
            <a:extLst>
              <a:ext uri="{FF2B5EF4-FFF2-40B4-BE49-F238E27FC236}">
                <a16:creationId xmlns:a16="http://schemas.microsoft.com/office/drawing/2014/main" xmlns="" id="{1204D109-EB12-4C35-8FC5-DA76F4CED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078069"/>
            <a:ext cx="11811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3600" b="1" dirty="0" smtClean="0">
                <a:latin typeface="Times New Roman" panose="02020603050405020304" pitchFamily="18" charset="0"/>
              </a:rPr>
              <a:t>6642</a:t>
            </a:r>
            <a:endParaRPr lang="en-US" altLang="vi-VN" sz="3600" b="1" dirty="0">
              <a:latin typeface="Times New Roman" panose="02020603050405020304" pitchFamily="18" charset="0"/>
            </a:endParaRPr>
          </a:p>
        </p:txBody>
      </p:sp>
      <p:sp>
        <p:nvSpPr>
          <p:cNvPr id="26" name="Text Box 195">
            <a:extLst>
              <a:ext uri="{FF2B5EF4-FFF2-40B4-BE49-F238E27FC236}">
                <a16:creationId xmlns:a16="http://schemas.microsoft.com/office/drawing/2014/main" xmlns="" id="{1204D109-EB12-4C35-8FC5-DA76F4CED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078069"/>
            <a:ext cx="11811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3600" b="1" dirty="0" smtClean="0">
                <a:latin typeface="Times New Roman" panose="02020603050405020304" pitchFamily="18" charset="0"/>
              </a:rPr>
              <a:t>6957</a:t>
            </a:r>
            <a:endParaRPr lang="en-US" altLang="vi-VN" sz="3600" b="1" dirty="0">
              <a:latin typeface="Times New Roman" panose="02020603050405020304" pitchFamily="18" charset="0"/>
            </a:endParaRPr>
          </a:p>
        </p:txBody>
      </p:sp>
      <p:sp>
        <p:nvSpPr>
          <p:cNvPr id="27" name="Text Box 195">
            <a:extLst>
              <a:ext uri="{FF2B5EF4-FFF2-40B4-BE49-F238E27FC236}">
                <a16:creationId xmlns:a16="http://schemas.microsoft.com/office/drawing/2014/main" xmlns="" id="{1204D109-EB12-4C35-8FC5-DA76F4CED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4900" y="4078069"/>
            <a:ext cx="11811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3600" b="1" dirty="0" smtClean="0">
                <a:latin typeface="Times New Roman" panose="02020603050405020304" pitchFamily="18" charset="0"/>
              </a:rPr>
              <a:t>7742</a:t>
            </a:r>
            <a:endParaRPr lang="en-US" altLang="vi-VN" sz="3600" b="1" dirty="0">
              <a:latin typeface="Times New Roman" panose="02020603050405020304" pitchFamily="18" charset="0"/>
            </a:endParaRPr>
          </a:p>
        </p:txBody>
      </p:sp>
      <p:sp>
        <p:nvSpPr>
          <p:cNvPr id="28" name="Text Box 195">
            <a:extLst>
              <a:ext uri="{FF2B5EF4-FFF2-40B4-BE49-F238E27FC236}">
                <a16:creationId xmlns:a16="http://schemas.microsoft.com/office/drawing/2014/main" xmlns="" id="{1204D109-EB12-4C35-8FC5-DA76F4CED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0" y="4001869"/>
            <a:ext cx="11811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3600" b="1" dirty="0" smtClean="0">
                <a:latin typeface="Times New Roman" panose="02020603050405020304" pitchFamily="18" charset="0"/>
              </a:rPr>
              <a:t>6090</a:t>
            </a:r>
            <a:endParaRPr lang="en-US" altLang="vi-VN" sz="3600" b="1" dirty="0"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4904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2" grpId="0"/>
      <p:bldP spid="9" grpId="0"/>
      <p:bldP spid="11" grpId="0"/>
      <p:bldP spid="12" grpId="0"/>
      <p:bldP spid="13" grpId="0"/>
      <p:bldP spid="15" grpId="0"/>
      <p:bldP spid="16" grpId="0"/>
      <p:bldP spid="17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9">
            <a:extLst>
              <a:ext uri="{FF2B5EF4-FFF2-40B4-BE49-F238E27FC236}">
                <a16:creationId xmlns:a16="http://schemas.microsoft.com/office/drawing/2014/main" xmlns="" id="{88B6885C-E86C-464F-B25C-2AFC95940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648200"/>
            <a:ext cx="48006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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vi-VN" sz="2800">
                <a:latin typeface="Times New Roman" panose="02020603050405020304" pitchFamily="18" charset="0"/>
              </a:rPr>
              <a:t>  </a:t>
            </a:r>
          </a:p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endParaRPr lang="en-US" altLang="vi-VN" sz="2800">
              <a:latin typeface="Times New Roman" panose="02020603050405020304" pitchFamily="18" charset="0"/>
            </a:endParaRPr>
          </a:p>
        </p:txBody>
      </p:sp>
      <p:pic>
        <p:nvPicPr>
          <p:cNvPr id="14" name="Picture 6" descr="http://1.bp.blogspot.com/-tO3k8eaVYTY/UdZOSePULWI/AAAAAAAAADw/xjU1ozo_Ivg/s541/1343633442_421109433_1-Hinh-anh-ca--xe-tai-thung-5-ta-cuu-long-giai-phong-trung-hai-noi-ban-mua-xe-5-ta-thung-c-mi.jpg">
            <a:extLst>
              <a:ext uri="{FF2B5EF4-FFF2-40B4-BE49-F238E27FC236}">
                <a16:creationId xmlns:a16="http://schemas.microsoft.com/office/drawing/2014/main" xmlns="" id="{11FFBF8C-E195-4B38-AC24-72E7A236C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8" y="3371850"/>
            <a:ext cx="2982912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6" descr="http://1.bp.blogspot.com/-tO3k8eaVYTY/UdZOSePULWI/AAAAAAAAADw/xjU1ozo_Ivg/s541/1343633442_421109433_1-Hinh-anh-ca--xe-tai-thung-5-ta-cuu-long-giai-phong-trung-hai-noi-ban-mua-xe-5-ta-thung-c-mi.jpg">
            <a:extLst>
              <a:ext uri="{FF2B5EF4-FFF2-40B4-BE49-F238E27FC236}">
                <a16:creationId xmlns:a16="http://schemas.microsoft.com/office/drawing/2014/main" xmlns="" id="{304943CE-04F7-47A5-B6E1-38B4D00AA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188" y="3371850"/>
            <a:ext cx="2767012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6" descr="http://1.bp.blogspot.com/-tO3k8eaVYTY/UdZOSePULWI/AAAAAAAAADw/xjU1ozo_Ivg/s541/1343633442_421109433_1-Hinh-anh-ca--xe-tai-thung-5-ta-cuu-long-giai-phong-trung-hai-noi-ban-mua-xe-5-ta-thung-c-mi.jpg">
            <a:extLst>
              <a:ext uri="{FF2B5EF4-FFF2-40B4-BE49-F238E27FC236}">
                <a16:creationId xmlns:a16="http://schemas.microsoft.com/office/drawing/2014/main" xmlns="" id="{3AA980B8-4A3B-4C9E-90E9-AB8AE67197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588" y="3371850"/>
            <a:ext cx="2600325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7735383-0766-4D55-9F5E-AE31F520CD9D}"/>
              </a:ext>
            </a:extLst>
          </p:cNvPr>
          <p:cNvSpPr/>
          <p:nvPr/>
        </p:nvSpPr>
        <p:spPr>
          <a:xfrm>
            <a:off x="685800" y="2133600"/>
            <a:ext cx="25146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1425 kg </a:t>
            </a:r>
            <a:r>
              <a:rPr lang="en-US" b="1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endParaRPr lang="vi-VN" b="1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5D831C1-E243-4F2D-89F3-C1B33655B6B1}"/>
              </a:ext>
            </a:extLst>
          </p:cNvPr>
          <p:cNvSpPr/>
          <p:nvPr/>
        </p:nvSpPr>
        <p:spPr>
          <a:xfrm>
            <a:off x="3487738" y="5838825"/>
            <a:ext cx="2760662" cy="10191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vi-VN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vi-VN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altLang="vi-VN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kg </a:t>
            </a:r>
            <a:r>
              <a:rPr lang="en-US" altLang="vi-VN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endParaRPr lang="vi-VN" altLang="vi-VN" b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F62B8044-8ACB-4EFB-93A3-23EB00F8AFB7}"/>
              </a:ext>
            </a:extLst>
          </p:cNvPr>
          <p:cNvSpPr/>
          <p:nvPr/>
        </p:nvSpPr>
        <p:spPr>
          <a:xfrm>
            <a:off x="269875" y="914400"/>
            <a:ext cx="8721725" cy="10191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1425 kg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gam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Left Brace 12">
            <a:extLst>
              <a:ext uri="{FF2B5EF4-FFF2-40B4-BE49-F238E27FC236}">
                <a16:creationId xmlns:a16="http://schemas.microsoft.com/office/drawing/2014/main" xmlns="" id="{489A8F89-2940-4C5A-ACE9-56A72A7149BF}"/>
              </a:ext>
            </a:extLst>
          </p:cNvPr>
          <p:cNvSpPr/>
          <p:nvPr/>
        </p:nvSpPr>
        <p:spPr>
          <a:xfrm rot="5400000">
            <a:off x="1488281" y="1523207"/>
            <a:ext cx="504825" cy="3084512"/>
          </a:xfrm>
          <a:prstGeom prst="leftBrace">
            <a:avLst>
              <a:gd name="adj1" fmla="val 8333"/>
              <a:gd name="adj2" fmla="val 50285"/>
            </a:avLst>
          </a:prstGeom>
          <a:ln>
            <a:solidFill>
              <a:srgbClr val="99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b="1" dirty="0"/>
          </a:p>
        </p:txBody>
      </p:sp>
      <p:sp>
        <p:nvSpPr>
          <p:cNvPr id="19" name="Left Brace 18">
            <a:extLst>
              <a:ext uri="{FF2B5EF4-FFF2-40B4-BE49-F238E27FC236}">
                <a16:creationId xmlns:a16="http://schemas.microsoft.com/office/drawing/2014/main" xmlns="" id="{732BB03C-0730-48EF-B7C7-9AFA60AE6C92}"/>
              </a:ext>
            </a:extLst>
          </p:cNvPr>
          <p:cNvSpPr/>
          <p:nvPr/>
        </p:nvSpPr>
        <p:spPr>
          <a:xfrm rot="16200000">
            <a:off x="4339431" y="1520032"/>
            <a:ext cx="504825" cy="8799512"/>
          </a:xfrm>
          <a:prstGeom prst="leftBrace">
            <a:avLst>
              <a:gd name="adj1" fmla="val 8333"/>
              <a:gd name="adj2" fmla="val 50285"/>
            </a:avLst>
          </a:prstGeom>
          <a:ln>
            <a:solidFill>
              <a:srgbClr val="99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b="1" dirty="0"/>
          </a:p>
        </p:txBody>
      </p:sp>
    </p:spTree>
    <p:custDataLst>
      <p:tags r:id="rId1"/>
    </p:custDataLst>
  </p:cSld>
  <p:clrMapOvr>
    <a:masterClrMapping/>
  </p:clrMapOvr>
  <p:transition spd="slow" advTm="9853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4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39" grpId="0"/>
      <p:bldP spid="13" grpId="0" animBg="1"/>
      <p:bldP spid="1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77&quot;/&gt;&lt;/object&gt;&lt;object type=&quot;3&quot; unique_id=&quot;10006&quot;&gt;&lt;property id=&quot;20148&quot; value=&quot;5&quot;/&gt;&lt;property id=&quot;20300&quot; value=&quot;Slide 3&quot;/&gt;&lt;property id=&quot;20307&quot; value=&quot;269&quot;/&gt;&lt;/object&gt;&lt;object type=&quot;3&quot; unique_id=&quot;10007&quot;&gt;&lt;property id=&quot;20148&quot; value=&quot;5&quot;/&gt;&lt;property id=&quot;20300&quot; value=&quot;Slide 4&quot;/&gt;&lt;property id=&quot;20307&quot; value=&quot;259&quot;/&gt;&lt;/object&gt;&lt;object type=&quot;3&quot; unique_id=&quot;10008&quot;&gt;&lt;property id=&quot;20148&quot; value=&quot;5&quot;/&gt;&lt;property id=&quot;20300&quot; value=&quot;Slide 5&quot;/&gt;&lt;property id=&quot;20307&quot; value=&quot;260&quot;/&gt;&lt;/object&gt;&lt;object type=&quot;3&quot; unique_id=&quot;10009&quot;&gt;&lt;property id=&quot;20148&quot; value=&quot;5&quot;/&gt;&lt;property id=&quot;20300&quot; value=&quot;Slide 6&quot;/&gt;&lt;property id=&quot;20307&quot; value=&quot;270&quot;/&gt;&lt;/object&gt;&lt;object type=&quot;3&quot; unique_id=&quot;10010&quot;&gt;&lt;property id=&quot;20148&quot; value=&quot;5&quot;/&gt;&lt;property id=&quot;20300&quot; value=&quot;Slide 7&quot;/&gt;&lt;property id=&quot;20307&quot; value=&quot;278&quot;/&gt;&lt;/object&gt;&lt;object type=&quot;3&quot; unique_id=&quot;10011&quot;&gt;&lt;property id=&quot;20148&quot; value=&quot;5&quot;/&gt;&lt;property id=&quot;20300&quot; value=&quot;Slide 8&quot;/&gt;&lt;property id=&quot;20307&quot; value=&quot;279&quot;/&gt;&lt;/object&gt;&lt;object type=&quot;3&quot; unique_id=&quot;10012&quot;&gt;&lt;property id=&quot;20148&quot; value=&quot;5&quot;/&gt;&lt;property id=&quot;20300&quot; value=&quot;Slide 9&quot;/&gt;&lt;property id=&quot;20307&quot; value=&quot;280&quot;/&gt;&lt;/object&gt;&lt;object type=&quot;3&quot; unique_id=&quot;10016&quot;&gt;&lt;property id=&quot;20148&quot; value=&quot;5&quot;/&gt;&lt;property id=&quot;20300&quot; value=&quot;Slide 10&quot;/&gt;&lt;property id=&quot;20307&quot; value=&quot;285&quot;/&gt;&lt;/object&gt;&lt;object type=&quot;3&quot; unique_id=&quot;10077&quot;&gt;&lt;property id=&quot;20148&quot; value=&quot;5&quot;/&gt;&lt;property id=&quot;20300&quot; value=&quot;Slide 2&quot;/&gt;&lt;property id=&quot;20307&quot; value=&quot;286&quot;/&gt;&lt;/object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9|19.3|7|1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|10.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8|30.4|6.3|5.8|44.9|5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3.8|13.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9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1|42.3|7.3|11.4|4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8.5|13.1|5.9|5.6|5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1|6.1|6.7|6.4|7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7|11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|10.7"/>
</p:tagLst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TC102455519[[fn=Winter]]</Template>
  <TotalTime>2412</TotalTime>
  <Words>596</Words>
  <Application>Microsoft Office PowerPoint</Application>
  <PresentationFormat>On-screen Show (4:3)</PresentationFormat>
  <Paragraphs>127</Paragraphs>
  <Slides>13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Winter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308</cp:revision>
  <dcterms:created xsi:type="dcterms:W3CDTF">2009-12-26T13:03:19Z</dcterms:created>
  <dcterms:modified xsi:type="dcterms:W3CDTF">2020-04-14T11:16:20Z</dcterms:modified>
</cp:coreProperties>
</file>