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4" r:id="rId4"/>
    <p:sldId id="258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79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779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864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1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1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15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3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16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24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60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6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080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1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26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91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1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51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98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29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344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043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28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7372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48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938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353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3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68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899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904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80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661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496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C3E4-E176-485A-9A4F-3C545C9C7CDA}" type="datetimeFigureOut">
              <a:rPr lang="vi-VN" smtClean="0"/>
              <a:t>17/02/2017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51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2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Đặt tính rồi 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0953"/>
              </p:ext>
            </p:extLst>
          </p:nvPr>
        </p:nvGraphicFramePr>
        <p:xfrm>
          <a:off x="107504" y="1052736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821 x 4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3284 :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1012 x 5 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5060 :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308 x 7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2156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1230 x 6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7380 :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839368"/>
              </p:ext>
            </p:extLst>
          </p:nvPr>
        </p:nvGraphicFramePr>
        <p:xfrm>
          <a:off x="179512" y="2276872"/>
          <a:ext cx="8640960" cy="198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19802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a)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821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4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1012 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308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x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1230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67544" y="3573016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99792" y="3591671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16016" y="3573016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48264" y="3591671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7544" y="3591671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3284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24685" y="3591671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5006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4008" y="358394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2156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42016" y="35949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7380</a:t>
            </a:r>
            <a:endParaRPr lang="vi-VN" sz="2800">
              <a:solidFill>
                <a:srgbClr val="C00000"/>
              </a:solidFill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781981"/>
              </p:ext>
            </p:extLst>
          </p:nvPr>
        </p:nvGraphicFramePr>
        <p:xfrm>
          <a:off x="191852" y="4509120"/>
          <a:ext cx="870062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908"/>
                <a:gridCol w="2160240"/>
                <a:gridCol w="2304256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3284     4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5060       5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2156      7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7380     6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491880" y="4653136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187624" y="4653136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85334" y="4653136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84368" y="4676185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87624" y="4951173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91880" y="4951173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585334" y="4951173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884368" y="4985901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7524" y="4951173"/>
            <a:ext cx="1044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08 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04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87624" y="4985901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821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433853" y="4930784"/>
            <a:ext cx="1044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06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10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91880" y="495117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1012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41218" y="4930784"/>
            <a:ext cx="1044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 05 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56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85334" y="4951173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308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26341" y="4930784"/>
            <a:ext cx="1044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</a:t>
            </a:r>
            <a:r>
              <a:rPr lang="en-US" sz="2800">
                <a:solidFill>
                  <a:srgbClr val="C00000"/>
                </a:solidFill>
              </a:rPr>
              <a:t>3</a:t>
            </a:r>
            <a:endParaRPr lang="en-US" sz="2800" smtClean="0">
              <a:solidFill>
                <a:srgbClr val="C00000"/>
              </a:solidFill>
            </a:endParaRP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18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70457" y="500371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1260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1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10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61278"/>
              </p:ext>
            </p:extLst>
          </p:nvPr>
        </p:nvGraphicFramePr>
        <p:xfrm>
          <a:off x="41260" y="980728"/>
          <a:ext cx="907314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2376264"/>
                <a:gridCol w="2376264"/>
                <a:gridCol w="2196888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4691 : 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1230 : 3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1607 : 4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1038 : 5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96309"/>
              </p:ext>
            </p:extLst>
          </p:nvPr>
        </p:nvGraphicFramePr>
        <p:xfrm>
          <a:off x="0" y="2078650"/>
          <a:ext cx="920711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046"/>
                <a:gridCol w="2590069"/>
                <a:gridCol w="2151165"/>
                <a:gridCol w="21148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4691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1230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1607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1038     5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091650" y="2178122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19872" y="2120098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8144" y="2178123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80429" y="2636228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7784" y="2600562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84765" y="2600562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3608" y="266298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2345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156" y="2600562"/>
            <a:ext cx="12320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09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11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9872" y="26003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410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4765" y="260038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2657770"/>
            <a:ext cx="1232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03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00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0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0375" y="2600562"/>
            <a:ext cx="1232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00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07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100392" y="2119932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100392" y="2600380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93516" y="2565745"/>
            <a:ext cx="1232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03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08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00392" y="260038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2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5 thùng sách, mỗi thùng đựng 306 quyển sách. Số sách đó chia đều cho 9 thư viện trường học. Hỏi mỗi thư viện được chia bao nhiêu quyển sách?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1201" y="1988840"/>
            <a:ext cx="79829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5 thùng đựng số sách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306 x 5 = 1530 (quyển)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Mỗi thư viện được chia số quyển sách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1530 : 9 = 170 (quyển)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170 quyển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1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smtClean="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sân vận động hình chữ nhật có chiều rộng 95m và chiều dài gấp 3 lần chiều rộng. Tính chu vi sân vận động đó?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988840"/>
            <a:ext cx="79829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Chiều dài sân vận động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95 x 3 = 285 (m)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Chu vi sân vận động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(285 + 95) x 2 = 760 (m)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760m.</a:t>
            </a:r>
          </a:p>
          <a:p>
            <a:pPr algn="ctr"/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1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352&quot;&gt;&lt;object type=&quot;3&quot; unique_id=&quot;10354&quot;&gt;&lt;property id=&quot;20148&quot; value=&quot;5&quot;/&gt;&lt;property id=&quot;20300&quot; value=&quot;Slide 2&quot;/&gt;&lt;property id=&quot;20307&quot; value=&quot;258&quot;/&gt;&lt;/object&gt;&lt;object type=&quot;3&quot; unique_id=&quot;10425&quot;&gt;&lt;property id=&quot;20148&quot; value=&quot;5&quot;/&gt;&lt;property id=&quot;20300&quot; value=&quot;Slide 3&quot;/&gt;&lt;property id=&quot;20307&quot; value=&quot;261&quot;/&gt;&lt;/object&gt;&lt;object type=&quot;3&quot; unique_id=&quot;10426&quot;&gt;&lt;property id=&quot;20148&quot; value=&quot;5&quot;/&gt;&lt;property id=&quot;20300&quot; value=&quot;Slide 4&quot;/&gt;&lt;property id=&quot;20307&quot; value=&quot;262&quot;/&gt;&lt;/object&gt;&lt;object type=&quot;3&quot; unique_id=&quot;10525&quot;&gt;&lt;property id=&quot;20148&quot; value=&quot;5&quot;/&gt;&lt;property id=&quot;20300&quot; value=&quot;Slide 1&quot;/&gt;&lt;property id=&quot;20307&quot; value=&quot;264&quot;/&gt;&lt;/object&gt;&lt;/object&gt;&lt;object type=&quot;8&quot; unique_id=&quot;1036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324</Words>
  <Application>Microsoft Office PowerPoint</Application>
  <PresentationFormat>On-screen Show (4:3)</PresentationFormat>
  <Paragraphs>93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7</cp:revision>
  <dcterms:created xsi:type="dcterms:W3CDTF">2017-02-14T02:12:07Z</dcterms:created>
  <dcterms:modified xsi:type="dcterms:W3CDTF">2017-02-17T07:00:02Z</dcterms:modified>
</cp:coreProperties>
</file>