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969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869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774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465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92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494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810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90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53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19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73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48F52-12FC-4CA5-BD1F-EC2B4A142AF5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5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5" y="1412776"/>
            <a:ext cx="2882891" cy="2787994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328710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Đồng hồ chỉ mấy giờ: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20077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</a:rPr>
              <a:t>4</a:t>
            </a:r>
            <a:r>
              <a:rPr lang="en-US" sz="3200" b="1" smtClean="0">
                <a:solidFill>
                  <a:srgbClr val="C00000"/>
                </a:solidFill>
              </a:rPr>
              <a:t> giờ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8763" y="422544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C00000"/>
                </a:solidFill>
              </a:rPr>
              <a:t>8 giờ 15 phút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3720" y="4200769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C00000"/>
                </a:solidFill>
              </a:rPr>
              <a:t>8 giờ 55 phút</a:t>
            </a:r>
            <a:endParaRPr lang="vi-VN" sz="3200" b="1">
              <a:solidFill>
                <a:srgbClr val="C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670" y="1412776"/>
            <a:ext cx="2828466" cy="2787994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758" y="1412776"/>
            <a:ext cx="2787302" cy="278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260648"/>
            <a:ext cx="7982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Đọc các số sau: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I ; III ; IV ; VI ; VII ; IX ; XI ; VIII ; XII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23462"/>
              </p:ext>
            </p:extLst>
          </p:nvPr>
        </p:nvGraphicFramePr>
        <p:xfrm>
          <a:off x="909505" y="1772816"/>
          <a:ext cx="769494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71"/>
                <a:gridCol w="3847471"/>
              </a:tblGrid>
              <a:tr h="1959992">
                <a:tc>
                  <a:txBody>
                    <a:bodyPr/>
                    <a:lstStyle/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     : một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III  : ba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IV  : bốn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  : sáu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VII : bảy</a:t>
                      </a:r>
                    </a:p>
                    <a:p>
                      <a:endParaRPr lang="vi-VN" sz="3200" b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IX   : chín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XI   : mười một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VIII : tám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XII  : mười hai</a:t>
                      </a:r>
                    </a:p>
                    <a:p>
                      <a:endParaRPr lang="vi-VN" sz="3200" b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31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323945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Đúng ghi Đ, sai ghi S: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7901"/>
              </p:ext>
            </p:extLst>
          </p:nvPr>
        </p:nvGraphicFramePr>
        <p:xfrm>
          <a:off x="909505" y="1124744"/>
          <a:ext cx="733490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451"/>
                <a:gridCol w="36674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III  : ba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  : sáu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IIII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: bốn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IV  : bốn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VII   : bảy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VIIII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: chín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IX     : chín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XII    : mười hai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99792" y="112474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2699792" y="2060848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2699792" y="3068960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2699792" y="400506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7524328" y="1105193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7524328" y="2060848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7524328" y="3068960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7524328" y="400506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2793464" y="1075737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3464" y="1980129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3464" y="2988241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S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6628" y="3964704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1164" y="1086558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82484" y="1988822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S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82484" y="3028600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1164" y="3924345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56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7504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23945"/>
            <a:ext cx="8388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Dùng các que diêm có thể xếp thành các số như sau:</a:t>
            </a:r>
            <a:endParaRPr lang="en-US" sz="280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1656184" cy="2492896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2733824" cy="2492896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052736"/>
            <a:ext cx="2417986" cy="2492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335699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2</a:t>
            </a:r>
            <a:endParaRPr lang="vi-VN" sz="3200" b="1"/>
          </a:p>
        </p:txBody>
      </p:sp>
      <p:sp>
        <p:nvSpPr>
          <p:cNvPr id="8" name="TextBox 7"/>
          <p:cNvSpPr txBox="1"/>
          <p:nvPr/>
        </p:nvSpPr>
        <p:spPr>
          <a:xfrm>
            <a:off x="4102708" y="337568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5</a:t>
            </a:r>
            <a:endParaRPr lang="vi-VN" sz="3200" b="1"/>
          </a:p>
        </p:txBody>
      </p:sp>
      <p:sp>
        <p:nvSpPr>
          <p:cNvPr id="9" name="TextBox 8"/>
          <p:cNvSpPr txBox="1"/>
          <p:nvPr/>
        </p:nvSpPr>
        <p:spPr>
          <a:xfrm>
            <a:off x="7257156" y="3375688"/>
            <a:ext cx="915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10</a:t>
            </a:r>
            <a:endParaRPr lang="vi-VN" sz="3200" b="1"/>
          </a:p>
        </p:txBody>
      </p:sp>
      <p:sp>
        <p:nvSpPr>
          <p:cNvPr id="10" name="TextBox 9"/>
          <p:cNvSpPr txBox="1"/>
          <p:nvPr/>
        </p:nvSpPr>
        <p:spPr>
          <a:xfrm>
            <a:off x="308370" y="4581128"/>
            <a:ext cx="78848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smtClean="0"/>
              <a:t>Có 5 que diêm, hãy xếp thành số 8, số 21</a:t>
            </a:r>
          </a:p>
          <a:p>
            <a:pPr marL="342900" indent="-342900">
              <a:buAutoNum type="alphaLcParenR"/>
            </a:pPr>
            <a:r>
              <a:rPr lang="en-US" sz="2800" smtClean="0"/>
              <a:t>Có 6 que diêm, hãy xếp thành số 9</a:t>
            </a:r>
          </a:p>
          <a:p>
            <a:pPr marL="342900" indent="-342900">
              <a:buAutoNum type="alphaLcParenR"/>
            </a:pPr>
            <a:r>
              <a:rPr lang="en-US" sz="2800" smtClean="0"/>
              <a:t>Với 3 que diêm có thể xếp được những số nào?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8216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07504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23945"/>
            <a:ext cx="4968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3 que diêm xếp thành số 11 như hình bên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Hãy nhấc một que diêm và xếp lại để được số 9</a:t>
            </a:r>
            <a:endParaRPr lang="en-US" sz="320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3945"/>
            <a:ext cx="2598936" cy="270892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80760" y="3429000"/>
            <a:ext cx="2598936" cy="2708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5576" y="3573016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Đáp án: Ta có thể xếp như sau: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359&quot;&gt;&lt;property id=&quot;20148&quot; value=&quot;5&quot;/&gt;&lt;property id=&quot;20300&quot; value=&quot;Slide 2&quot;/&gt;&lt;property id=&quot;20307&quot; value=&quot;258&quot;/&gt;&lt;/object&gt;&lt;object type=&quot;3&quot; unique_id=&quot;10360&quot;&gt;&lt;property id=&quot;20148&quot; value=&quot;5&quot;/&gt;&lt;property id=&quot;20300&quot; value=&quot;Slide 3&quot;/&gt;&lt;property id=&quot;20307&quot; value=&quot;259&quot;/&gt;&lt;/object&gt;&lt;object type=&quot;3&quot; unique_id=&quot;10361&quot;&gt;&lt;property id=&quot;20148&quot; value=&quot;5&quot;/&gt;&lt;property id=&quot;20300&quot; value=&quot;Slide 4&quot;/&gt;&lt;property id=&quot;20307&quot; value=&quot;260&quot;/&gt;&lt;/object&gt;&lt;object type=&quot;3&quot; unique_id=&quot;10362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197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5</cp:revision>
  <dcterms:created xsi:type="dcterms:W3CDTF">2017-02-14T05:14:02Z</dcterms:created>
  <dcterms:modified xsi:type="dcterms:W3CDTF">2017-02-17T07:01:00Z</dcterms:modified>
</cp:coreProperties>
</file>