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custDataLst>
    <p:tags r:id="rId9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434" autoAdjust="0"/>
  </p:normalViewPr>
  <p:slideViewPr>
    <p:cSldViewPr>
      <p:cViewPr varScale="1">
        <p:scale>
          <a:sx n="88" d="100"/>
          <a:sy n="88" d="100"/>
        </p:scale>
        <p:origin x="-6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ADBE3-5AFB-42B3-8D12-42DD3DED4CC2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BD2C0-C501-424A-AB54-82494C87FC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31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BD2C0-C501-424A-AB54-82494C87FCE0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8256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BD2C0-C501-424A-AB54-82494C87FCE0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9399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3098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377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82508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9084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9288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879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6328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94339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0862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256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FB27-017D-42B7-AD83-1741207EFF1E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8713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7FB27-017D-42B7-AD83-1741207EFF1E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BAA5D-2150-4191-B053-BE3172F5D51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592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gif"/><Relationship Id="rId2" Type="http://schemas.openxmlformats.org/officeDocument/2006/relationships/audio" Target="file:///D:\GT%20V&#7872;%20TI%20SO%20PHAN%20TRAM\MHOA-CAUCAM\07%20Em%20yeu%20truong%20em.wma" TargetMode="External"/><Relationship Id="rId1" Type="http://schemas.microsoft.com/office/2007/relationships/media" Target="file:///D:\GT%20V&#7872;%20TI%20SO%20PHAN%20TRAM\MHOA-CAUCAM\07%20Em%20yeu%20truong%20em.wma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04800" y="620688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pic>
        <p:nvPicPr>
          <p:cNvPr id="2054" name="Picture 7" descr="BAR_EL~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90800" y="1052737"/>
            <a:ext cx="3886200" cy="5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5" name="07 Em yeu truong em.wma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019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4" descr="1018265obiutmb6v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3400" y="3581400"/>
            <a:ext cx="762000" cy="28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5" descr="1018265obiutmb6v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143000" y="4876800"/>
            <a:ext cx="762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Bauernba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2811462"/>
            <a:ext cx="44958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WordArt 19"/>
          <p:cNvSpPr>
            <a:spLocks noChangeArrowheads="1" noChangeShapeType="1" noTextEdit="1"/>
          </p:cNvSpPr>
          <p:nvPr/>
        </p:nvSpPr>
        <p:spPr bwMode="auto">
          <a:xfrm>
            <a:off x="1295400" y="4343401"/>
            <a:ext cx="67056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Môn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: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Toán</a:t>
            </a:r>
            <a:endParaRPr lang="en-US" sz="3600" kern="10" dirty="0" smtClean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LỚP 3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1828800"/>
            <a:ext cx="7315201" cy="2743200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750156"/>
              </a:avLst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NHIỆT LIỆT CHÀO MỪNG CÁC THẦY 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 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 VỀ </a:t>
            </a:r>
            <a:r>
              <a:rPr lang="en-US" sz="5400" b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DỰ </a:t>
            </a:r>
            <a:r>
              <a:rPr lang="en-US" sz="54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7820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866" fill="hold"/>
                                        <p:tgtEl>
                                          <p:spTgt spid="491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6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111302"/>
              </p:ext>
            </p:extLst>
          </p:nvPr>
        </p:nvGraphicFramePr>
        <p:xfrm>
          <a:off x="71501" y="116632"/>
          <a:ext cx="9072499" cy="662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062"/>
                <a:gridCol w="1134062"/>
                <a:gridCol w="1134062"/>
                <a:gridCol w="1058458"/>
                <a:gridCol w="982854"/>
                <a:gridCol w="1209667"/>
                <a:gridCol w="2419334"/>
              </a:tblGrid>
              <a:tr h="3600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Hàng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Viết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 số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Đọc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 số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9864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Chục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 nghìn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Nghìn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Trăm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Chục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Đơn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 vị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8904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30 000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Ba mươi nghìn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652120" y="1896376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32 000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60642" y="1896376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Ba mươi hai nghìn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2120" y="256490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32 500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60642" y="2411016"/>
            <a:ext cx="2383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Ba mươi hai nghìn năm trăm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2120" y="328498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32 560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60642" y="3091648"/>
            <a:ext cx="2383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Ba mươi hai nghìn năm trăm sáu mươi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52120" y="400506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32 505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60642" y="3851176"/>
            <a:ext cx="2271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Ba mươi hai nghìn năm trăm linh năm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25425" y="472514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32 050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60642" y="4577121"/>
            <a:ext cx="2563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Ba mươi hai nghìn không trăm năm mươi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25425" y="544522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30 050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60642" y="5254095"/>
            <a:ext cx="2563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Ba mươi nghìn không trăm năm mươi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68292" y="5961981"/>
            <a:ext cx="2563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Ba mươi nghìn không trăm linh năm </a:t>
            </a:r>
            <a:endParaRPr lang="vi-VN" sz="2000">
              <a:solidFill>
                <a:srgbClr val="0033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04213" y="6115869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3399"/>
                </a:solidFill>
              </a:rPr>
              <a:t>30 005</a:t>
            </a:r>
            <a:endParaRPr lang="vi-VN" sz="200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98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7694" y="14476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Viết (theo mẫu):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485093"/>
              </p:ext>
            </p:extLst>
          </p:nvPr>
        </p:nvGraphicFramePr>
        <p:xfrm>
          <a:off x="71500" y="908721"/>
          <a:ext cx="8905106" cy="5696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656"/>
                <a:gridCol w="7408450"/>
              </a:tblGrid>
              <a:tr h="510177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Viết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số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Đọc số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94481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86 030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Tám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mươi sáu nghìn không trăm ba mươi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1903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62300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44240">
                <a:tc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Năm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mươi tám nghìn sáu trăm linh một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9348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42 980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44240">
                <a:tc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Bảy mươi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nghìn không trăm ba mươi mốt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44240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60 002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91680" y="2286088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Sáu mươi hai nghìn ba trăm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680" y="4005064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Bốn mươi hai nghìn chín trăm tám mươi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2892" y="587727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Sáu mươi hai nghìn không trăm linh hai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3213577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58 601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1" y="4941168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70 031</a:t>
            </a:r>
            <a:endParaRPr lang="vi-VN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08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15409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1600" y="204710"/>
            <a:ext cx="936104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</a:rPr>
              <a:t>Số?</a:t>
            </a:r>
            <a:endParaRPr lang="vi-VN" sz="2800" b="1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470428"/>
              </p:ext>
            </p:extLst>
          </p:nvPr>
        </p:nvGraphicFramePr>
        <p:xfrm>
          <a:off x="0" y="908720"/>
          <a:ext cx="9144000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1472891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18 301; 18 302; ........... ; ........... ; ........... ; 18 306; ............</a:t>
                      </a:r>
                    </a:p>
                    <a:p>
                      <a:pPr marL="342900" indent="-342900">
                        <a:buAutoNum type="alphaLcParenR"/>
                      </a:pP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2891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32 606; 32 607; ........... ; ............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; ........... ; 32 611; ...........</a:t>
                      </a:r>
                    </a:p>
                    <a:p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14658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c) 92 999; 93 000;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93 001;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........... ; ........... ; 93 004; ............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73985" y="836712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18 303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98121" y="86379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18 304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8663" y="86379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18 305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96336" y="86379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18 307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73985" y="234888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32 608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98121" y="234888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32 609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92080" y="234888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32 610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96336" y="2322797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32 612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98121" y="378904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93 002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22257" y="378904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93 003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72497" y="378904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93 005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38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123098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00" y="204710"/>
            <a:ext cx="936104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</a:rPr>
              <a:t>Số?</a:t>
            </a:r>
            <a:endParaRPr lang="vi-VN" sz="2800" b="1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710376"/>
              </p:ext>
            </p:extLst>
          </p:nvPr>
        </p:nvGraphicFramePr>
        <p:xfrm>
          <a:off x="4039" y="980728"/>
          <a:ext cx="9144000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1472891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18 000; 19 000; ........... ; ........... ; ........... ; ............; 24000</a:t>
                      </a:r>
                    </a:p>
                    <a:p>
                      <a:pPr marL="342900" indent="-342900">
                        <a:buAutoNum type="alphaLcParenR"/>
                      </a:pP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2891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47 000; 47 100; 47 200; ........... ; ............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; ........... ; ...........</a:t>
                      </a:r>
                    </a:p>
                    <a:p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14658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c) 56 300; 56310;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56 320;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........... ; ........... ;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............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; ...........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73985" y="86379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20 000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94772" y="86379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21 000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30827" y="886949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22 000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54963" y="886949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23 000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94772" y="24208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47 300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15329" y="24208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47 400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39465" y="24208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47 500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63601" y="2451315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47 600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79912" y="386104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56 330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4048" y="3859296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56 340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04199" y="385754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56 350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90558" y="386104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56 360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90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45963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Cho 8 hình tam giác, mỗi hình như hình bên: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5556" y="1880878"/>
            <a:ext cx="55324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Hãy xếp thành hình dưới đây:</a:t>
            </a:r>
          </a:p>
        </p:txBody>
      </p:sp>
      <p:sp>
        <p:nvSpPr>
          <p:cNvPr id="5" name="Right Triangle 4"/>
          <p:cNvSpPr/>
          <p:nvPr/>
        </p:nvSpPr>
        <p:spPr>
          <a:xfrm>
            <a:off x="5724128" y="396790"/>
            <a:ext cx="1008112" cy="1160002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Right Triangle 7"/>
          <p:cNvSpPr/>
          <p:nvPr/>
        </p:nvSpPr>
        <p:spPr>
          <a:xfrm>
            <a:off x="4163838" y="2780928"/>
            <a:ext cx="1008112" cy="1160002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ight Triangle 8"/>
          <p:cNvSpPr/>
          <p:nvPr/>
        </p:nvSpPr>
        <p:spPr>
          <a:xfrm rot="10800000">
            <a:off x="3153821" y="2780928"/>
            <a:ext cx="1008112" cy="1160002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ight Triangle 9"/>
          <p:cNvSpPr/>
          <p:nvPr/>
        </p:nvSpPr>
        <p:spPr>
          <a:xfrm>
            <a:off x="3125005" y="2757385"/>
            <a:ext cx="1008112" cy="1160002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ight Triangle 10"/>
          <p:cNvSpPr/>
          <p:nvPr/>
        </p:nvSpPr>
        <p:spPr>
          <a:xfrm>
            <a:off x="3125005" y="3940931"/>
            <a:ext cx="1008112" cy="1160002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ight Triangle 11"/>
          <p:cNvSpPr/>
          <p:nvPr/>
        </p:nvSpPr>
        <p:spPr>
          <a:xfrm rot="10800000">
            <a:off x="3158184" y="3940931"/>
            <a:ext cx="1008112" cy="1160002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Right Triangle 12"/>
          <p:cNvSpPr/>
          <p:nvPr/>
        </p:nvSpPr>
        <p:spPr>
          <a:xfrm rot="10800000">
            <a:off x="2116893" y="2770322"/>
            <a:ext cx="1008112" cy="1160002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Right Triangle 15"/>
          <p:cNvSpPr/>
          <p:nvPr/>
        </p:nvSpPr>
        <p:spPr>
          <a:xfrm rot="5400000">
            <a:off x="4096904" y="4025887"/>
            <a:ext cx="1144438" cy="1005654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Right Triangle 16"/>
          <p:cNvSpPr/>
          <p:nvPr/>
        </p:nvSpPr>
        <p:spPr>
          <a:xfrm rot="16200000">
            <a:off x="2049959" y="4025887"/>
            <a:ext cx="1144438" cy="1005654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19" name="Straight Connector 18"/>
          <p:cNvCxnSpPr>
            <a:stCxn id="8" idx="0"/>
            <a:endCxn id="11" idx="4"/>
          </p:cNvCxnSpPr>
          <p:nvPr/>
        </p:nvCxnSpPr>
        <p:spPr>
          <a:xfrm flipH="1">
            <a:off x="4133117" y="2780928"/>
            <a:ext cx="30721" cy="232000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125006" y="2780928"/>
            <a:ext cx="30721" cy="232000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6" idx="0"/>
            <a:endCxn id="17" idx="4"/>
          </p:cNvCxnSpPr>
          <p:nvPr/>
        </p:nvCxnSpPr>
        <p:spPr>
          <a:xfrm flipH="1">
            <a:off x="3125005" y="3956495"/>
            <a:ext cx="204694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125005" y="3917387"/>
            <a:ext cx="1041291" cy="1183546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140366" y="2780928"/>
            <a:ext cx="1041291" cy="1183546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35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92&quot;&gt;&lt;property id=&quot;20148&quot; value=&quot;5&quot;/&gt;&lt;property id=&quot;20300&quot; value=&quot;Slide 1&quot;/&gt;&lt;property id=&quot;20307&quot; value=&quot;257&quot;/&gt;&lt;/object&gt;&lt;object type=&quot;3&quot; unique_id=&quot;10093&quot;&gt;&lt;property id=&quot;20148&quot; value=&quot;5&quot;/&gt;&lt;property id=&quot;20300&quot; value=&quot;Slide 2&quot;/&gt;&lt;property id=&quot;20307&quot; value=&quot;258&quot;/&gt;&lt;/object&gt;&lt;object type=&quot;3&quot; unique_id=&quot;10094&quot;&gt;&lt;property id=&quot;20148&quot; value=&quot;5&quot;/&gt;&lt;property id=&quot;20300&quot; value=&quot;Slide 3&quot;/&gt;&lt;property id=&quot;20307&quot; value=&quot;260&quot;/&gt;&lt;/object&gt;&lt;object type=&quot;3&quot; unique_id=&quot;10095&quot;&gt;&lt;property id=&quot;20148&quot; value=&quot;5&quot;/&gt;&lt;property id=&quot;20300&quot; value=&quot;Slide 4&quot;/&gt;&lt;property id=&quot;20307&quot; value=&quot;259&quot;/&gt;&lt;/object&gt;&lt;object type=&quot;3&quot; unique_id=&quot;10096&quot;&gt;&lt;property id=&quot;20148&quot; value=&quot;5&quot;/&gt;&lt;property id=&quot;20300&quot; value=&quot;Slide 5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383</Words>
  <Application>Microsoft Office PowerPoint</Application>
  <PresentationFormat>On-screen Show (4:3)</PresentationFormat>
  <Paragraphs>122</Paragraphs>
  <Slides>6</Slides>
  <Notes>2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user</cp:lastModifiedBy>
  <cp:revision>6</cp:revision>
  <dcterms:created xsi:type="dcterms:W3CDTF">2017-03-07T05:45:00Z</dcterms:created>
  <dcterms:modified xsi:type="dcterms:W3CDTF">2021-03-19T06:24:31Z</dcterms:modified>
</cp:coreProperties>
</file>