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2" r:id="rId2"/>
    <p:sldId id="257" r:id="rId3"/>
    <p:sldId id="258" r:id="rId4"/>
    <p:sldId id="259" r:id="rId5"/>
    <p:sldId id="260" r:id="rId6"/>
  </p:sldIdLst>
  <p:sldSz cx="9144000" cy="6858000" type="screen4x3"/>
  <p:notesSz cx="6858000" cy="9144000"/>
  <p:custDataLst>
    <p:tags r:id="rId8"/>
  </p:custDataLst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CF7835-68D2-4EEF-BBEC-998DD88BC595}" type="datetimeFigureOut">
              <a:rPr lang="vi-VN" smtClean="0"/>
              <a:t>19/03/2021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4AE778-FC7A-409F-B041-493F1E826AF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51395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A33EF-B6AA-4ADA-B3EE-451B5E7FDBF4}" type="datetimeFigureOut">
              <a:rPr lang="vi-VN" smtClean="0"/>
              <a:t>19/03/2021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2D203-4C5A-4B85-B056-F0E92423549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44199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A33EF-B6AA-4ADA-B3EE-451B5E7FDBF4}" type="datetimeFigureOut">
              <a:rPr lang="vi-VN" smtClean="0"/>
              <a:t>19/03/2021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2D203-4C5A-4B85-B056-F0E92423549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63140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A33EF-B6AA-4ADA-B3EE-451B5E7FDBF4}" type="datetimeFigureOut">
              <a:rPr lang="vi-VN" smtClean="0"/>
              <a:t>19/03/2021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2D203-4C5A-4B85-B056-F0E92423549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70635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A33EF-B6AA-4ADA-B3EE-451B5E7FDBF4}" type="datetimeFigureOut">
              <a:rPr lang="vi-VN" smtClean="0"/>
              <a:t>19/03/2021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2D203-4C5A-4B85-B056-F0E92423549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67567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A33EF-B6AA-4ADA-B3EE-451B5E7FDBF4}" type="datetimeFigureOut">
              <a:rPr lang="vi-VN" smtClean="0"/>
              <a:t>19/03/2021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2D203-4C5A-4B85-B056-F0E92423549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91656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A33EF-B6AA-4ADA-B3EE-451B5E7FDBF4}" type="datetimeFigureOut">
              <a:rPr lang="vi-VN" smtClean="0"/>
              <a:t>19/03/2021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2D203-4C5A-4B85-B056-F0E92423549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07098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A33EF-B6AA-4ADA-B3EE-451B5E7FDBF4}" type="datetimeFigureOut">
              <a:rPr lang="vi-VN" smtClean="0"/>
              <a:t>19/03/2021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2D203-4C5A-4B85-B056-F0E92423549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68952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A33EF-B6AA-4ADA-B3EE-451B5E7FDBF4}" type="datetimeFigureOut">
              <a:rPr lang="vi-VN" smtClean="0"/>
              <a:t>19/03/2021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2D203-4C5A-4B85-B056-F0E92423549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27587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A33EF-B6AA-4ADA-B3EE-451B5E7FDBF4}" type="datetimeFigureOut">
              <a:rPr lang="vi-VN" smtClean="0"/>
              <a:t>19/03/2021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2D203-4C5A-4B85-B056-F0E92423549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9674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A33EF-B6AA-4ADA-B3EE-451B5E7FDBF4}" type="datetimeFigureOut">
              <a:rPr lang="vi-VN" smtClean="0"/>
              <a:t>19/03/2021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2D203-4C5A-4B85-B056-F0E92423549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446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A33EF-B6AA-4ADA-B3EE-451B5E7FDBF4}" type="datetimeFigureOut">
              <a:rPr lang="vi-VN" smtClean="0"/>
              <a:t>19/03/2021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2D203-4C5A-4B85-B056-F0E92423549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78380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A33EF-B6AA-4ADA-B3EE-451B5E7FDBF4}" type="datetimeFigureOut">
              <a:rPr lang="vi-VN" smtClean="0"/>
              <a:t>19/03/2021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2D203-4C5A-4B85-B056-F0E92423549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15643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4.gif"/><Relationship Id="rId2" Type="http://schemas.openxmlformats.org/officeDocument/2006/relationships/audio" Target="file:///D:\GT%20V&#7872;%20TI%20SO%20PHAN%20TRAM\MHOA-CAUCAM\07%20Em%20yeu%20truong%20em.wma" TargetMode="External"/><Relationship Id="rId1" Type="http://schemas.microsoft.com/office/2007/relationships/media" Target="file:///D:\GT%20V&#7872;%20TI%20SO%20PHAN%20TRAM\MHOA-CAUCAM\07%20Em%20yeu%20truong%20em.wma" TargetMode="External"/><Relationship Id="rId6" Type="http://schemas.openxmlformats.org/officeDocument/2006/relationships/image" Target="../media/image3.png"/><Relationship Id="rId5" Type="http://schemas.openxmlformats.org/officeDocument/2006/relationships/image" Target="../media/image2.gif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B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Rectangle 6"/>
          <p:cNvSpPr>
            <a:spLocks noChangeArrowheads="1"/>
          </p:cNvSpPr>
          <p:nvPr/>
        </p:nvSpPr>
        <p:spPr bwMode="auto">
          <a:xfrm>
            <a:off x="304800" y="620688"/>
            <a:ext cx="822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TRƯỜNG TIỂU HỌC ÁI MỘ B</a:t>
            </a:r>
          </a:p>
        </p:txBody>
      </p:sp>
      <p:pic>
        <p:nvPicPr>
          <p:cNvPr id="2054" name="Picture 7" descr="BAR_EL~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590800" y="1052737"/>
            <a:ext cx="3886200" cy="5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65" name="07 Em yeu truong em.wma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6019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14" descr="1018265obiutmb6vk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33400" y="3581400"/>
            <a:ext cx="762000" cy="285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5" descr="1018265obiutmb6vk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1143000" y="4876800"/>
            <a:ext cx="7620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6" descr="Bauernba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100" y="2811462"/>
            <a:ext cx="4495800" cy="123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0" name="WordArt 19"/>
          <p:cNvSpPr>
            <a:spLocks noChangeArrowheads="1" noChangeShapeType="1" noTextEdit="1"/>
          </p:cNvSpPr>
          <p:nvPr/>
        </p:nvSpPr>
        <p:spPr bwMode="auto">
          <a:xfrm>
            <a:off x="1295400" y="4343401"/>
            <a:ext cx="6705600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/>
                <a:cs typeface="Times New Roman"/>
              </a:rPr>
              <a:t>Môn</a:t>
            </a:r>
            <a:r>
              <a:rPr lang="en-US" sz="36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/>
                <a:cs typeface="Times New Roman"/>
              </a:rPr>
              <a:t>: </a:t>
            </a:r>
            <a:r>
              <a:rPr lang="en-US" sz="3600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/>
                <a:cs typeface="Times New Roman"/>
              </a:rPr>
              <a:t>Toán</a:t>
            </a:r>
            <a:endParaRPr lang="en-US" sz="3600" kern="10" dirty="0" smtClean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C00000"/>
              </a:solidFill>
              <a:latin typeface="Times New Roman"/>
              <a:cs typeface="Times New Roman"/>
            </a:endParaRPr>
          </a:p>
          <a:p>
            <a:pPr algn="ctr"/>
            <a:r>
              <a:rPr lang="en-US" sz="36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en-US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/>
                <a:cs typeface="Times New Roman"/>
              </a:rPr>
              <a:t>LỚP 3</a:t>
            </a:r>
          </a:p>
        </p:txBody>
      </p:sp>
      <p:sp>
        <p:nvSpPr>
          <p:cNvPr id="3" name="Rectangle 2"/>
          <p:cNvSpPr/>
          <p:nvPr/>
        </p:nvSpPr>
        <p:spPr>
          <a:xfrm>
            <a:off x="914400" y="1828800"/>
            <a:ext cx="7315201" cy="2743200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>
                <a:gd name="adj" fmla="val 10750156"/>
              </a:avLst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NHIỆT LIỆT CHÀO MỪNG CÁC THẦY </a:t>
            </a:r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CÔ </a:t>
            </a:r>
            <a:r>
              <a:rPr lang="en-US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GIÁO VỀ </a:t>
            </a:r>
            <a:r>
              <a:rPr lang="en-US" sz="5400" b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DỰ </a:t>
            </a:r>
            <a:r>
              <a:rPr lang="en-US" sz="5400" b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GIỜ</a:t>
            </a:r>
            <a:endParaRPr lang="en-US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0000FF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78209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5866" fill="hold"/>
                                        <p:tgtEl>
                                          <p:spTgt spid="4916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916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1500" y="144762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smtClean="0">
                <a:solidFill>
                  <a:prstClr val="black"/>
                </a:solidFill>
              </a:rPr>
              <a:t>1</a:t>
            </a:r>
            <a:endParaRPr lang="vi-VN" sz="240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7694" y="144762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smtClean="0">
                <a:solidFill>
                  <a:prstClr val="black"/>
                </a:solidFill>
              </a:rPr>
              <a:t>Viết (theo mẫu):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3410240"/>
              </p:ext>
            </p:extLst>
          </p:nvPr>
        </p:nvGraphicFramePr>
        <p:xfrm>
          <a:off x="61137" y="752538"/>
          <a:ext cx="9072499" cy="61138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4062"/>
                <a:gridCol w="1134062"/>
                <a:gridCol w="1134062"/>
                <a:gridCol w="1058458"/>
                <a:gridCol w="982854"/>
                <a:gridCol w="1209667"/>
                <a:gridCol w="2419334"/>
              </a:tblGrid>
              <a:tr h="576066">
                <a:tc gridSpan="5"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Hàng</a:t>
                      </a:r>
                      <a:endParaRPr lang="vi-VN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vi-VN" sz="2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vi-VN" sz="2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vi-VN" sz="2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vi-VN" sz="2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Viết</a:t>
                      </a:r>
                      <a:r>
                        <a:rPr lang="en-US" sz="2000" baseline="0" smtClean="0">
                          <a:solidFill>
                            <a:schemeClr val="tx1"/>
                          </a:solidFill>
                        </a:rPr>
                        <a:t> số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Đọc</a:t>
                      </a:r>
                      <a:r>
                        <a:rPr lang="en-US" sz="2000" baseline="0" smtClean="0">
                          <a:solidFill>
                            <a:schemeClr val="tx1"/>
                          </a:solidFill>
                        </a:rPr>
                        <a:t> số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6023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Chục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</a:rPr>
                        <a:t>nghìn</a:t>
                      </a:r>
                      <a:endParaRPr lang="vi-VN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Nghìn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Trăm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Chục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Đơn</a:t>
                      </a:r>
                      <a:r>
                        <a:rPr lang="en-US" sz="2000" baseline="0" smtClean="0">
                          <a:solidFill>
                            <a:schemeClr val="tx1"/>
                          </a:solidFill>
                        </a:rPr>
                        <a:t> vị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vi-VN" sz="2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vi-VN" sz="2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vi-VN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vi-VN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vi-VN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vi-VN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vi-VN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63457</a:t>
                      </a:r>
                      <a:endParaRPr lang="vi-VN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Sáu</a:t>
                      </a:r>
                      <a:r>
                        <a:rPr lang="en-US" sz="2400" baseline="0" smtClean="0">
                          <a:solidFill>
                            <a:schemeClr val="tx1"/>
                          </a:solidFill>
                        </a:rPr>
                        <a:t> mươi ba nghìn bốn trăm năm mươi bảy</a:t>
                      </a:r>
                      <a:endParaRPr lang="vi-VN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259552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vi-VN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vi-VN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vi-VN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vi-VN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vi-VN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224136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vi-VN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vi-VN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vi-VN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vi-VN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vi-VN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4292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vi-VN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vi-VN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vi-VN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vi-VN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vi-VN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566300" y="3654315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000099"/>
                </a:solidFill>
              </a:rPr>
              <a:t>45913</a:t>
            </a:r>
            <a:endParaRPr lang="vi-VN" sz="2400">
              <a:solidFill>
                <a:srgbClr val="000099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42862" y="4911551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000099"/>
                </a:solidFill>
              </a:rPr>
              <a:t>63721</a:t>
            </a:r>
            <a:endParaRPr lang="vi-VN" sz="2400">
              <a:solidFill>
                <a:srgbClr val="000099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01247" y="6021288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000099"/>
                </a:solidFill>
              </a:rPr>
              <a:t>47535</a:t>
            </a:r>
            <a:endParaRPr lang="vi-VN" sz="2400">
              <a:solidFill>
                <a:srgbClr val="000099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45374" y="3284984"/>
            <a:ext cx="2339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smtClean="0">
                <a:solidFill>
                  <a:srgbClr val="000099"/>
                </a:solidFill>
              </a:rPr>
              <a:t>Bốn mươi lăm nghìn chín trăm mười ba</a:t>
            </a:r>
            <a:endParaRPr lang="vi-VN" sz="2400">
              <a:solidFill>
                <a:srgbClr val="000099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18428" y="4533454"/>
            <a:ext cx="2339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smtClean="0">
                <a:solidFill>
                  <a:srgbClr val="000099"/>
                </a:solidFill>
              </a:rPr>
              <a:t>Sáu mươi ba nghìn bảy trăm hai mươi mốt</a:t>
            </a:r>
            <a:endParaRPr lang="vi-VN" sz="2400">
              <a:solidFill>
                <a:srgbClr val="000099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28014" y="5680207"/>
            <a:ext cx="2339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smtClean="0">
                <a:solidFill>
                  <a:srgbClr val="000099"/>
                </a:solidFill>
              </a:rPr>
              <a:t>Bốn mươi bảy nghìn năm trăm ba mươi lăm</a:t>
            </a:r>
            <a:endParaRPr lang="vi-VN" sz="240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422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91361" y="185122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prstClr val="black"/>
                </a:solidFill>
              </a:rPr>
              <a:t>2</a:t>
            </a:r>
            <a:endParaRPr lang="vi-VN" sz="240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177794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smtClean="0">
                <a:solidFill>
                  <a:prstClr val="black"/>
                </a:solidFill>
              </a:rPr>
              <a:t>Viết (theo mẫu):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5109208"/>
              </p:ext>
            </p:extLst>
          </p:nvPr>
        </p:nvGraphicFramePr>
        <p:xfrm>
          <a:off x="395536" y="908721"/>
          <a:ext cx="8568952" cy="5040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7128792"/>
              </a:tblGrid>
              <a:tr h="519928"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solidFill>
                            <a:schemeClr val="tx1"/>
                          </a:solidFill>
                        </a:rPr>
                        <a:t>Viết</a:t>
                      </a:r>
                      <a:r>
                        <a:rPr lang="en-US" sz="2800" baseline="0" smtClean="0">
                          <a:solidFill>
                            <a:schemeClr val="tx1"/>
                          </a:solidFill>
                        </a:rPr>
                        <a:t> số</a:t>
                      </a:r>
                      <a:endParaRPr lang="vi-VN" sz="2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solidFill>
                            <a:schemeClr val="tx1"/>
                          </a:solidFill>
                        </a:rPr>
                        <a:t>Đọc số</a:t>
                      </a:r>
                      <a:endParaRPr lang="vi-VN" sz="2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48223"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solidFill>
                            <a:schemeClr val="tx1"/>
                          </a:solidFill>
                        </a:rPr>
                        <a:t>31942</a:t>
                      </a:r>
                      <a:endParaRPr lang="vi-VN" sz="2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800" smtClean="0">
                          <a:solidFill>
                            <a:schemeClr val="tx1"/>
                          </a:solidFill>
                        </a:rPr>
                        <a:t>Ba mươi mốt</a:t>
                      </a:r>
                      <a:r>
                        <a:rPr lang="en-US" sz="2800" baseline="0" smtClean="0">
                          <a:solidFill>
                            <a:schemeClr val="tx1"/>
                          </a:solidFill>
                        </a:rPr>
                        <a:t> nghìn chín trăm bốn mươi hai</a:t>
                      </a:r>
                      <a:endParaRPr lang="vi-VN" sz="2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solidFill>
                            <a:schemeClr val="tx1"/>
                          </a:solidFill>
                        </a:rPr>
                        <a:t>97145</a:t>
                      </a:r>
                      <a:endParaRPr lang="vi-VN" sz="2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vi-VN" sz="2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08112">
                <a:tc>
                  <a:txBody>
                    <a:bodyPr/>
                    <a:lstStyle/>
                    <a:p>
                      <a:pPr algn="ctr"/>
                      <a:endParaRPr lang="vi-VN" sz="2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800" smtClean="0">
                          <a:solidFill>
                            <a:schemeClr val="tx1"/>
                          </a:solidFill>
                        </a:rPr>
                        <a:t>Hai mươi bảy</a:t>
                      </a:r>
                      <a:r>
                        <a:rPr lang="en-US" sz="2800" baseline="0" smtClean="0">
                          <a:solidFill>
                            <a:schemeClr val="tx1"/>
                          </a:solidFill>
                        </a:rPr>
                        <a:t> nghìn một trăm năm mươi lăm</a:t>
                      </a:r>
                      <a:endParaRPr lang="vi-VN" sz="2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solidFill>
                            <a:schemeClr val="tx1"/>
                          </a:solidFill>
                        </a:rPr>
                        <a:t>63211</a:t>
                      </a:r>
                      <a:endParaRPr lang="vi-VN" sz="2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vi-VN" sz="2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08112">
                <a:tc>
                  <a:txBody>
                    <a:bodyPr/>
                    <a:lstStyle/>
                    <a:p>
                      <a:pPr algn="ctr"/>
                      <a:endParaRPr lang="vi-VN" sz="2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800" smtClean="0">
                          <a:solidFill>
                            <a:schemeClr val="tx1"/>
                          </a:solidFill>
                        </a:rPr>
                        <a:t>Tám</a:t>
                      </a:r>
                      <a:r>
                        <a:rPr lang="en-US" sz="2800" baseline="0" smtClean="0">
                          <a:solidFill>
                            <a:schemeClr val="tx1"/>
                          </a:solidFill>
                        </a:rPr>
                        <a:t> mươi chín nghìn ba trăm bảy mươi mốt</a:t>
                      </a:r>
                      <a:endParaRPr lang="vi-VN" sz="2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07704" y="2313166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Chín mươi bảy nghìn một trăm bốn mươi lăm</a:t>
            </a:r>
            <a:endParaRPr lang="vi-VN" sz="280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29368" y="4221088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Sáu mươi ba nghìn hai trăm mười một</a:t>
            </a:r>
            <a:endParaRPr lang="vi-VN" sz="280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3389" y="3284984"/>
            <a:ext cx="13643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27155</a:t>
            </a:r>
            <a:endParaRPr lang="vi-VN" sz="280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1192" y="5157192"/>
            <a:ext cx="13643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89371</a:t>
            </a:r>
            <a:endParaRPr lang="vi-VN" sz="28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783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51520" y="204710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prstClr val="black"/>
                </a:solidFill>
              </a:rPr>
              <a:t>3</a:t>
            </a:r>
            <a:endParaRPr lang="vi-VN" sz="240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71600" y="204710"/>
            <a:ext cx="93610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solidFill>
                  <a:schemeClr val="tx1"/>
                </a:solidFill>
              </a:rPr>
              <a:t>Số?</a:t>
            </a:r>
            <a:endParaRPr lang="vi-VN" sz="2800" b="1">
              <a:solidFill>
                <a:schemeClr val="tx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1234996"/>
              </p:ext>
            </p:extLst>
          </p:nvPr>
        </p:nvGraphicFramePr>
        <p:xfrm>
          <a:off x="0" y="980728"/>
          <a:ext cx="9144000" cy="396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1472891">
                <a:tc>
                  <a:txBody>
                    <a:bodyPr/>
                    <a:lstStyle/>
                    <a:p>
                      <a:pPr marL="342900" indent="-342900">
                        <a:buAutoNum type="alphaLcParenR"/>
                      </a:pP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36 520; 36 521; ........... ; ........... ; ........... ; 36 525 ; ............</a:t>
                      </a:r>
                    </a:p>
                    <a:p>
                      <a:pPr marL="342900" indent="-342900">
                        <a:buAutoNum type="alphaLcParenR"/>
                      </a:pP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2891"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b) 48 183; 48 184; ........... ; ............ ; 48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 187; ............ ; ...........</a:t>
                      </a:r>
                    </a:p>
                    <a:p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014658"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c) 81 317; ........... ; ........... ; ............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; 81 321; ............. ; ...........</a:t>
                      </a:r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666807" y="908720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36 522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90943" y="908720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36 523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15079" y="908720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36 524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96336" y="908720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36 526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90205" y="2420888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48 185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36005" y="2420888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48 186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16216" y="2420888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48 188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919864" y="2420888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48 189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66069" y="3861048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81 318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66807" y="3861048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81 319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67944" y="3861048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81 320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516216" y="3861048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81 322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919864" y="3861048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81 323</a:t>
            </a:r>
            <a:endParaRPr lang="vi-VN" sz="28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48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51520" y="185122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prstClr val="black"/>
                </a:solidFill>
              </a:rPr>
              <a:t>4</a:t>
            </a:r>
            <a:endParaRPr lang="vi-VN" sz="240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228646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smtClean="0">
                <a:solidFill>
                  <a:prstClr val="black"/>
                </a:solidFill>
              </a:rPr>
              <a:t>Viết tiếp số thích hợp vào dưới mỗi vạch: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51520" y="1916832"/>
            <a:ext cx="871296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503548" y="1772816"/>
            <a:ext cx="0" cy="2880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331640" y="1772816"/>
            <a:ext cx="0" cy="2880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195736" y="1798387"/>
            <a:ext cx="0" cy="2880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3059832" y="1798387"/>
            <a:ext cx="0" cy="2880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3851920" y="1772816"/>
            <a:ext cx="0" cy="2880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4608004" y="1771403"/>
            <a:ext cx="0" cy="2880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5436096" y="1771403"/>
            <a:ext cx="0" cy="2880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6372200" y="1771403"/>
            <a:ext cx="0" cy="2880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7236296" y="1772816"/>
            <a:ext cx="0" cy="2880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8100392" y="1798387"/>
            <a:ext cx="0" cy="2880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-18256" y="2092039"/>
            <a:ext cx="10436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smtClean="0"/>
              <a:t>10 000</a:t>
            </a:r>
            <a:endParaRPr lang="vi-VN" sz="2000" b="1"/>
          </a:p>
        </p:txBody>
      </p:sp>
      <p:sp>
        <p:nvSpPr>
          <p:cNvPr id="21" name="TextBox 20"/>
          <p:cNvSpPr txBox="1"/>
          <p:nvPr/>
        </p:nvSpPr>
        <p:spPr>
          <a:xfrm>
            <a:off x="809836" y="2092039"/>
            <a:ext cx="10436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smtClean="0"/>
              <a:t>11 000</a:t>
            </a:r>
            <a:endParaRPr lang="vi-VN" sz="2000" b="1"/>
          </a:p>
        </p:txBody>
      </p:sp>
      <p:sp>
        <p:nvSpPr>
          <p:cNvPr id="22" name="TextBox 21"/>
          <p:cNvSpPr txBox="1"/>
          <p:nvPr/>
        </p:nvSpPr>
        <p:spPr>
          <a:xfrm>
            <a:off x="4086200" y="2121207"/>
            <a:ext cx="10436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smtClean="0"/>
              <a:t>15 000</a:t>
            </a:r>
            <a:endParaRPr lang="vi-VN" sz="2000" b="1"/>
          </a:p>
        </p:txBody>
      </p:sp>
      <p:sp>
        <p:nvSpPr>
          <p:cNvPr id="23" name="TextBox 22"/>
          <p:cNvSpPr txBox="1"/>
          <p:nvPr/>
        </p:nvSpPr>
        <p:spPr>
          <a:xfrm>
            <a:off x="1673932" y="2105801"/>
            <a:ext cx="10436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smtClean="0">
                <a:solidFill>
                  <a:srgbClr val="FF0000"/>
                </a:solidFill>
              </a:rPr>
              <a:t>12 000</a:t>
            </a:r>
            <a:endParaRPr lang="vi-VN" sz="2000" b="1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38028" y="2091382"/>
            <a:ext cx="10436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smtClean="0">
                <a:solidFill>
                  <a:srgbClr val="FF0000"/>
                </a:solidFill>
              </a:rPr>
              <a:t>13 000</a:t>
            </a:r>
            <a:endParaRPr lang="vi-VN" sz="2000" b="1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330116" y="2091382"/>
            <a:ext cx="10436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smtClean="0">
                <a:solidFill>
                  <a:srgbClr val="FF0000"/>
                </a:solidFill>
              </a:rPr>
              <a:t>14 000</a:t>
            </a:r>
            <a:endParaRPr lang="vi-VN" sz="2000" b="1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914292" y="2105801"/>
            <a:ext cx="10436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smtClean="0">
                <a:solidFill>
                  <a:srgbClr val="FF0000"/>
                </a:solidFill>
              </a:rPr>
              <a:t>16 000</a:t>
            </a:r>
            <a:endParaRPr lang="vi-VN" sz="2000" b="1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850396" y="2105801"/>
            <a:ext cx="10436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smtClean="0">
                <a:solidFill>
                  <a:srgbClr val="FF0000"/>
                </a:solidFill>
              </a:rPr>
              <a:t>17 000</a:t>
            </a:r>
            <a:endParaRPr lang="vi-VN" sz="2000" b="1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714492" y="2121207"/>
            <a:ext cx="10436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smtClean="0">
                <a:solidFill>
                  <a:srgbClr val="FF0000"/>
                </a:solidFill>
              </a:rPr>
              <a:t>18 000</a:t>
            </a:r>
            <a:endParaRPr lang="vi-VN" sz="2000" b="1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578588" y="2121207"/>
            <a:ext cx="10436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smtClean="0">
                <a:solidFill>
                  <a:srgbClr val="FF0000"/>
                </a:solidFill>
              </a:rPr>
              <a:t>19 000</a:t>
            </a:r>
            <a:endParaRPr lang="vi-VN" sz="20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98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0002&quot;&gt;&lt;/object&gt;&lt;object type=&quot;2&quot; unique_id=&quot;10003&quot;&gt;&lt;object type=&quot;3&quot; unique_id=&quot;10052&quot;&gt;&lt;property id=&quot;20148&quot; value=&quot;5&quot;/&gt;&lt;property id=&quot;20300&quot; value=&quot;Slide 1&quot;/&gt;&lt;property id=&quot;20307&quot; value=&quot;257&quot;/&gt;&lt;/object&gt;&lt;object type=&quot;3&quot; unique_id=&quot;10053&quot;&gt;&lt;property id=&quot;20148&quot; value=&quot;5&quot;/&gt;&lt;property id=&quot;20300&quot; value=&quot;Slide 2&quot;/&gt;&lt;property id=&quot;20307&quot; value=&quot;258&quot;/&gt;&lt;/object&gt;&lt;object type=&quot;3&quot; unique_id=&quot;10054&quot;&gt;&lt;property id=&quot;20148&quot; value=&quot;5&quot;/&gt;&lt;property id=&quot;20300&quot; value=&quot;Slide 3&quot;/&gt;&lt;property id=&quot;20307&quot; value=&quot;259&quot;/&gt;&lt;/object&gt;&lt;object type=&quot;3&quot; unique_id=&quot;10055&quot;&gt;&lt;property id=&quot;20148&quot; value=&quot;5&quot;/&gt;&lt;property id=&quot;20300&quot; value=&quot;Slide 4&quot;/&gt;&lt;property id=&quot;20307&quot; value=&quot;26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270</Words>
  <Application>Microsoft Office PowerPoint</Application>
  <PresentationFormat>On-screen Show (4:3)</PresentationFormat>
  <Paragraphs>86</Paragraphs>
  <Slides>5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BichPhuong</dc:creator>
  <cp:lastModifiedBy>user</cp:lastModifiedBy>
  <cp:revision>8</cp:revision>
  <dcterms:created xsi:type="dcterms:W3CDTF">2017-03-07T03:39:39Z</dcterms:created>
  <dcterms:modified xsi:type="dcterms:W3CDTF">2021-03-19T06:25:21Z</dcterms:modified>
</cp:coreProperties>
</file>